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8hB69BYlegENUXi4dduH9mUIg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1871531" y="0"/>
            <a:ext cx="10320469" cy="1179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2374995" y="1316766"/>
            <a:ext cx="9481645" cy="614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667"/>
              <a:buNone/>
              <a:defRPr sz="2667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2" type="body"/>
          </p:nvPr>
        </p:nvSpPr>
        <p:spPr>
          <a:xfrm>
            <a:off x="2388787" y="2218994"/>
            <a:ext cx="9481645" cy="399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67"/>
              <a:buNone/>
              <a:defRPr sz="1867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0" y="-3670"/>
            <a:ext cx="12192000" cy="52322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>
            <p:ph type="title"/>
          </p:nvPr>
        </p:nvSpPr>
        <p:spPr>
          <a:xfrm>
            <a:off x="1665469" y="2737388"/>
            <a:ext cx="10320469" cy="1179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b="1" lang="en-IN"/>
              <a:t>Course Outline</a:t>
            </a:r>
            <a:endParaRPr b="1"/>
          </a:p>
        </p:txBody>
      </p:sp>
      <p:sp>
        <p:nvSpPr>
          <p:cNvPr id="94" name="Google Shape;94;p1"/>
          <p:cNvSpPr txBox="1"/>
          <p:nvPr>
            <p:ph idx="1" type="body"/>
          </p:nvPr>
        </p:nvSpPr>
        <p:spPr>
          <a:xfrm>
            <a:off x="1775787" y="3609577"/>
            <a:ext cx="9481645" cy="614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None/>
            </a:pPr>
            <a:r>
              <a:rPr lang="en-IN"/>
              <a:t>Data Science and Machine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918496" y="0"/>
            <a:ext cx="10320469" cy="1179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b="1" lang="en-IN"/>
              <a:t>Module 01 - Introduction to Data Science</a:t>
            </a:r>
            <a:endParaRPr b="1"/>
          </a:p>
        </p:txBody>
      </p:sp>
      <p:sp>
        <p:nvSpPr>
          <p:cNvPr id="100" name="Google Shape;100;p2"/>
          <p:cNvSpPr txBox="1"/>
          <p:nvPr>
            <p:ph idx="2" type="body"/>
          </p:nvPr>
        </p:nvSpPr>
        <p:spPr>
          <a:xfrm>
            <a:off x="1989542" y="1446262"/>
            <a:ext cx="9481645" cy="41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What is Data Science, what does a data scientist do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Various examples of Data Science in the industries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How Python is deployed for Data Science applications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Various steps in Data Science process like data wrangling, data exploration and selecting the model.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Introduction to Python programming language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Important Python features, how is Python different from other programming languages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Python installation, Anaconda Python distribution for Windows, Linux and Mac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How to run a sample Python script, Python IDE working mechanism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Running some Python basic commands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Python variables, data types and keywords.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6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918494" y="0"/>
            <a:ext cx="10320469" cy="1179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b="1" lang="en-IN" sz="4000"/>
              <a:t>Module 02 - Data manipulation</a:t>
            </a:r>
            <a:endParaRPr/>
          </a:p>
        </p:txBody>
      </p:sp>
      <p:sp>
        <p:nvSpPr>
          <p:cNvPr id="106" name="Google Shape;106;p3"/>
          <p:cNvSpPr txBox="1"/>
          <p:nvPr>
            <p:ph idx="2" type="body"/>
          </p:nvPr>
        </p:nvSpPr>
        <p:spPr>
          <a:xfrm>
            <a:off x="2092573" y="1329645"/>
            <a:ext cx="9481645" cy="399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What is a data Manipulation. Using Pandas library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NumPy dependency of Pandas library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Series object in pandas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DataFrame in Pandas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Loading and handling data with Pandas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How to merge data objects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Concatenation and various types of joins on data objects, exploring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901520" y="0"/>
            <a:ext cx="11071538" cy="1179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4761"/>
              <a:buFont typeface="Arial"/>
              <a:buNone/>
            </a:pPr>
            <a:r>
              <a:rPr b="1" lang="en-IN"/>
              <a:t>Module 03 - </a:t>
            </a:r>
            <a:r>
              <a:rPr b="1" lang="en-IN" sz="4200"/>
              <a:t>Data visualization with Matplotlib</a:t>
            </a:r>
            <a:endParaRPr b="1" sz="4200"/>
          </a:p>
        </p:txBody>
      </p:sp>
      <p:sp>
        <p:nvSpPr>
          <p:cNvPr id="112" name="Google Shape;112;p4"/>
          <p:cNvSpPr txBox="1"/>
          <p:nvPr>
            <p:ph idx="2" type="body"/>
          </p:nvPr>
        </p:nvSpPr>
        <p:spPr>
          <a:xfrm>
            <a:off x="1654691" y="1179288"/>
            <a:ext cx="9481645" cy="399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Introduction to Matplotlib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Using Matplotlib for plotting graphs and charts like Scatter, Bar, Pie, Line, Histogram and more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79857" y="0"/>
            <a:ext cx="10320469" cy="1179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b="1" lang="en-IN" sz="4000"/>
              <a:t>Module 04 - Machine Learning</a:t>
            </a:r>
            <a:endParaRPr b="1" sz="4000"/>
          </a:p>
        </p:txBody>
      </p:sp>
      <p:sp>
        <p:nvSpPr>
          <p:cNvPr id="118" name="Google Shape;118;p5"/>
          <p:cNvSpPr txBox="1"/>
          <p:nvPr>
            <p:ph idx="2" type="body"/>
          </p:nvPr>
        </p:nvSpPr>
        <p:spPr>
          <a:xfrm>
            <a:off x="1783076" y="1316766"/>
            <a:ext cx="9481645" cy="399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Introduction to machine learning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Need of Machine learning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Types of machine learning and workflow of Machine Learning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Uses Cases in Machine Learning, its various algorithms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What is supervised learning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What is Unsupervised Learning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92737" y="0"/>
            <a:ext cx="10320469" cy="1179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b="1" lang="en-IN" sz="4000"/>
              <a:t>Module 05 - Supervised learning</a:t>
            </a:r>
            <a:endParaRPr/>
          </a:p>
        </p:txBody>
      </p:sp>
      <p:sp>
        <p:nvSpPr>
          <p:cNvPr id="124" name="Google Shape;124;p6"/>
          <p:cNvSpPr txBox="1"/>
          <p:nvPr>
            <p:ph idx="2" type="body"/>
          </p:nvPr>
        </p:nvSpPr>
        <p:spPr>
          <a:xfrm>
            <a:off x="1731561" y="1179288"/>
            <a:ext cx="9481645" cy="399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What is linear regression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Step by step calculation of Linear Regression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Linear regression in Python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Logistic Regression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What is classification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Decision Tree, Confusion Matrix, Random Forest, Naïve Bayes classifier, Support Vector Machine, XGBoost.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892737" y="0"/>
            <a:ext cx="10320469" cy="1179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b="1" lang="en-IN" sz="4000"/>
              <a:t>Module 06 - Unsupervised learning</a:t>
            </a:r>
            <a:endParaRPr/>
          </a:p>
        </p:txBody>
      </p:sp>
      <p:sp>
        <p:nvSpPr>
          <p:cNvPr id="130" name="Google Shape;130;p7"/>
          <p:cNvSpPr txBox="1"/>
          <p:nvPr>
            <p:ph idx="2" type="body"/>
          </p:nvPr>
        </p:nvSpPr>
        <p:spPr>
          <a:xfrm>
            <a:off x="1834996" y="1179288"/>
            <a:ext cx="9481645" cy="399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Introduction to unsupervised learning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Use cases of unsupervised learning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What is clustering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Types of clustering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What is K-means clustering and Hierarchical Clustering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Step by step calculation of k-means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866980" y="-6537"/>
            <a:ext cx="10320469" cy="1179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b="1" lang="en-IN"/>
              <a:t>Module 07 - Python integration with Spark</a:t>
            </a:r>
            <a:endParaRPr/>
          </a:p>
        </p:txBody>
      </p:sp>
      <p:sp>
        <p:nvSpPr>
          <p:cNvPr id="136" name="Google Shape;136;p8"/>
          <p:cNvSpPr txBox="1"/>
          <p:nvPr>
            <p:ph idx="2" type="body"/>
          </p:nvPr>
        </p:nvSpPr>
        <p:spPr>
          <a:xfrm>
            <a:off x="1654288" y="1172751"/>
            <a:ext cx="9481645" cy="399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Introduction to PySpark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Who uses PySpark, need of spark with python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PySpark installation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PySpark fundamentals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AutoNum type="arabicPeriod"/>
            </a:pPr>
            <a:r>
              <a:rPr lang="en-IN"/>
              <a:t>Advantage over MapReduce, PySpark.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2020-05-19T06:27:43Z</dcterms:created>
  <dc:creator>ks living</dc:creator>
</cp:coreProperties>
</file>