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3207-47E5-4897-A22F-023156DB5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B81D9-5893-45D7-8D8E-982E1E98E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B6495-D589-48E8-A87C-C8F1E399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F19AC-14DF-4976-9AAF-A1842CC5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980D8-B203-439A-8F0E-1E805E8E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0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1D30-43D4-4A05-88F2-702A4AC7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8A9A9-9FEE-46F5-9B26-15E57441D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7A3DA-CB2A-46AB-AA45-256D323F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A310F-06F0-4B75-92FF-86161CAB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45661-04DE-4C6A-B9F6-F9B35043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2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D9306-7D7A-48CD-A403-295F5CD7C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6C283-7E08-4287-AC31-5CE2670F3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9619F-5E8C-40A6-8133-EBA96410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BBD8-83B0-4591-ABF3-59004890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72CF-77E9-4C7F-8AA1-3CE2E680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0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2843-E78E-43FA-8A91-BBCE95BB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BF48-C22F-4FFB-80DF-47BBE18B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DADD-046E-42AE-B65A-C9507D1F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1710-C960-49E1-B01F-58F966BE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AE06-3AEA-400A-B48E-988E99AC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98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2A3A-DC23-4877-9AED-F0AE232F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A305D-57F1-404F-B237-1630ABD44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A7D6-0DC0-40B9-A370-D5A03308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78D0-A9C0-42AD-AA0F-4E12F9F8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6837E-A3E7-43EF-A891-2B35B337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2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F808-345C-4D51-8395-32270DDE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7D31-08C1-4550-AABA-C7F30C504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D9E41-E283-41B8-9DFF-F4E6E1F9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43925-A9F5-404D-8928-B4F937B3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81FFB-D15D-4149-91F7-E24876F1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3DAB0-F07F-4B46-8AFF-70D659A9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1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E88F-F505-4F6E-B08D-3FB979F3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739B4-BE52-4A73-9DD5-1067B2AF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9D213-2B3D-4F95-8B6D-AD6CB8525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CEA00-B706-40E5-824E-009EDD0A6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80273-DA7A-49AF-B27F-DCA61A6E1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3CE1F-81A2-4F18-9B6B-5FDFD046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7F132-6E38-4FD5-B03E-3726BE14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5ECBC-9BDE-48C3-84A9-D624E087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51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E16B-CF43-40E1-B7C3-272BBE53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BED25-9111-48B8-A123-659087D9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4DEA9-CB61-442E-884A-CDB311C1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AF105-24D3-4126-A0FA-83FB6BEA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30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84F15-570E-4391-84A3-E8158359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85254-88A7-4382-B834-CDB95B93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6C879-FF71-4F69-B067-6FBF8D5A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25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4BCA-8331-4FFF-9562-FFC79F06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3731-20FD-4DD6-8BD3-38BA5914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563C3-E7CE-455B-AE6E-0EFFA95B3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3D4D7-94BF-4BF8-88CE-B28F9688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FAF19-945E-4697-AC46-C1E4B0BE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9CF9B-E0CD-4824-BB7B-72D8A888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09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E484-3394-4CA4-9DDE-9B5D30B2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1C653-B57E-43B7-8286-63FA95E79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5C338-20E3-46EA-8F57-B0D0D1DE8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9E650-AA5A-4176-90E7-01EBDC45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4CCBF-3E84-4BFA-82E3-3097B131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75F45-655C-4A26-B648-B0C452DA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86C2-E466-44C6-94A9-CA3CB588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952BE-BBE8-4625-8236-AF9136A7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FD16-3428-4E3B-B08E-2F98A09B4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603DF-92E7-4869-8DF1-C1123B12A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03EE6-5F47-4ED4-B47B-3FB57C28B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47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317D8E-4503-47FD-92B0-8F96E1EDA2DF}"/>
              </a:ext>
            </a:extLst>
          </p:cNvPr>
          <p:cNvSpPr/>
          <p:nvPr/>
        </p:nvSpPr>
        <p:spPr>
          <a:xfrm>
            <a:off x="1079498" y="3962400"/>
            <a:ext cx="2159000" cy="180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 </a:t>
            </a:r>
            <a:r>
              <a:rPr lang="en-GB" u="sng" dirty="0" err="1"/>
              <a:t>seller_reviews</a:t>
            </a:r>
            <a:endParaRPr lang="en-GB" u="sng" dirty="0"/>
          </a:p>
          <a:p>
            <a:r>
              <a:rPr lang="en-GB" dirty="0" err="1"/>
              <a:t>seller_id</a:t>
            </a:r>
            <a:r>
              <a:rPr lang="en-GB" dirty="0"/>
              <a:t>*</a:t>
            </a:r>
          </a:p>
          <a:p>
            <a:r>
              <a:rPr lang="en-GB" dirty="0" err="1"/>
              <a:t>seller_rating</a:t>
            </a:r>
            <a:endParaRPr lang="en-GB" dirty="0"/>
          </a:p>
          <a:p>
            <a:r>
              <a:rPr lang="en-GB" dirty="0" err="1"/>
              <a:t>seller_review</a:t>
            </a:r>
            <a:endParaRPr lang="en-GB" dirty="0"/>
          </a:p>
          <a:p>
            <a:r>
              <a:rPr lang="en-GB" dirty="0" err="1"/>
              <a:t>date_recorded</a:t>
            </a:r>
            <a:endParaRPr lang="en-GB" dirty="0"/>
          </a:p>
          <a:p>
            <a:r>
              <a:rPr lang="en-GB" dirty="0" err="1"/>
              <a:t>shopper_id</a:t>
            </a:r>
            <a:r>
              <a:rPr lang="en-GB" dirty="0"/>
              <a:t>*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1F6993-E1BF-41A6-9C3B-87C32A0B08E5}"/>
              </a:ext>
            </a:extLst>
          </p:cNvPr>
          <p:cNvSpPr/>
          <p:nvPr/>
        </p:nvSpPr>
        <p:spPr>
          <a:xfrm>
            <a:off x="5016500" y="3962400"/>
            <a:ext cx="2159000" cy="180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</a:t>
            </a:r>
            <a:r>
              <a:rPr lang="en-GB" u="sng" dirty="0" err="1"/>
              <a:t>product_reviews</a:t>
            </a:r>
            <a:endParaRPr lang="en-GB" u="sng" dirty="0"/>
          </a:p>
          <a:p>
            <a:r>
              <a:rPr lang="en-GB" dirty="0" err="1"/>
              <a:t>product_id</a:t>
            </a:r>
            <a:r>
              <a:rPr lang="en-GB" dirty="0"/>
              <a:t>*</a:t>
            </a:r>
          </a:p>
          <a:p>
            <a:r>
              <a:rPr lang="en-GB" dirty="0" err="1"/>
              <a:t>product_rating</a:t>
            </a:r>
            <a:endParaRPr lang="en-GB" dirty="0"/>
          </a:p>
          <a:p>
            <a:r>
              <a:rPr lang="en-GB" dirty="0" err="1"/>
              <a:t>product_review</a:t>
            </a:r>
            <a:endParaRPr lang="en-GB" dirty="0"/>
          </a:p>
          <a:p>
            <a:r>
              <a:rPr lang="en-GB" dirty="0" err="1"/>
              <a:t>date_recorded</a:t>
            </a:r>
            <a:endParaRPr lang="en-GB" dirty="0"/>
          </a:p>
          <a:p>
            <a:r>
              <a:rPr lang="en-GB" dirty="0" err="1"/>
              <a:t>shopper_id</a:t>
            </a:r>
            <a:r>
              <a:rPr lang="en-GB" dirty="0"/>
              <a:t>*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AE756F-B367-422F-8A33-AA910DB8A6BF}"/>
              </a:ext>
            </a:extLst>
          </p:cNvPr>
          <p:cNvSpPr/>
          <p:nvPr/>
        </p:nvSpPr>
        <p:spPr>
          <a:xfrm>
            <a:off x="7829550" y="3924301"/>
            <a:ext cx="1993897" cy="180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u="sng" dirty="0" err="1"/>
              <a:t>Product_Q</a:t>
            </a:r>
            <a:endParaRPr lang="en-GB" u="sng" dirty="0"/>
          </a:p>
          <a:p>
            <a:r>
              <a:rPr lang="en-GB" dirty="0" err="1"/>
              <a:t>Product_id</a:t>
            </a:r>
            <a:r>
              <a:rPr lang="en-GB" dirty="0"/>
              <a:t>*</a:t>
            </a:r>
          </a:p>
          <a:p>
            <a:r>
              <a:rPr lang="en-GB" sz="1600" dirty="0" err="1"/>
              <a:t>question_number</a:t>
            </a:r>
            <a:r>
              <a:rPr lang="en-GB" sz="1600" dirty="0"/>
              <a:t>*</a:t>
            </a:r>
          </a:p>
          <a:p>
            <a:r>
              <a:rPr lang="en-GB" sz="1600" dirty="0"/>
              <a:t>question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951D84-C539-4BD0-AE53-BB33DF7B1A85}"/>
              </a:ext>
            </a:extLst>
          </p:cNvPr>
          <p:cNvSpPr/>
          <p:nvPr/>
        </p:nvSpPr>
        <p:spPr>
          <a:xfrm>
            <a:off x="1079500" y="711200"/>
            <a:ext cx="2159000" cy="180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3C76AA-40B5-4F48-9213-D2E919860DC1}"/>
              </a:ext>
            </a:extLst>
          </p:cNvPr>
          <p:cNvSpPr/>
          <p:nvPr/>
        </p:nvSpPr>
        <p:spPr>
          <a:xfrm>
            <a:off x="5016500" y="711200"/>
            <a:ext cx="2159000" cy="180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F0C201-581C-4838-9EF2-3B7C2FB7AEF1}"/>
              </a:ext>
            </a:extLst>
          </p:cNvPr>
          <p:cNvSpPr/>
          <p:nvPr/>
        </p:nvSpPr>
        <p:spPr>
          <a:xfrm>
            <a:off x="8953500" y="711200"/>
            <a:ext cx="2159000" cy="180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0E5481-B688-4B9D-846C-B1B9CD3B2279}"/>
              </a:ext>
            </a:extLst>
          </p:cNvPr>
          <p:cNvSpPr txBox="1"/>
          <p:nvPr/>
        </p:nvSpPr>
        <p:spPr>
          <a:xfrm>
            <a:off x="1320800" y="876300"/>
            <a:ext cx="166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sellers</a:t>
            </a:r>
            <a:br>
              <a:rPr lang="en-GB" dirty="0"/>
            </a:br>
            <a:r>
              <a:rPr lang="en-GB" dirty="0"/>
              <a:t> (existing table)</a:t>
            </a:r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A18D8-8438-4EB5-8A90-F11D0A7883CD}"/>
              </a:ext>
            </a:extLst>
          </p:cNvPr>
          <p:cNvSpPr txBox="1"/>
          <p:nvPr/>
        </p:nvSpPr>
        <p:spPr>
          <a:xfrm>
            <a:off x="5283200" y="876300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shoppers</a:t>
            </a:r>
          </a:p>
          <a:p>
            <a:r>
              <a:rPr lang="en-GB" dirty="0"/>
              <a:t> (existing table)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DCDAA4-925A-49AE-9E01-3F7BAA49B347}"/>
              </a:ext>
            </a:extLst>
          </p:cNvPr>
          <p:cNvSpPr txBox="1"/>
          <p:nvPr/>
        </p:nvSpPr>
        <p:spPr>
          <a:xfrm>
            <a:off x="9067800" y="876300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products</a:t>
            </a:r>
          </a:p>
          <a:p>
            <a:r>
              <a:rPr lang="en-GB" dirty="0"/>
              <a:t>   (existing table)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3BA967-0D2F-41C9-93EB-A4ACFF255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5981700"/>
            <a:ext cx="3924300" cy="7239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3A08F-AF0E-45EA-8C3F-393CA242461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940048" y="1612900"/>
            <a:ext cx="2076452" cy="2349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144E3D-650A-4727-B148-9D1BF9A5F3F3}"/>
              </a:ext>
            </a:extLst>
          </p:cNvPr>
          <p:cNvCxnSpPr/>
          <p:nvPr/>
        </p:nvCxnSpPr>
        <p:spPr>
          <a:xfrm flipV="1">
            <a:off x="6070600" y="2514600"/>
            <a:ext cx="0" cy="1447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BBD3F3-E46E-42E7-9C98-DF1624965955}"/>
              </a:ext>
            </a:extLst>
          </p:cNvPr>
          <p:cNvCxnSpPr>
            <a:cxnSpLocks/>
          </p:cNvCxnSpPr>
          <p:nvPr/>
        </p:nvCxnSpPr>
        <p:spPr>
          <a:xfrm flipV="1">
            <a:off x="6070600" y="2514600"/>
            <a:ext cx="254000" cy="546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9D4D2E-069B-4F91-BA31-A58DE5E24B36}"/>
              </a:ext>
            </a:extLst>
          </p:cNvPr>
          <p:cNvCxnSpPr>
            <a:cxnSpLocks/>
          </p:cNvCxnSpPr>
          <p:nvPr/>
        </p:nvCxnSpPr>
        <p:spPr>
          <a:xfrm flipH="1" flipV="1">
            <a:off x="5829300" y="2514600"/>
            <a:ext cx="241300" cy="546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C2EAAD-697D-48E1-BDC9-47B201981573}"/>
              </a:ext>
            </a:extLst>
          </p:cNvPr>
          <p:cNvCxnSpPr>
            <a:cxnSpLocks/>
          </p:cNvCxnSpPr>
          <p:nvPr/>
        </p:nvCxnSpPr>
        <p:spPr>
          <a:xfrm flipV="1">
            <a:off x="4762500" y="1294716"/>
            <a:ext cx="253998" cy="5912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C26FE1-25AE-4A75-AFC3-544C88AC8FEA}"/>
              </a:ext>
            </a:extLst>
          </p:cNvPr>
          <p:cNvCxnSpPr>
            <a:cxnSpLocks/>
          </p:cNvCxnSpPr>
          <p:nvPr/>
        </p:nvCxnSpPr>
        <p:spPr>
          <a:xfrm flipH="1">
            <a:off x="4775200" y="1885950"/>
            <a:ext cx="2412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2A422B-03FD-47A8-946F-0B6FF5135FA5}"/>
              </a:ext>
            </a:extLst>
          </p:cNvPr>
          <p:cNvCxnSpPr>
            <a:cxnSpLocks/>
          </p:cNvCxnSpPr>
          <p:nvPr/>
        </p:nvCxnSpPr>
        <p:spPr>
          <a:xfrm flipV="1">
            <a:off x="6877048" y="1612900"/>
            <a:ext cx="2076452" cy="2349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C48C22C-CC4D-4A0A-90AE-F2663892659B}"/>
              </a:ext>
            </a:extLst>
          </p:cNvPr>
          <p:cNvCxnSpPr>
            <a:cxnSpLocks/>
          </p:cNvCxnSpPr>
          <p:nvPr/>
        </p:nvCxnSpPr>
        <p:spPr>
          <a:xfrm flipV="1">
            <a:off x="8699500" y="1294716"/>
            <a:ext cx="253998" cy="5912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CFFA9E9-3E05-4FF5-8F64-85352C8043C6}"/>
              </a:ext>
            </a:extLst>
          </p:cNvPr>
          <p:cNvCxnSpPr>
            <a:cxnSpLocks/>
          </p:cNvCxnSpPr>
          <p:nvPr/>
        </p:nvCxnSpPr>
        <p:spPr>
          <a:xfrm flipH="1">
            <a:off x="8712200" y="1885950"/>
            <a:ext cx="2412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947594F-55F4-4EB7-A56C-399C6E2DE0E2}"/>
              </a:ext>
            </a:extLst>
          </p:cNvPr>
          <p:cNvCxnSpPr/>
          <p:nvPr/>
        </p:nvCxnSpPr>
        <p:spPr>
          <a:xfrm flipV="1">
            <a:off x="2178048" y="2527300"/>
            <a:ext cx="0" cy="1447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1EA2D-27BC-4452-A624-62B333931C3E}"/>
              </a:ext>
            </a:extLst>
          </p:cNvPr>
          <p:cNvCxnSpPr>
            <a:cxnSpLocks/>
          </p:cNvCxnSpPr>
          <p:nvPr/>
        </p:nvCxnSpPr>
        <p:spPr>
          <a:xfrm flipV="1">
            <a:off x="2178048" y="2527300"/>
            <a:ext cx="254000" cy="546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DC9667-22D5-44D1-9507-09B51B231714}"/>
              </a:ext>
            </a:extLst>
          </p:cNvPr>
          <p:cNvCxnSpPr>
            <a:cxnSpLocks/>
          </p:cNvCxnSpPr>
          <p:nvPr/>
        </p:nvCxnSpPr>
        <p:spPr>
          <a:xfrm flipH="1" flipV="1">
            <a:off x="1936748" y="2527300"/>
            <a:ext cx="241300" cy="546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4C0B67A-9482-4C14-8B5D-3EBBA3080FFF}"/>
              </a:ext>
            </a:extLst>
          </p:cNvPr>
          <p:cNvCxnSpPr>
            <a:cxnSpLocks/>
          </p:cNvCxnSpPr>
          <p:nvPr/>
        </p:nvCxnSpPr>
        <p:spPr>
          <a:xfrm flipV="1">
            <a:off x="8845549" y="2527300"/>
            <a:ext cx="374651" cy="13970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CD12844-7EE2-46EB-9F9B-14AA57255FA7}"/>
              </a:ext>
            </a:extLst>
          </p:cNvPr>
          <p:cNvCxnSpPr>
            <a:cxnSpLocks/>
          </p:cNvCxnSpPr>
          <p:nvPr/>
        </p:nvCxnSpPr>
        <p:spPr>
          <a:xfrm flipV="1">
            <a:off x="9093200" y="2527300"/>
            <a:ext cx="301623" cy="488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1F0936A-6A9A-4FE7-9A54-E74A3B1586EC}"/>
              </a:ext>
            </a:extLst>
          </p:cNvPr>
          <p:cNvCxnSpPr>
            <a:cxnSpLocks/>
          </p:cNvCxnSpPr>
          <p:nvPr/>
        </p:nvCxnSpPr>
        <p:spPr>
          <a:xfrm flipH="1" flipV="1">
            <a:off x="9032874" y="2424331"/>
            <a:ext cx="53975" cy="585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C39A988-5464-4869-9721-76DE77C3A7FD}"/>
              </a:ext>
            </a:extLst>
          </p:cNvPr>
          <p:cNvSpPr/>
          <p:nvPr/>
        </p:nvSpPr>
        <p:spPr>
          <a:xfrm>
            <a:off x="10115551" y="3924301"/>
            <a:ext cx="1993897" cy="180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u="sng" dirty="0" err="1"/>
              <a:t>Product_A</a:t>
            </a:r>
            <a:endParaRPr lang="en-GB" u="sng" dirty="0"/>
          </a:p>
          <a:p>
            <a:r>
              <a:rPr lang="en-GB" sz="1600" dirty="0" err="1"/>
              <a:t>question_number</a:t>
            </a:r>
            <a:r>
              <a:rPr lang="en-GB" sz="1600" dirty="0"/>
              <a:t>*</a:t>
            </a:r>
          </a:p>
          <a:p>
            <a:r>
              <a:rPr lang="en-GB" sz="1600" dirty="0"/>
              <a:t>answer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0D448D-9B92-4571-A8CE-22E911E65E92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9823447" y="4826001"/>
            <a:ext cx="2921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CA9B42-9B16-4DE4-9D60-A5187D44F403}"/>
              </a:ext>
            </a:extLst>
          </p:cNvPr>
          <p:cNvCxnSpPr>
            <a:cxnSpLocks/>
          </p:cNvCxnSpPr>
          <p:nvPr/>
        </p:nvCxnSpPr>
        <p:spPr>
          <a:xfrm flipV="1">
            <a:off x="9828206" y="4826002"/>
            <a:ext cx="141293" cy="1778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081C7-1E64-4128-8757-5DF37A5F3738}"/>
              </a:ext>
            </a:extLst>
          </p:cNvPr>
          <p:cNvCxnSpPr>
            <a:cxnSpLocks/>
          </p:cNvCxnSpPr>
          <p:nvPr/>
        </p:nvCxnSpPr>
        <p:spPr>
          <a:xfrm flipH="1" flipV="1">
            <a:off x="9818688" y="4648200"/>
            <a:ext cx="146051" cy="177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62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Dunsmore</dc:creator>
  <cp:lastModifiedBy>James Dunsmore</cp:lastModifiedBy>
  <cp:revision>4</cp:revision>
  <dcterms:created xsi:type="dcterms:W3CDTF">2020-05-17T15:45:30Z</dcterms:created>
  <dcterms:modified xsi:type="dcterms:W3CDTF">2020-08-01T13:55:27Z</dcterms:modified>
</cp:coreProperties>
</file>