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7" r:id="rId7"/>
    <p:sldId id="260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Local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Area Network ( LAN )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Wide Area Network ( WAN )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Metropolitan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Area Network ( MAN )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ScaleX="195116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 custScaleX="195116" custLinFactNeighborY="-1625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 custScaleX="195116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1271787" y="1530"/>
          <a:ext cx="6003887" cy="100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Local</a:t>
          </a:r>
          <a:r>
            <a:rPr lang="en-US" sz="29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Area Network ( LAN )</a:t>
          </a:r>
          <a:endParaRPr lang="en-US" sz="29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21090" y="50833"/>
        <a:ext cx="5905281" cy="911372"/>
      </dsp:txXfrm>
    </dsp:sp>
    <dsp:sp modelId="{8A3FE5E4-2689-4041-B2C5-C63BC276A3EF}">
      <dsp:nvSpPr>
        <dsp:cNvPr id="0" name=""/>
        <dsp:cNvSpPr/>
      </dsp:nvSpPr>
      <dsp:spPr>
        <a:xfrm>
          <a:off x="1271787" y="1045595"/>
          <a:ext cx="6003887" cy="100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Wide Area Network ( WAN )</a:t>
          </a:r>
        </a:p>
      </dsp:txBody>
      <dsp:txXfrm>
        <a:off x="1321090" y="1094898"/>
        <a:ext cx="5905281" cy="911372"/>
      </dsp:txXfrm>
    </dsp:sp>
    <dsp:sp modelId="{1C763A21-352A-41D1-A2E2-E305DABA275D}">
      <dsp:nvSpPr>
        <dsp:cNvPr id="0" name=""/>
        <dsp:cNvSpPr/>
      </dsp:nvSpPr>
      <dsp:spPr>
        <a:xfrm>
          <a:off x="1271787" y="2122484"/>
          <a:ext cx="6003887" cy="100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Metropolitan</a:t>
          </a:r>
          <a:r>
            <a:rPr lang="en-US" sz="27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Area Network ( MAN )</a:t>
          </a:r>
          <a:endParaRPr lang="en-US" sz="27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21090" y="2171787"/>
        <a:ext cx="5905281" cy="911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ing_Topology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Wireles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jmc.blogspot.com/2011/08/what-is-centralizatio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Local_Area_Net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Wan1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sc-online.com/learn/career-clusters/info-tech/cis5408/network-topologie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us_topology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r_networ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079" y="163498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INTRODUTION TO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5591896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Ring Topology is network where device connections create a circular data path. Each device is connected to two others devices.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one computer fails, whole networks fails.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7E52-3E34-4318-B618-53C4870C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6606" y="2243309"/>
            <a:ext cx="3710805" cy="35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5591896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Mesh Topology is network setup where each computer or devices are interconnected with one another.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setup allows for transmission to be distributed even if one of the connection goes down.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73520-80D1-46F9-9261-89F67440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1427" y="2097088"/>
            <a:ext cx="3768651" cy="36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9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695F-2136-4163-9F44-BED7D158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23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COMPUTER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5591896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Computer network is the interconnection of two or more computers. It is done to enable the computer to communicate and share resources.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9FFE9-B8CC-4D44-94FD-D1D1E9D3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7411" y="224948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Types of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13007"/>
              </p:ext>
            </p:extLst>
          </p:nvPr>
        </p:nvGraphicFramePr>
        <p:xfrm>
          <a:off x="152401" y="2221778"/>
          <a:ext cx="8547462" cy="313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Local area network ( lan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Local Area Network or LAN is a network that connect computer within a limited area. This might be in a school, an office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6FCF6-A8A1-410D-9585-8C499C5372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5917" y="2249488"/>
            <a:ext cx="4321494" cy="3541712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wide area network ( wan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Wide Area Network or WAN is a network that cover a larger geographical area , usually with a radius of more than a kilometer.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E381D9E2-05ED-472D-B1E9-E6CAF074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6381" y="2249488"/>
            <a:ext cx="43210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518"/>
            <a:ext cx="10834255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metropolitan area network (man)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9" cy="354171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Metropolitan Area Network or MAN is a network that covers the entire city. A MAN is a series of connected LANs in a city, which might also connect to WAN.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 single network such as cable TV network.</a:t>
            </a:r>
          </a:p>
        </p:txBody>
      </p:sp>
      <p:pic>
        <p:nvPicPr>
          <p:cNvPr id="6" name="Picture 2" descr="Metropolitan Area Networks - an overview | ScienceDirect Topics">
            <a:extLst>
              <a:ext uri="{FF2B5EF4-FFF2-40B4-BE49-F238E27FC236}">
                <a16:creationId xmlns:a16="http://schemas.microsoft.com/office/drawing/2014/main" id="{89CB93D9-CCDE-4BEF-AEBE-28FCE8EF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32" y="2249490"/>
            <a:ext cx="429775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6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4954586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Network Topology is defines the way in which computer and devices are connected.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817C6-D76B-4E68-A65A-54C9C345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7374" y="2097088"/>
            <a:ext cx="4350037" cy="3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6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5591896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bus topology all the devices are connected by one single cable which is also called backbone.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computer can send message at a time 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E9E2A-2954-4772-8A13-2B08E962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32827" y="2249487"/>
            <a:ext cx="450543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star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5591896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Star topology all the devices are connected with a central node.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computer has an independent connection to center of network and if one connection breaking won’t affect the rest of the network.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8E1FF-C71B-40AA-9C17-FBFE3CBE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0070" y="2097088"/>
            <a:ext cx="3967342" cy="31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5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253</TotalTime>
  <Words>330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Circuit</vt:lpstr>
      <vt:lpstr>INTRODUTION TO COMPUTER NETWORK</vt:lpstr>
      <vt:lpstr>WHAT IS COMPUTER NETWORK</vt:lpstr>
      <vt:lpstr>Types of Network</vt:lpstr>
      <vt:lpstr>Local area network ( lan )</vt:lpstr>
      <vt:lpstr>wide area network ( wan )</vt:lpstr>
      <vt:lpstr>metropolitan area network (man)</vt:lpstr>
      <vt:lpstr>Network topology</vt:lpstr>
      <vt:lpstr>Bus topology</vt:lpstr>
      <vt:lpstr>star topology</vt:lpstr>
      <vt:lpstr>ring topology</vt:lpstr>
      <vt:lpstr>mesh topology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 TO COMPUTER NETWORK</dc:title>
  <dc:creator>Ritik Patidar</dc:creator>
  <cp:lastModifiedBy>Ritik Patidar</cp:lastModifiedBy>
  <cp:revision>14</cp:revision>
  <dcterms:created xsi:type="dcterms:W3CDTF">2021-03-13T05:33:29Z</dcterms:created>
  <dcterms:modified xsi:type="dcterms:W3CDTF">2021-03-14T12:50:51Z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