
<file path=[Content_Types].xml><?xml version="1.0" encoding="utf-8"?>
<Types xmlns="http://schemas.openxmlformats.org/package/2006/content-types">
  <Default ContentType="image/png" Extension="png"/>
  <Default ContentType="image/jpeg" Extension="jpeg"/>
  <Default ContentType="application/vnd.openxmlformats-package.relationships+xml" Extension="rels"/>
  <Default ContentType="application/xml" Extension="xml"/>
  <Default ContentType="image/tiff" Extension="tiff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theme+xml" PartName="/ppt/theme/theme2.xml"/>
  <Override ContentType="application/inkml+xml" PartName="/ppt/ink/ink1.xml"/>
  <Override ContentType="application/inkml+xml" PartName="/ppt/ink/ink2.xml"/>
  <Override ContentType="application/inkml+xml" PartName="/ppt/ink/ink3.xml"/>
  <Override ContentType="application/inkml+xml" PartName="/ppt/ink/ink4.xml"/>
  <Override ContentType="application/vnd.ms-powerpoint.revisioninfo+xml" PartName="/ppt/revisionInfo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65" r:id="rId3"/>
    <p:sldId id="266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  <a:srgbClr val="7DD0DA"/>
    <a:srgbClr val="FF7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51"/>
    <p:restoredTop sz="94674"/>
  </p:normalViewPr>
  <p:slideViewPr>
    <p:cSldViewPr snapToGrid="0" snapToObjects="1">
      <p:cViewPr varScale="1">
        <p:scale>
          <a:sx n="85" d="100"/>
          <a:sy n="85" d="100"/>
        </p:scale>
        <p:origin x="12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30T18:13:50.35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3493 8784 0,'17'0'47,"18"0"-32,1 0-15,-1 0 16,18 0-16,-18 0 0,71 0 15,-71 0 1,71 18-16,-71-18 0,71 17 16,-53-17-1,0 0-15,53 0 16,-18-17-16,-70-1 16,-1 18-16,1 0 15</inkml:trace>
  <inkml:trace contextRef="#ctx0" brushRef="#br0" timeOffset="1082.3967">7338 8890 0,'17'18'16,"1"-18"-1,17 0-15,1 17 0,69-17 16,-52 0-16,18 0 15,-1 0-15,72 0 16,-72 0-16,71-17 16,-88 17-16,35 0 15,-52-18-15</inkml:trace>
  <inkml:trace contextRef="#ctx0" brushRef="#br0" timeOffset="2118.5706">11942 8802 0,'-18'0'0,"36"0"47,52 17-31,-35-17-16,89 0 15,-71 0-15,106 0 16,-89 0-16,71-17 16,-70 17-16,17 0 15</inkml:trace>
  <inkml:trace contextRef="#ctx0" brushRef="#br0" timeOffset="2838.0352">16616 8731 0,'-18'0'16,"36"0"31,17 18-32,-17-18-15,17 0 0,18 0 16,53 0-16,-36 0 15,1-18-15,70 18 16,-88 0-16,17 0 16,-34 0-16,-19 18 15,1-18-15,0 18 0,-18-1 16</inkml:trace>
  <inkml:trace contextRef="#ctx0" brushRef="#br0" timeOffset="3766.5878">21237 8925 0,'18'0'0,"0"0"0,87 0 15,-34 0 1,35 0-16,-18 0 16,18 0-16,0 0 0,70 0 15,-105 0-15,34 0 16,-69 0-16</inkml:trace>
  <inkml:trace contextRef="#ctx0" brushRef="#br0" timeOffset="4745.1798">26017 8925 0,'18'0'15,"35"0"1,0 0-16,17 0 0,107 0 16,-89 0-16,18-17 15,0-1-15,105 0 16,-122 18-16,69-17 16,-122 17-16,-1 0 0,-18 0 15</inkml:trace>
  <inkml:trace contextRef="#ctx0" brushRef="#br0" timeOffset="10683.1262">26423 8961 0,'18'0'16,"-1"0"-16,-17-18 0,-17 18 46,-1 0-30,0 0-16,-17 0 16,-18 0-1,0 0-15,-53 18 16,36-18-16,-18 0 0,17 17 16,-35-17-16,-88 0 15,88 0-15,-17 0 0,17 0 16,-17 0-16,-89 0 15,106 0-15,0 0 16,18 0-16,0 0 0,0 0 16,17 0-16,18 0 0,-35-17 15,35 17-15,36-18 16,-19 18-16,36-18 0,-17 1 16,17-19-1,0 19-15,17-19 16,1 19-16,0-18 15,-1 17 1,-17 0-16,18 1 16,-18-1-1,0 0-15,0 1 0,0-1 16,0 0-16,0 1 16,-18-1-16,18 1 0,-17-19 15,17 19-15,-18-19 16,18 1-16,0-18 15,-18 18-15,18 0 16,0-54-16,0 54 16,0-71-16,0 53 15,18-17-15,-18-54 16,0 71-16,18-88 16,-18 53-16,0 18 15,0-1-15,0-17 0,0-53 16,0 52-16,0 19 15,0-18-15,0-71 16,0 71-16,0-89 16,0 89-16,0-71 15,0 71-15,-18-88 16,18 105-16,-18-105 16,1 88-16,17 0 15,-18-1-15,0 1 0,18 0 16,-35-88-1,35 87-15,-18 1 0,18 0 16,-17 17-16,-1-17 16,18 18-16,-17-1 0,-1 1 0,18-1 15,-18 0-15,18-52 16,0 52-16,0 19 16,0-1-16,0-53 15,0 70-15,0-34 16,18 35-16,0-18 15,-18 35-15,17-17 16,1 17-16,17 1 16,18-1-1,-35 18-15,17 0 0,53-18 16,-35 18-16,71 0 16,-72-17-16,107 17 15,-88 0-15,105-18 16,-88 18-1,18 0-15,88-18 16,-70 18-16,105-17 16,-88-1-16,-17 18 0,140-35 15,-140 35-15,123-18 16,-124 1 0,89-1-16,-89 18 15,-17-18-15,-18 18 0,18 0 16,53-17-16,-71 17 15,-17 0-15,-1-18 0,54 18 16,-72 0-16,1 0 16,0 0-16,-17 0 15,16 0-15,19 18 16,-18-18-16,-18 0 0,1 17 16,16-17-16,-34 0 15,0 0-15,17 18 16,-17-18-16,-1 0 15,-17 18-15,18-18 16,0 17 0,-1-17-1,-17 18 1,18-18-16,17 17 16,-17-17-16,-18 18 15,35-18-15,-17 18 16,17-18-16,-17 0 15,-1 17 1,1-17-16,-18 18 16,17-18-1,-17 18 1,18-18-16,-18 17 16,18 1-16,-18 0 15,0 17 1,0-18-16,17 1 15,-17 17-15,0-17 0,0 0 16,18-1-16,-18 19 0,0-19 16,0 18-16,18-17 0,-18 53 15,0-54-15,0 19 16,0-1-16,0 0 16,0 0-16,0 1 15,0-1-15,17 0 0,-17 53 16,18-52-16,-18 70 15,0-71-15,18 18 16,-18 0-16,0-18 0,17 18 16,-17 0-16,0 53 15,18-53-15,0 52 16,-18-52-16,0 0 16,17 0-16,-17 0 0,0 18 15,0-18-15,0-1 0,0 19 16,18-18-16,-18 0 0,0 70 15,0-70-15,0 18 16,0 52-16,0-52 16,0 52-1,0-52-15,0-1 0,0 1 16,0-1-16,0-17 0,0 18 16,-18 0-16,18-1 0,0 1 15,-17-1-15,17 1 0,-18 52 16,18-52-16,-18-1 15,18 54-15,0-54 16,-17 1-16,17-1 16,0-17-16,0 18 15,0-18-15,0 0 0,0 17 0,0-17 16,0 71-16,0-89 16,0 71-16,17-53 15,-17 17-15,18-34 16,-18-1-16,0 0 15,18 18-15,-18-18 16,0 1-16,0-19 16,17 19-1,-17-19-15,0 1 16,0-1-16,-17-17 47,-1 0-32,0 0 1,1 0-16,-1 0 16,0 0-16,-35 0 15,18 0-15,-18 0 16,18 0-16,-18 0 16,-18 18-1,19-18-15,-1 18 0,17-18 0,-17 17 16,-52 1-1,52-18-15,17 18 0,-69-1 16,52 1-16,-53 0 16,53-1-16,0-17 15,18 18-15,-18-18 16,-18 17-16,-35 1 16,36 0-16,17-1 0,-18 1 15,18-18-15,-17 18 0,-54 17 16,72-17-16,-19-18 15,-35 17 1,71 1-16,0-18 0,17 0 16,-17 0-16</inkml:trace>
  <inkml:trace contextRef="#ctx0" brushRef="#br0" timeOffset="46898.094">26793 7514 0,'18'0'31,"0"0"1,-36 0-17,0-17 1,1 17-16,-1-18 15,1 18-15,-54 0 16,36 0-16,-18 0 16,-53 0-16,35 18 15,1-1-15,17-17 16,-71 35-16,72-17 16,-19 0-16,18 17 0,-53 18 15,71-18-15,-53 71 16,70-53-16,-17 0 15,35-18-15,0 71 16,0-53-16,35 17 0,-17-17 16,17 0-16,53 53 15,-35-53-15,0-18 16,18 18-16,-1-17 0,71 16 16,-52-52-16,-1 18 15,0-18-15,18-18 0,88-34 16,-106 16-1,18 1-15,53-71 0,-107 53 16,1 0-16,0-70 16,-35 52-16,-36 1 15,-35-54-15,18 54 16,-35-1-16,17 1 16,-36 17-16,1-18 0,0 18 0,-106-17 15,106 52 1,-18 18-16,18 0 15,0 18-15</inkml:trace>
  <inkml:trace contextRef="#ctx0" brushRef="#br0" timeOffset="68564.2031">3863 10513 0,'-18'17'0,"54"-17"31,16 0-15,1 0 0,0 0-16,18-17 15,-1 17-15,1-18 0,105-35 16,-87 36-16,52-36 15,-71 35-15,18-35 16,-52 53-16,-19-18 16</inkml:trace>
  <inkml:trace contextRef="#ctx0" brushRef="#br0" timeOffset="68788.3007">4480 10513 0,'0'0'16,"18"53"-16,-18 0 0,18 52 15,-18-52 1,17 18-16,-17-1 0,18 1 16,-18-18-16,35 53 15,-17-71-15,17 53 16,-17-70-16,17 17 15,-17-17-15,-1-18 16</inkml:trace>
  <inkml:trace contextRef="#ctx0" brushRef="#br0" timeOffset="69516.1771">4921 11130 0,'0'0'16,"18"53"-16,-18-35 0,0-1 16,18-17-16,-36-17 31,0-19-15,1 1-16,17 18 0,-18-54 15,0 36-15,18-18 16,0 35-16,18 18 15,0-18-15,-1 18 16,36 0-16,-35 18 16,17-18-16,36 18 15,-36-18-15,35 17 16,-17-17-16,-17 0 0,17-17 16,-18-1-16,0 0 15,-17 1 1,-1-1-16,-34 18 15,-18 18 1,17-1-16,-17 1 16,17 0-16,0-1 15,1 1-15,17 35 16,0-35-16,0-1 16,17 19-16,-17-19 0,36 1 15,-19-1-15,1-17 0,17 0 16,-17 0-16,17 0 0,18-35 15,-35 18-15,17-36 16,-35 35-16,0-17 16,0-18-16,0 35 15,-18 0-15,1 1 0,17-1 16,-18 18-16,0 0 16,1 0-16,17 18 15,0 35 1,17-36-16,19 36 15,-19-35-15,36 0 16,-18-1-16,1-17 16,17 18-16,-36-18 15,1 0 1,-18-18-16,0 1 16,0-1-16,-18-17 15,18 17 1,0 0-16,-17 1 0</inkml:trace>
  <inkml:trace contextRef="#ctx0" brushRef="#br0" timeOffset="69553.8647">5733 10918 0,'0'18'0,"0"-36"0,17 18 16,1 0-16</inkml:trace>
  <inkml:trace contextRef="#ctx0" brushRef="#br0" timeOffset="69838.6686">5909 10848 0,'0'18'15,"0"-1"-15,0 18 16,0 1-16,18-1 16,-18-17-16,17 17 15,1-17-15</inkml:trace>
  <inkml:trace contextRef="#ctx0" brushRef="#br0" timeOffset="70005.8096">5838 10548 0,'0'-18'0,"0"36"0,18-18 16,0 18-1,-1-18 1</inkml:trace>
  <inkml:trace contextRef="#ctx0" brushRef="#br0" timeOffset="70289.186">6121 11024 0,'0'0'15,"-18"0"-15,18-17 16,0-1-16,0-35 15,0 35-15,0-52 16,0 52 0,35-17-16,-17 35 15,0-18-15,17 18 16,0 18-16,-17 0 16,-1-1-16,1 19 0,17 16 15,-35-34-15,18 17 16,-18 18-16,18-53 15,-1 36-15</inkml:trace>
  <inkml:trace contextRef="#ctx0" brushRef="#br0" timeOffset="70510.4426">6615 10830 0,'0'18'15,"0"-36"-15,0 54 0,-18-1 0,18 0 16,18 0-16,-18 18 16,17-35-16,1 0 15,0-1 1</inkml:trace>
  <inkml:trace contextRef="#ctx0" brushRef="#br0" timeOffset="70656.8686">6615 10619 0,'17'17'16,"1"1"-1,-18 0-15</inkml:trace>
  <inkml:trace contextRef="#ctx0" brushRef="#br0" timeOffset="71234.2074">6756 10971 0,'0'0'0,"-18"0"15,18-17-15,0-1 16,18 18-16,-1 0 16,1 0-16,0 0 15,-18 18-15,17-1 16,-17 1 0,18 0-16,-18-1 0,18-17 15,-1 18-15,1-18 16,17-18-16,-17 1 15,-18-1 1,0 0-16,0 1 16,0 34 15,0 1-31,0 0 16,17-1-16,1-17 15,17 18-15,-17-18 16,52 18-16,-52-1 15,17 1-15,-17 17 0,35 53 16,-35-35-16,-18 0 16,0 53-16,0-53 15,-36 35-15,1-53 16,17 1-16,-17-19 16,-35 19-16,34-36 15,-17 0-15,36-18 16,-1-35-16,18 18 15,18-71 1,17 35-16,0 1 0,36-54 16,-1 36-1,-17 53-15,-35 0 0,35-1 16,-18 36 0</inkml:trace>
  <inkml:trace contextRef="#ctx0" brushRef="#br0" timeOffset="71784.9735">8573 10601 0,'0'0'16,"-53"-35"-16,17 35 16,-34-18-16,34 36 15,-16-1-15,34 1 16,0 53-1,36-36-15,35 35 0,-18-52 16,36 53 0,-36-54-16,18 18 15,-35-17-15,-18 17 16,-18-35-16,-35 18 16,18-18-1,-36 0-15,1 0 16,52 0-16,0 0 15,18 18-15</inkml:trace>
  <inkml:trace contextRef="#ctx0" brushRef="#br0" timeOffset="72224.2415">8643 10918 0,'0'0'16,"18"-17"-16,-18-1 15,0 1 1,-18-1-16,18-17 16,-18 35-16,18-18 15,-17 0-15,-1 18 16,36 0 0,-1 36-1,1-19-15,17 1 16,1 0-16,-19-1 15,1-17-15,17 0 0,-17 0 16,-1 0-16,-17-17 31,-17-1-31,-1 18 16,18-18-16,-17 18 16,17-17-16,35 17 15,-18 0-15,19 0 0,17 0 16,-18 0-16,18 0 15,-18-18-15,18 0 0,-18 18 16,18-17-16,0-19 16,-35 36-16,-1-35 15,-34 18-15,-18-1 16,17 0 0</inkml:trace>
  <inkml:trace contextRef="#ctx0" brushRef="#br0" timeOffset="72401.6805">9172 10319 0,'0'35'15,"-17"18"-15,17 0 0,-18 88 16,18-70 0,0 70-16,-18-71 15,36 36 1,0-71-16,17 36 15,-17-71-15</inkml:trace>
  <inkml:trace contextRef="#ctx0" brushRef="#br0" timeOffset="72506.6414">9349 10989 0,'-18'0'0</inkml:trace>
  <inkml:trace contextRef="#ctx0" brushRef="#br0" timeOffset="146226.9719">19773 14676 0,'18'0'16,"-1"0"0,1 0-1,-18-18 1,18 18-1,-1 0 32,1 0-31,0 0 0,17 0-1,-17 0-15,-1 0 0,54-18 16,-54 18-1,36 0 1,-35 0-16,53 0 16,-19-17-16,19 17 15,-18 0-15,35 0 16,-53 0-16,18 0 16,0 0-16,0 0 0,53 0 15,-53 0-15,70 0 16,-52 0-16,-1 0 15,1 0-15,88 0 16,-71 0-16,88 0 16,-87-18-16,-1 18 15,0 0-15,18 0 0,88-18 16,-88 18-16,-1 0 16,19 0-16,88 0 15,-89-17-15,-17 17 16,0 0-16,17 0 0,1 0 0,-18 0 15,140 0 1,-104 0-16,105 0 16,-106 0-16,-18 0 0,18-18 15,0 18-15,124-18 16,-106 18-16,123 0 16,-141 0-16,124-17 15,-107 17-15,125 0 16,-125 0-16,-17 0 15,142 0-15,-142 0 16,-18 0-16,1 0 0,87 17 16,-122-17-1,52 18-15,-106-18 16,0 0-16,-17 0 0,-18 18 16</inkml:trace>
  <inkml:trace contextRef="#ctx0" brushRef="#br0" timeOffset="160609.8293">16792 15946 0,'0'0'0,"-17"-36"0,-36 19 16,35-1-16,-17 18 15,-18 0-15,18 0 0,-71 35 16,70 1-16,-16 34 16,34-35-16,18 1 15,0-1-15,53 18 16,-18-35-16,18 17 16,0-35-16,0 17 0,70 19 15,-70-19-15,-17 1 16,-19 0-16,1 35 15,-53-1-15,-1-34 16,-17 17-16,0-17 16,18 0-16,-71-1 15,71-17-15,-18 0 16,35 0-16,18-35 16,18 17-16</inkml:trace>
  <inkml:trace contextRef="#ctx0" brushRef="#br0" timeOffset="161008.8627">17022 16157 0,'-36'18'0,"72"-36"16,-89 36-16,35 35 16,0-18-16,18 0 0,18 54 15,0-37-15,17 19 16,0-53-16,0-1 15,1 1-15,-1-18 0,0-18 16,18-17 0,-35 0-16,17-53 15,-35 52-15,0-52 16,-18 53-16,1 17 16,34 53-1,1 54 1,0-19-16,17 89 15,-17-71-15,-1-17 0,19 17 16,-1 35-16,-35-70 16,18-17-16,-36 16 15,0-34-15,1-18 16,-1 0-16,-17 0 0,-1-35 16,19 17-16,-36-52 15,18 34-15,17 1 0,0-18 16</inkml:trace>
  <inkml:trace contextRef="#ctx0" brushRef="#br0" timeOffset="161325.794">17745 16175 0,'-36'-35'15,"72"70"-15,-89-88 0,18 53 0,17 0 16,-17 0-16,17 18 0,0-1 16,-17 54-16,35-54 15,18 19-15,-18-1 16,35 0-16,18 1 16,-35-19-16,17 18 15,-18-35-15,1 18 0,-18 0 16,-53-18-1,36 0 1,-36 17-16,17-17 16,1 18-16</inkml:trace>
  <inkml:trace contextRef="#ctx0" brushRef="#br0" timeOffset="161515.093">17851 16157 0,'0'0'0,"35"-17"15,0-1-15,53-17 16,-52 17-16,-1 0 16,0 1-16,18-19 15,-35 19-15,-18-1 0,-18 1 16,0-1-16</inkml:trace>
  <inkml:trace contextRef="#ctx0" brushRef="#br0" timeOffset="161670.5217">17886 15804 0,'0'0'15,"0"18"1,35 35-16,-17 0 16,35 53-1,-36-53-15,19 70 16,-36-52-16,17-18 0,-17-18 15,18 0-15,0 18 16,-18-35-16</inkml:trace>
  <inkml:trace contextRef="#ctx0" brushRef="#br0" timeOffset="162371.0793">18186 16298 0,'0'0'16,"53"0"-16,-18-35 16,0 17-16,0-17 15,-35 18-15,18-36 16,-18 35-16,-35-17 16,17 35-16,-17 17 15,0 1-15,-1 35 16,19 0-16,17 17 15,17-34-15,19 17 16,-19-36-16,54-17 16,-36 0-16,36-35 15,-36 17-15,0-35 16,-35 36 0,18-36-16,-18 35 15,-18-17-15,18 53 31,18 17-15,-1-18-16,1 36 16,0-17-16,17-1 15,-17-17 1,-18-36 0,-18-17-1,18-1-15,-18-17 16,18 36-16,0-1 0,0 1 15,18-1-15,0 18 16,-1 18-16,1-1 0,0 1 16,-1-1-16,1 19 15,0-19 1,-18-34 0,0-19-16,-18-16 15,18 34-15,0-17 16,0-1-16,18 19 15,-1 17 1,1 17-16,-1 19 16,1-1-16,0 35 15,-1-34-15,19 17 16,-19-36-16,19 19 16,-19-19-16,1-17 15,17-17-15</inkml:trace>
  <inkml:trace contextRef="#ctx0" brushRef="#br0" timeOffset="162826.3024">19015 16228 0,'-36'17'16,"36"1"-16,0 0 0,0 17 15,18-17-15,0-1 16,17 1-16,-17 0 15,17-18 1,-17 17-16,-1-34 16,-17-1-16,-17 0 15,17 1 1,-18-1-16,0 0 0,1-17 16,-1 17-16,0 18 15,36 0 1,0 18-1,-1 0-15,1-1 16,0-17-16,17 18 16,-18-18-1,-34-18 1,17 1 0,17-19-1,1 36-15,35-17 16,-35-1-16,17 18 15,18 0-15,-18-17 0,18 17 16,-18-18-16,36 0 16,-53 18-16,-1 0 15,-17-17-15,-17 17 0</inkml:trace>
  <inkml:trace contextRef="#ctx0" brushRef="#br0" timeOffset="162999.4689">19420 16069 0,'0'0'15,"0"88"-15,0-52 0,0 16 16,0 37-16,0-54 16,18 18-16,0-36 15,-18 1-15</inkml:trace>
  <inkml:trace contextRef="#ctx0" brushRef="#br0" timeOffset="163160.3141">19650 16281 0,'0'53'15,"0"-106"-15,0 123 0,17-17 16,-17-35-16,18-18 0,0 17 15,-1-17 1</inkml:trace>
  <inkml:trace contextRef="#ctx0" brushRef="#br0" timeOffset="163300.6401">19756 15910 0,'17'-17'15,"1"17"-15,-18 17 16,17 19-16</inkml:trace>
  <inkml:trace contextRef="#ctx0" brushRef="#br0" timeOffset="163487.5615">19861 16210 0,'0'0'16,"-17"71"-16,17-54 0,17 54 16,1-53-16,17 17 15,1-18-15,34 1 16,-35-18-16,-17 18 0,17-18 16,-17 0-16</inkml:trace>
  <inkml:trace contextRef="#ctx0" brushRef="#br0" timeOffset="164056.6501">21061 16351 0,'17'0'0,"-34"0"15,52 0-15,0 0 0,-17-17 0,17 17 16,18-53-16,-35 35 15,0-17-15,-1 0 16,-34-1-16,-19 1 16,19 35-16,-19-18 15,1 18-15,-53 18 16,53 0-16,-1 17 16,1 0-16,17 0 0,1 1 0,-1 17 15,36-18-15,35 18 16,0-36-16,52 19 15,-34-36-15,-18-18 16,17 18-16,-17-35 16,-17 17-16</inkml:trace>
  <inkml:trace contextRef="#ctx0" brushRef="#br0" timeOffset="164295.4051">21519 16422 0,'18'35'16,"-36"-70"-16,54 70 0,-19-35 0,1 0 16,-18-18-16,0-34 15,0 16-15,0 1 16,-18 0-16,-17-18 16,35 18-16,-18 17 15,18-17-15,0 17 0,18 0 16,0 1-16,17 17 15,-17 17-15,-1-17 16,1 18-16</inkml:trace>
  <inkml:trace contextRef="#ctx0" brushRef="#br0" timeOffset="164506.2712">21819 16439 0,'-17'-17'16,"17"-18"0,0 17-16,0 0 0,17-17 15,-17-18-15,0 35 16,18-34-16,0 52 16,-1-18-16,1 18 15,0 0 1,-1 0-16</inkml:trace>
  <inkml:trace contextRef="#ctx0" brushRef="#br0" timeOffset="164780.0558">22084 16228 0,'0'0'0,"-35"17"0,17 1 16,18 0-16,0-1 15,0 19-15,18-19 0,17 1 16,0 0-16,0-18 16,-17 0-16,17-18 0,36 0 15,-53-17-15,-1 17 16,-17-35-16,0 36 16,-53-36-16,36 35 15,-36-17 1,17 35-16,1 0 15</inkml:trace>
  <inkml:trace contextRef="#ctx0" brushRef="#br0" timeOffset="164995.7397">22454 16298 0,'0'0'0,"-17"0"0,-1-17 16,0-1-16,1 0 0,-1-34 15,18 34 1,0-35-16,18 35 16,35 1-16,-36-1 15,1 18-15,17 0 0,1 18 16,-19-18-16,1 35 16,-1-35-1,-17 18-15</inkml:trace>
  <inkml:trace contextRef="#ctx0" brushRef="#br0" timeOffset="165323.7273">23001 16016 0,'-35'-18'0,"17"18"16,1 18-16,-19-18 0,1 53 15,17-35-15,18 17 16,0-17-16,18 17 16,0-17-16,52 34 15,-35-34-15,1 0 16,-19-1-16,19-17 0,-19 36 15,-34-19-15,-36 1 16,17 0-16,1-18 16,-53 17-16,35-17 15</inkml:trace>
  <inkml:trace contextRef="#ctx0" brushRef="#br0" timeOffset="168766.7679">26670 9525 0,'0'35'15,"0"-17"-15,-18 70 16,18-17 0,-17-1-16,17 1 0,0 17 15,0 0-15,17 71 16,-17-89-16,36 72 16,-19-89-16,19 17 15,-19-52-15,1-1 16,-1-17-16,1 0 15</inkml:trace>
  <inkml:trace contextRef="#ctx0" brushRef="#br0" timeOffset="169150.2448">26282 10054 0,'18'-35'32,"-18"17"-32,35-17 15,-17 0-15,-1-1 16,18-34-16,18-36 15,-35 71-15,0-18 16,17 18-16,0-36 16,-35 36-16,35 17 15,-17 18-15,17 53 16,-17-35 0,35 70-16,-18-53 15,53 18-15,-52-18 16,17-17-16,17 35 15</inkml:trace>
  <inkml:trace contextRef="#ctx0" brushRef="#br0" timeOffset="206387.7242">1834 16210 0,'18'0'62,"0"0"-31,-1 0-15,1 18 0,0-18-16,-1 0 15,36 0 1,-35-18-16,17 18 0,-17 0 16,17 0-16,36 0 15,-36 0-15,0 0 0,18 0 16,35 0-16,-35 0 15,0 0-15,18-17 16,-1 17-16,-17 0 0,106 0 16,-89-18-16,19 18 15,-19 0-15,36 0 0,70 0 16,-87 0-16,105 0 16,-106 0-1,18-18-15,-18 18 16,18 0-16,0 0 0,105 0 15,-105 0-15,106 0 16,-89 0-16,-17 0 0,106 18 16,-89-18-1,-17 0-15,17 0 0,-17 18 16,141-18-16,-123 17 16,-1-17-16,1 0 0,-1 0 15,1 0-15,140 0 16,-140-17-16,-1 17 0,1 0 15,-1 0-15,106-18 16,-123 0-16,0 18 16,0-17-16,88 17 15,-18-18-15,-105 18 16,-18 0-16,0 0 16,-18 0-16,0 18 15,-17-1-15,-36 19 16,1-19-16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30T18:18:15.95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22507 2011 0,'0'0'15,"0"17"-15,0 1 0,0 0 16,18-18 0,-18-18-1,0-35 1,-18 18-16,1-53 16,-1 35-16,0-18 15,-17-35 1,17 36-16,-17-1 0,0-52 15,17 70-15,1 0 16,-1 0-16,18 18 0,-18 0 16,18 17-1,0 0-15,0 1 16,53-1 0,-18 18-16,1 0 15,105-18-15,-53 18 16,18 0-16,0 0 15,17 0-15,-17 0 0,18 0 0,70-17 16,-124 17 0,1 0-16,-18 0 0,-18 0 15,0 0-15,-17 0 16,-54 17-16</inkml:trace>
  <inkml:trace contextRef="#ctx0" brushRef="#br0" timeOffset="505.9616">22154 1887 0,'18'0'32,"35"36"-17,-35-1 1,52 18-16,-52 0 16,17-18-16,-17-17 0,-1 17 15,1-17-15,35 17 16,-35-35-16,17 0 15,0-18-15,0-17 0,36-36 16,-36 18 0,18-17-16,-18 17 0,1 0 15,-1 18-15,18-36 16,-35 71-16,-1-17 16</inkml:trace>
  <inkml:trace contextRef="#ctx0" brushRef="#br0" timeOffset="11311.7512">4904 4586 0,'-18'18'15,"18"17"1,0 0-16,-18 54 16,18-37-16,0 1 15,0 18-15,0-1 0,0 72 16,0 34-1,-17-88-15,17 18 0,-36 106 16,19-107-16,-18 125 16,35-107-16,-36 142 15,19-142 1,-1 18-16,0 124 16,1-124-16,-1-17 0,18 17 15,-35 106-15,35-106 16,-36 106-16,19-124 15,-1 124-15,1-141 16,-1 106 0,18-107-16,0-16 0,0-19 15,0 1-15,-18 35 16,18-53-16,0-1 16,0-34-16,18-18 15,0 18-15,-18-36 16,17 18-16,1-35 15,-18 17-15,0 1 0</inkml:trace>
  <inkml:trace contextRef="#ctx0" brushRef="#br0" timeOffset="11628.8348">4286 9102 0,'0'0'15,"18"35"-15,-18-17 0,18 17 0,34 35 16,-34-34-16,17-1 16,-17 0-16,17 1 15,-17-19-15,17 18 0,-17-17 16,17 0-16,-17-18 15,17-36-15,0 19 16,-17-18-16,0-18 0,35-36 16,-36 37-16,18-37 15,-35 54 1,18-18-16,0 18 16</inkml:trace>
  <inkml:trace contextRef="#ctx0" brushRef="#br0" timeOffset="12223.1822">4498 4780 0,'53'-70'16,"-106"140"-16,141-176 0,-17 0 16,-36 54-1,36-54-15,-36 70 16,0-16-16,18-19 16,-18 53-16,-17 18 15,17 53 1,-17 0-16,-1 0 15,36 35-15,-17-35 16,17 18-16,-18-36 16,0 0-16,-17 1 15,-1-1-15</inkml:trace>
  <inkml:trace contextRef="#ctx0" brushRef="#br0" timeOffset="30815.2509">30445 6244 0,'17'0'31,"19"0"-31,17 0 16,52-17-16,-34 17 16,88-18-1,-89 0-15,18 18 0,106-17 16,-123-1-16,70 0 16,-88 18-16,-18 0 15,1-17 1,-19 17-16,-34 0 0,-36 0 15,0 0 1</inkml:trace>
  <inkml:trace contextRef="#ctx0" brushRef="#br0" timeOffset="31183.3699">30903 5909 0,'0'0'0,"18"0"16,-36 0-1,1 0-15,-54 35 16,18 1-16,-17-19 0,17 19 15,-18-19-15,1 18 0,-54 18 16,71-17 0,-17 17-16,52-36 15,18 36-15,35-18 16,1 1-16,34-19 0,71 36 16,-53-35-1,89 17-15,-89-17 16,0 17-16,-52-35 15,-36 18-15</inkml:trace>
  <inkml:trace contextRef="#ctx0" brushRef="#br0" timeOffset="37638.4358">22543 5697 0,'0'0'0,"-53"-17"0,35 17 16,-53 0-16,36 0 16,0 0-16,-18 0 0,18 17 15,-54 1-15,37 0 16,16 17-16,-17-17 0,0 34 16,-52 37-1,69-36-15,1 17 0,0-17 16,17 18-16,0 70 15,18-71-15,18 1 0,17-1 16,18-17-16,53 53 16,-18-53-16,-17-18 15,17 1-15,0-19 0,106 19 16,-88-36-16,0-18 16,106-35-1,-107 0-15,90-88 16,-125 70-16,-17-17 0,-35 18 15,-1-19-15,-17 19 0,-17-18 16,-54-71-16,18 71 16,-106-53-16,71 88 15,0 0-15,-18 35 0,-53 1 16,36 34 0,70 18-16</inkml:trace>
  <inkml:trace contextRef="#ctx0" brushRef="#br0" timeOffset="41952.6988">30321 8784 0,'0'0'0,"18"0"16,35-17-1,-18 17-15,106-18 16,-70 18-16,35-18 0,-18 18 16,123-17-1,-105-1-15,0 0 0,-18 18 16,1-17-16,52 17 15,-106-18-15,-17 18 16,-1 0-16,-52 0 0</inkml:trace>
  <inkml:trace contextRef="#ctx0" brushRef="#br0" timeOffset="42318.9461">30745 8449 0,'0'0'0,"-18"0"15,-53 18-15,18 17 16,1-17-16,-1 17 0,0 0 16,0 0-16,-18 1 0,18-1 15,18 0-15,-18 18 16,53-35-16,0-1 16,71 36-16,-18-17 15,0-1-15,17-17 16,1-1-16,-1 1 0,89 17 15,-106-17-15,53 35 16</inkml:trace>
  <inkml:trace contextRef="#ctx0" brushRef="#br0" timeOffset="57252.3777">22701 8220 0,'-35'-18'15,"70"36"-15,-88-54 0,18 36 0,0-17 0,-36 17 16,36 0-1,-18 0-15,0 0 0,0 17 16,-70 1 0,70 17-16,0-17 0,0 17 15,0 1-15,0-1 16,0 0-16,0 0 0,18 18 0,0-17 0,-18 69 16,53-52-1,0 71-15,17-54 16,1-17-16,0 18 15,35-18-15,0 0 0,0 0 0,-1-18 16,90 18 0,-72-36-16,89 1 15,-71-18-15,0 0 0,0-18 16,-17 1-16,88-18 16,-71-1-16,-35 1 0,0-18 15,0 18-15,0-71 16,-36 53-16,1-18 15,-18 1-15,-53-71 16,18 70-16,-1 1 16,-17 17-16,-17 0 0,-1 0 15,1 18-15,-1-1 0,1 19 0,-89 17 16,88 17 0</inkml:trace>
  <inkml:trace contextRef="#ctx0" brushRef="#br0" timeOffset="59211.3656">10336 10636 0,'18'0'16,"0"0"0,-1 0-16,19 0 0,-1 0 15,106 0-15,-70-17 16,105-1-16,-88 0 15,0 18-15,-17 0 0,-1 0 16,-34 0-16,-1 0 0,-17 18 16</inkml:trace>
  <inkml:trace contextRef="#ctx0" brushRef="#br0" timeOffset="59944.6787">13847 10566 0,'0'17'15,"17"-17"-15,1 0 0,52 18 16,-17-18 0,0 0-16,0 0 0,106 0 15,-89-18-15,19 18 16,-19 0-16,-17 0 0,0 0 15,0 0-15,17 0 16</inkml:trace>
  <inkml:trace contextRef="#ctx0" brushRef="#br0" timeOffset="60627.3169">17762 10566 0,'-17'0'15,"34"17"16,54 1-31,-1-18 16,1 0-16,17 0 0,18 0 16,0 0-16,123 0 15,-123-18-15,0 18 16,-18 0-16,53-17 16</inkml:trace>
  <inkml:trace contextRef="#ctx0" brushRef="#br0" timeOffset="64098.2142">21960 10566 0,'18'0'32,"53"0"-17,-18 0-15,17 0 0,1 0 16,17-18-16,106 18 15,-88-18-15,105 1 16,-122 17-16,-1-18 16,-35 18-16,17-17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30T18:20:58.46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11254 11624 0,'17'0'0,"-17"-18"16,18 18-1,0 0 1,-18-17 0</inkml:trace>
  <inkml:trace contextRef="#ctx0" brushRef="#br0" timeOffset="207.5037">11659 11659 0,'0'0'0,"18"0"0,0 0 16,-1 0-16,1 0 16,0 0-1</inkml:trace>
  <inkml:trace contextRef="#ctx0" brushRef="#br0" timeOffset="379.1909">12030 11642 0,'17'0'15,"1"0"1,0 0-16,-1 0 16,19-18-1</inkml:trace>
  <inkml:trace contextRef="#ctx0" brushRef="#br0" timeOffset="473.3745">12312 11642 0</inkml:trace>
  <inkml:trace contextRef="#ctx0" brushRef="#br0" timeOffset="607.7363">12541 11677 0,'18'0'0</inkml:trace>
  <inkml:trace contextRef="#ctx0" brushRef="#br0" timeOffset="728.9486">12753 11659 0,'0'0'16,"35"0"-16,-17 0 15,-1 0-15</inkml:trace>
  <inkml:trace contextRef="#ctx0" brushRef="#br0" timeOffset="788.9525">12876 11659 0,'-17'0'0,"34"0"0,1 0 0,0 0 15,-1 0-15,19 0 16,-19 0-16</inkml:trace>
  <inkml:trace contextRef="#ctx0" brushRef="#br0" timeOffset="941.9371">13176 11677 0,'0'0'0,"18"0"15,0 0-15,-1 0 0,1-18 16,-1 18 0</inkml:trace>
  <inkml:trace contextRef="#ctx0" brushRef="#br0" timeOffset="1050.444">13353 11659 0,'17'18'16,"1"-18"-1</inkml:trace>
  <inkml:trace contextRef="#ctx0" brushRef="#br0" timeOffset="2541.9367">13970 11730 0,'18'0'47,"-1"-18"-47,1 18 15,0-17-15</inkml:trace>
  <inkml:trace contextRef="#ctx0" brushRef="#br0" timeOffset="2719.0942">14305 11659 0,'0'0'16,"35"-17"-16,-17 17 0,0 0 15,17-18-15,-17 18 16,-1 0-16,1 0 0,17 0 16,18 0-16,-35-18 15,-1 18-15,19 0 0</inkml:trace>
  <inkml:trace contextRef="#ctx0" brushRef="#br0" timeOffset="2831.253">14817 11624 0,'17'0'15,"-34"0"-15,52 0 0,-17 0 0,-1-18 16,1 18 0,0 0-16,-1 0 0,1 0 15</inkml:trace>
  <inkml:trace contextRef="#ctx0" brushRef="#br0" timeOffset="2977.7232">15240 11624 0,'0'0'16,"18"18"-16,-1-18 16,1 0-16,0 0 15,34-18 1,-34 18-16</inkml:trace>
  <inkml:trace contextRef="#ctx0" brushRef="#br0" timeOffset="3114.4595">15716 11624 0,'36'0'15,"-72"0"-15,89 0 0,-35 0 16,-1 0-16,1 0 0,17 0 16</inkml:trace>
  <inkml:trace contextRef="#ctx0" brushRef="#br0" timeOffset="3247.5382">16175 11606 0,'35'-17'16,"-70"34"-16,88-34 0,-36 17 0,19-18 16</inkml:trace>
  <inkml:trace contextRef="#ctx0" brushRef="#br0" timeOffset="3336.8829">16528 11589 0,'17'0'15,"-34"0"-15</inkml:trace>
  <inkml:trace contextRef="#ctx0" brushRef="#br0" timeOffset="3442.4849">16669 11642 0,'0'0'16</inkml:trace>
  <inkml:trace contextRef="#ctx0" brushRef="#br0" timeOffset="4508.0834">17268 10954 0,'0'-18'16,"0"36"15,0 35-16,18 0-15,-18 0 0,0-1 16,0 19-16,0 52 16,18-70-16,-18 0 0,0-17 15,17 34 1,-17-35-16,0-17 0,18 0 16,-18-1-16,18-17 15</inkml:trace>
  <inkml:trace contextRef="#ctx0" brushRef="#br0" timeOffset="4873.4441">17657 11183 0,'0'0'15,"-36"0"-15,19 0 0,-1 18 16,0 17-16,1 0 0,17 1 0,0-1 16,17 18-16,19 17 15,17-52-15,-18 0 0,0-1 16,71-17 0,-71 0-16,53-35 15,-35-18-15,-35 18 16,-18-1-16,0 1 15,-18 0-15,-52-36 16,34 36-16,-52 0 16,53 35-16,-36-18 15,54 36-15,-1-1 16,18 1-16,35 0 16</inkml:trace>
  <inkml:trace contextRef="#ctx0" brushRef="#br0" timeOffset="5177.3008">18168 11307 0,'0'35'15,"0"-70"-15,0 87 0,18-16 16,-1-19-1,1 1-15,17 0 0,-17-18 16,17 17-16,18-17 16,-35 0-16,17-35 15,-17 17-15,-18 1 0,-18-19 16,-17 1 0,17 18-16,-17-1 0,0 18 15,17-18 1,0 18-16,1 0 0,34 0 15</inkml:trace>
  <inkml:trace contextRef="#ctx0" brushRef="#br0" timeOffset="5427.9861">18644 10989 0,'0'0'0,"0"-18"0,0 36 31,0 17-15,-17 1-16,-19 52 15,19-35-15,-36 70 16,35-70-16,-17 53 16,17-71-16,18 36 15,0-54-15,0 1 16,0 0-16,18-1 15,0-17-15,-1-17 16</inkml:trace>
  <inkml:trace contextRef="#ctx0" brushRef="#br0" timeOffset="5674.0492">18821 11430 0,'0'0'0,"0"18"15,0 17-15,0-17 16,0-1-16,0 1 16,17-1-16,1-17 15,0-17-15,-1 17 0,19-35 16,-36 17 0,0 0-16,0 1 0,-18-1 15,0 0-15,-35 1 16,36 17-16,-19 0 0,1 17 15,0 19 1</inkml:trace>
  <inkml:trace contextRef="#ctx0" brushRef="#br0" timeOffset="39374.6347">22789 9631 0,'18'0'16,"-18"-18"31,0 1-32,-18-1 16,18 0-15,-17 18-16,-1-17 16,1-1-16,-36 0 15,17 18-15,19 0 0,-54-17 16,36 17 0,0-18-16,-36 18 15,36 0-15,-18 18 0,18-18 16,-1 0-16,-17 17 0,18 1 15,-18-18-15,18 18 0,-53 17 16,52-17-16,-34-1 16,35 1-1,-1-1-15,19 1 0,-19 0 16,19-1-16,-19 1 0,19 0 16,-1-1-16,-17 19 15,17-19-15,1 36 16,-1-35-16,0 35 15,18-18-15,0-17 0,0 17 16,18 0-16,0-17 16,-18 17-16,17-17 0,1 17 0,0 0 15,-1-17-15,36 35 16,-18-18-16,-17-17 0,17-1 16,18 1-16,-17 0 15,16-18-15,54 35 16,-35-17-16,-1-1 0,-17 1 15,18 0-15,-1-18 0,54 35 16,-54-35 0,1 0-16,-18 0 0,17 0 0,72-18 15,-90 1 1,72-36-16,-71 35 16,0-17-16,0-1 0,53-52 15,-71 53-15,0-18 16,0-53-1,-17 53-15,-18 0 0,-18 0 16,1 18-16,-19-18 0,-52-35 16,35 53-1,0-1-15,1 1 0,-90-18 16,72 36-16,17-1 16,0 18-16,0 0 0</inkml:trace>
  <inkml:trace contextRef="#ctx0" brushRef="#br0" timeOffset="40864.0639">13282 13335 0,'18'18'47,"-1"-18"-32,1 0-15,0 0 16,-1 0-16</inkml:trace>
  <inkml:trace contextRef="#ctx0" brushRef="#br0" timeOffset="41036.2112">13723 13317 0,'35'0'15,"-17"0"-15,0 0 16,17 0-16,-17-17 15</inkml:trace>
  <inkml:trace contextRef="#ctx0" brushRef="#br0" timeOffset="41170.1704">14129 13335 0,'0'0'0,"17"0"0,19 0 15,-19 0-15</inkml:trace>
  <inkml:trace contextRef="#ctx0" brushRef="#br0" timeOffset="41331.51">14623 13300 0,'0'0'0,"17"0"0,19 0 16,-19 0-16,1 0 16,35-18-1</inkml:trace>
  <inkml:trace contextRef="#ctx0" brushRef="#br0" timeOffset="41519.632">15346 13247 0,'0'0'0,"35"0"16,-17 0-1,-1 0-15,1 0 16</inkml:trace>
  <inkml:trace contextRef="#ctx0" brushRef="#br0" timeOffset="41698.8244">15875 13264 0,'18'18'16,"-36"-36"-16,53 36 15,-17-18-15,0-18 16,17 18 0</inkml:trace>
  <inkml:trace contextRef="#ctx0" brushRef="#br0" timeOffset="41842.0162">16245 13247 0,'18'17'15,"0"-17"-15,-18 18 16,17-18 0,-17 18-16,18-18 15</inkml:trace>
  <inkml:trace contextRef="#ctx0" brushRef="#br0" timeOffset="41992.5132">16545 13264 0,'18'18'16,"-36"-36"-16,54 36 16,-36 0-1,17-18 1</inkml:trace>
  <inkml:trace contextRef="#ctx0" brushRef="#br0" timeOffset="42071.4411">16704 13282 0,'0'0'16,"-18"0"0</inkml:trace>
  <inkml:trace contextRef="#ctx0" brushRef="#br0" timeOffset="45423.2714">17798 12700 0,'0'-18'15,"-18"18"1,0 18 0,1 17-1,-1 18-15,18-18 16,-18 18-16,18-35 16,18 35-1,0-18-15,-1-17 0,1 0 16,0-18-16,35 0 15,-18 0-15,18-18 16,-36 0-16,1-17 0,0 17 16,-1-17-16,-17-18 15,0 18-15,-17-18 16,-19 35-16,19-17 16,-19 17-16,1 18 0,0-17 15,17 17-15,1 0 16,-1 17-16,18 1 0,0 0 15,18 17 1</inkml:trace>
  <inkml:trace contextRef="#ctx0" brushRef="#br0" timeOffset="46052.343">18203 12929 0,'18'18'94,"0"-36"-79,-18 1 17,17 34 14</inkml:trace>
  <inkml:trace contextRef="#ctx0" brushRef="#br0" timeOffset="46431.726">18609 12612 0,'-18'0'15,"36"0"-15,-53 17 16,-1 19-16,19-1 16,-1 0-16,1 18 15,-1-18-15,18 18 0,-18 18 16,36-18-16,0 17 15,-1-52-15,36 17 16,-18-17-16,18-18 16,-17 0-16,-1-18 15,-17 1 1,-18-1-16,0-17 16,0 17-16,-53-17 0,17 17 15,-34-17-15,34 35 16,-34-18-16,52 18 15,1 18 1,17 0-16</inkml:trace>
  <inkml:trace contextRef="#ctx0" brushRef="#br0" timeOffset="46948.0681">18962 12894 0,'17'0'16,"1"0"15,-18-18-31,-18 18 31,18 18 0,0 0-15,0-36 62,0 0-78,0 1 16,0-1-1,-17 0 1</inkml:trace>
  <inkml:trace contextRef="#ctx0" brushRef="#br0" timeOffset="47393.2877">19491 12541 0,'0'0'16,"0"18"31,-18 35-47,1-18 15,-1 18-15,-17 35 16,17-35-16,-17 35 16,17-52-16,1-1 15,-1 0-15,0 18 16,1-18-16,17-17 0,-18 0 16,18-1-1,0-34 1</inkml:trace>
  <inkml:trace contextRef="#ctx0" brushRef="#br0" timeOffset="47915.1417">18944 12771 0,'-17'0'15,"-1"0"1,0 17-16,18 1 15,0-1-15,-17 1 16,34-18-16,1 18 16,0-18-1,-1 0-15,18-18 16,-35 0-16,18 18 16,-18-17-16,0-1 15,-18 1 1,1-1-16,-18 18 15,17 0-15</inkml:trace>
  <inkml:trace contextRef="#ctx0" brushRef="#br0" timeOffset="52426.9259">13229 14940 0,'18'0'78,"-1"18"-63,1-18-15,0 0 16</inkml:trace>
  <inkml:trace contextRef="#ctx0" brushRef="#br0" timeOffset="52597.5122">13829 14923 0,'0'0'16,"53"-18"-16,-36 18 16,1 0-1,0 0-15,-1-18 0,19 18 16</inkml:trace>
  <inkml:trace contextRef="#ctx0" brushRef="#br0" timeOffset="52732.2225">14340 14887 0,'0'0'16,"36"0"-16,-19 0 0,1 0 0,17 0 15,-17 0-15,17 0 16</inkml:trace>
  <inkml:trace contextRef="#ctx0" brushRef="#br0" timeOffset="52881.1563">14975 14887 0,'0'0'0,"18"18"15,0-18-15,-1 0 16,1 0-16,17 0 16,1 0-1</inkml:trace>
  <inkml:trace contextRef="#ctx0" brushRef="#br0" timeOffset="53047.1134">15593 14923 0,'35'0'16,"-70"0"-16,88 0 0,-36 0 15,1 0-15,0 0 16,-1 0-16,1 0 15,0 0 1</inkml:trace>
  <inkml:trace contextRef="#ctx0" brushRef="#br0" timeOffset="53161.4022">15981 14870 0,'0'0'16,"35"0"-16,-17 0 0,-1 0 15,19 0 1,-19 0-16,1 0 15</inkml:trace>
  <inkml:trace contextRef="#ctx0" brushRef="#br0" timeOffset="53291.5597">16351 14834 0,'18'0'0,"-36"0"0,54 0 16,-19 0-16,-17-17 15</inkml:trace>
  <inkml:trace contextRef="#ctx0" brushRef="#br0" timeOffset="53407.5018">16669 14940 0,'0'-17'16</inkml:trace>
  <inkml:trace contextRef="#ctx0" brushRef="#br0" timeOffset="58737.1138">17780 14376 0,'0'-18'16,"-18"0"-16,18 1 0,0-1 15,-17 1 1,-1 17-16,0-18 16,1 36-16,-1-18 15,1 35-15,-1-18 16,0 19-16,1-1 16,-1-17-16,18 17 0,-18 18 15,18-36-15,18 19 16,0-36-16,-1 0 15,1 0-15,0 0 0,34-36 16,-34 19-16,0-36 16,-18 18-16,0-18 15,0 35-15,0-17 16,0 52 15,0 54-15,17-36-16,-17 71 15,18-53-15,0 35 16,-18-53-16,0 18 16,17-17-16,-17-1 0,0-17 15,0 17-15,0-17 16</inkml:trace>
  <inkml:trace contextRef="#ctx0" brushRef="#br0" timeOffset="59137.0766">17992 14658 0,'0'-18'16,"0"36"31,0 0-31,17-18-1,-17-18 16,0 0-15,18 18 31,-18 18-31,18-18-16</inkml:trace>
  <inkml:trace contextRef="#ctx0" brushRef="#br0" timeOffset="59477.8491">18415 14270 0,'0'-18'16,"0"36"0,-18 17-1,18 0-15,-17 1 0,17 17 16,-18-18-16,18-17 16,0 17-1,18-18-15,-1 1 0,-17 0 16,18-18-16,17 0 0,18 17 15,-35-17-15,-1 0 16,19 0-16,-1 0 16,-17-17-1,-1-1-15,-34 0 16</inkml:trace>
  <inkml:trace contextRef="#ctx0" brushRef="#br0" timeOffset="59688.5924">18574 14305 0,'0'0'16,"17"88"-16,-17-35 0,0 0 0,0 35 16,0-35-1,-17 0-15,17-18 0,0 36 16,0-36-16,17-17 15,-17 0-15,18-1 16</inkml:trace>
  <inkml:trace contextRef="#ctx0" brushRef="#br0" timeOffset="60056.379">18909 14570 0,'-18'0'16,"18"35"-1,0-17 1,0-1-16,18-17 16,0 0-1,-1-17 1,1-1-16,-18 0 16,-18 18-16,18-17 15,-17 17-15,-1-18 16,0 18-1</inkml:trace>
  <inkml:trace contextRef="#ctx0" brushRef="#br0" timeOffset="60345.7895">19244 14199 0,'0'0'16,"0"-17"-16,0 34 0,-18 19 15,1 17 1,17-18-16,-18 18 0,-17 17 16,17-17-16,-35 88 15,36-88-15,-19 53 16,19-71-16,-1 36 15,18-53-15,-18-1 16,18 1 0,0-36-1,18 18 1</inkml:trace>
  <inkml:trace contextRef="#ctx0" brushRef="#br0" timeOffset="60589.7427">19315 14711 0,'0'0'0,"17"0"0,-17 17 15,18 1 1,-18 0-16,18-1 0,-1 1 16,1 0-16,-1-1 15,1-17-15,17 0 16,-17-17-16,-18-1 15,0 0 1,0 1-16,-18-1 16,1 18-16,-19-18 15,19 18-15</inkml:trace>
  <inkml:trace contextRef="#ctx0" brushRef="#br0" timeOffset="71540.659">20232 14623 0,'17'0'0,"1"-18"15,0 18-15,-1 0 0,54 0 16,-36 0-16,53 0 16,-52 0-1,17 18-15,0-18 0,52-18 16,-69 18-16,-1 0 16,0-18-16,-17 18 0,-1 0 15,-17-17 1,-17 17-16,-18 0 15,17 0-15</inkml:trace>
  <inkml:trace contextRef="#ctx0" brushRef="#br0" timeOffset="71900.1632">20549 14376 0,'-17'17'16,"-54"1"-1,36 0-15,-53 17 16,52-17-1,1-1-15,-53 18 16,53-17-16,-1 17 16,19-17-16,17 17 15,17-17-15,36 17 16,-17-35 0,-1 18-16,53-1 15,-53-17-15,1 18 0,-1 0 16,0-18-16</inkml:trace>
  <inkml:trace contextRef="#ctx0" brushRef="#br0" timeOffset="75126.8686">19526 13000 0,'0'18'78,"-17"17"-62,-1-18-16,18 1 0,0 0 16,18 17-1,-1-35 1,-17 18-16,18-18 15,0 0-15,-1 0 0,1-18 16,-1 0-16,-17-17 16,0 17-1,-17 1-15,-1 17 16,18-18-16,-53 18 16,36 0-16,-1 0 15</inkml:trace>
  <inkml:trace contextRef="#ctx0" brushRef="#br0" timeOffset="75899.4708">20214 12929 0,'18'0'32,"52"-17"-32,-34 17 15,17 0-15,-1 0 0,90-18 16,-72 18-16,1 0 16,-18 0-16,52-18 15,-69 18-15,-1 0 16,-17 0-16</inkml:trace>
  <inkml:trace contextRef="#ctx0" brushRef="#br0" timeOffset="76334.2228">20496 12735 0,'18'-17'16,"-36"34"-16,18-34 31,-35 34-15,0 1-16,0 0 0,-1-1 15,1 1-15,0-1 0,17 1 16,-35 17-16,36-17 16,17 0-16,0-1 15,0 1-15,17 0 16,1 17-16,-1-35 15,1 18-15,35 34 16,-35-34-16,35 17 16,-18-17-16,-18-18 15</inkml:trace>
  <inkml:trace contextRef="#ctx0" brushRef="#br0" timeOffset="93221.9457">24377 10478 0,'-18'0'0,"18"17"93,0 1-77,0-1 0,0 1-16,0 0 15,18-1 1,-18 1-16,0 0 0,0-1 15,0 1-15,0 0 0,0-1 16,0 1-16,18 35 16,-18-36-16,0 1 0,0 35 15,0-18 1,0-17-16,0 17 0,0 0 16,17 1-16,-17 34 15,0-34-15,0 52 16,0-53-16,18 53 15,-18-53-15,0 36 16,0-18-16,18 17 16,-18-34-16,0 17 15,0-18-15,0 18 0,0-18 16,0 18-16,0-18 0,0 71 16,0-53-16,0 53 15,0-53 1,0 0-16,0 53 15,0-1-15,0-52 16,0 71-16,0-71 16,-18 0-16,18 0 0,0 17 15,0 36 1,0-35-16,-18 52 16,18-52-16,0-1 15,0-17-15,0 18 0,0 52 16,0-70-16,0 18 15,0-1-15,0-17 0,0 18 16,0-1-16,18 54 16,-18-72-16,18 54 15,-18-53-15,17 0 0,-17 0 16,0 0-16,18 35 16,-18-53-16,0 1 0,17-1 15,-17 36 1,0-19-16,0-34 15,0 0-15,0-1 16,0 1-16,0 0 16,0-1-1,-17-17 1</inkml:trace>
  <inkml:trace contextRef="#ctx0" brushRef="#br0" timeOffset="94707.0548">24500 14799 0,'0'18'31,"18"-18"-15,0 35-1,-18 18-15,0-35 0,0 17 16,17 0 0,-17-17-16</inkml:trace>
  <inkml:trace contextRef="#ctx0" brushRef="#br0" timeOffset="98156.423">17286 11959 0,'18'0'15,"17"18"-15,36-18 16,-1 0-16,1 0 16,17 0-16,0 17 0,18-17 15,123 36-15,-105-19 16,-1-17-16,1 18 0,-19-18 16,125-18-16,-142 1 15,35-1 1,-105 18-16,-18-18 15</inkml:trace>
  <inkml:trace contextRef="#ctx0" brushRef="#br0" timeOffset="99602.4855">25382 11042 0,'0'-18'31,"18"1"-15,35 17-16,0 0 15,0 0-15,0 0 0,53 17 16,-71 1-16,18 17 16,-36 1-16,19-1 15,-36 53-15,-18-17 16,0-19-16,-17-16 16,-35 17-16,34-18 15,-34 0 1,34 0-16,19-17 15,34 17-15,1-35 16,70 18-16,-35-18 16,35 0-16,-52 0 15,52 0-15,-71-18 16</inkml:trace>
  <inkml:trace contextRef="#ctx0" brushRef="#br0" timeOffset="99975.4572">26388 11359 0,'0'0'16,"-18"0"-16,1 0 15,-1 0-15,0 36 16,1-19-16,17 19 16,17-19-1,1 1-15,0-18 16,-1 0-16,1 0 0,17-18 16,-17 18-16,-1-17 15,1-19-15,-18 19 16,-18-1-16,18 0 15,-17 1-15,-19-1 0,1 1 16,18 17-16,-1 0 16,0 0-16,18 17 15,18-17-15,0 0 16</inkml:trace>
  <inkml:trace contextRef="#ctx0" brushRef="#br0" timeOffset="100251.8517">26952 10918 0,'0'0'15,"18"-17"-15,0-1 0,-36 36 32,-17 35-17,-1 0-15,-34 53 16,17-36-16,18 1 15,-18-18-15,-18 70 16,36-70-16,17 0 0,1-18 16,-1 0-16,-17 18 15,35-35-15,-18 0 0,18-1 16,18-17 0</inkml:trace>
  <inkml:trace contextRef="#ctx0" brushRef="#br0" timeOffset="100529.3153">26952 11465 0,'0'18'0,"0"0"16,-17 17-1,17-18-15,17 1 0,1 0 16,35-18 0,-36 0-16,19-18 0,17 0 15,-36-17 1,-17 18-16,0-1 0,-35-17 16,-36 35-1,36 0-15,-53 17 16,53 1-16</inkml:trace>
  <inkml:trace contextRef="#ctx0" brushRef="#br0" timeOffset="102487.395">25594 12682 0,'0'0'16,"0"-17"-16,0-1 15,-35 18-15,17 0 16,-35 35-1,18 1-15,-18 52 16,35-35-16,1 0 0,-1 0 16,18 35-1,18-35-15,17-18 16,0-17-16,36-18 16,-36 0-16,53-36 15,-52 1-15,17-35 16,-36 34-16,-17 1 15,0 0-15,-17-1 0,-36-34 16,17 35-16,-34 17 16,34 0-16,19 18 15,-18 18-15,17 17 16,18-17-16,18-1 16</inkml:trace>
  <inkml:trace contextRef="#ctx0" brushRef="#br0" timeOffset="102765.4189">26088 12929 0,'0'0'0,"18"18"0,-18 0 15,0-1 1,-18 1 31,0-18-31,1 0-1</inkml:trace>
  <inkml:trace contextRef="#ctx0" brushRef="#br0" timeOffset="103192.9147">26494 12629 0,'0'0'15,"17"-17"-15,-17-1 0,-17 36 32,-19 52-17,19-34-15,-19 52 16,19-35-1,-1 0-15,18 35 0,0-53 16,35 53 0,-17-70-16,35 17 15,-35-17-15,17-18 0,-17 0 16,17-18-16,0-17 16,-35 17-16,0-35 15,0 18-15,-35-18 16,0 18-16,-18 0 15,17 17-15,1 0 16,17 18-16,1 0 16</inkml:trace>
  <inkml:trace contextRef="#ctx0" brushRef="#br0" timeOffset="103966.9896">26864 12912 0,'-18'0'16,"1"17"-1,17 1 1,0 0 0,0-1-16,17 1 0,1 0 15,17-18 1,-17 0-16,17 0 16,-35-18-16,18 0 0,-18 1 15,0-1 1,-18 0-16,1 1 15,-1 17-15,18-18 0,-18 18 16,1 0 0,-1 0-16,18 18 15</inkml:trace>
  <inkml:trace contextRef="#ctx0" brushRef="#br0" timeOffset="104234.3264">27287 12524 0,'0'0'16,"0"17"0,-17 54-1,-1-36-15,-35 71 16,18-53-16,0 17 0,-1 1 15,-17 52-15,36-70 16,-1 0-16,1-17 0,-1-1 16,18 0-1,0-17-15,0-1 16,0-34-16</inkml:trace>
  <inkml:trace contextRef="#ctx0" brushRef="#br0" timeOffset="104506.91">27376 13000 0,'0'18'16,"0"-36"-16,-18 36 15,18-1-15,0 18 16,0-17-16,0 17 15,18-35-15,-1 0 0,1 0 16,-1 0-16,19-17 16,-19-1-16,1 0 15,-18-17 1,0 18-16,-18-1 16,1 0-16,-1 18 0,-17-17 0,0 17 15</inkml:trace>
  <inkml:trace contextRef="#ctx0" brushRef="#br0" timeOffset="127513.5887">26211 10636 0,'18'-17'0,"0"17"15,-18-18-15,35-17 16,-17 17-16,-18 0 16,17 1-16,1-1 0,-18 1 15,18-1-15,-18 0 0,17-17 16,-17 17-16,18 18 15,-18-17-15,17-1 0,1 0 16,0 1-16,-1-1 16,1 0-16,0 1 15,-1 17-15,1-18 0,0 1 16,-1-1 0,1 18-16,-1-18 15,1 18 1,17 0-1,1 0-15,122-17 16,-87 17-16,17-18 16,89 0-16,-107 18 15,18-17-15,-17 17 0,-18 0 16,0-18-16,-18 18 0,18 0 16</inkml:trace>
  <inkml:trace contextRef="#ctx0" brushRef="#br0" timeOffset="128002.9849">26017 10442 0,'18'0'16,"0"18"-1,-18 0 1,0-1-16,0 1 0,0-1 0,0 19 15,0-1 1,17 0 0,1-17-16,0-18 0,34 0 15,-16 0-15,17-18 16,35 1 0,-35 17-16,-18-18 0,-17 18 15</inkml:trace>
  <inkml:trace contextRef="#ctx0" brushRef="#br0" timeOffset="132801.8797">26970 12294 0,'18'0'32,"-1"0"-17,1 0 1,-18-17-1,17-1 1,1 0 0,0 1-1,17-19-15,-17 36 16,17-35 0,-17 18-16,-1-1 15,1 0-15,-1 18 16,1 0 15,17 0-15,-17 0-16,17 0 15,18-17-15,0 17 0,88-18 16,-53 0-16,89-17 16,-71 35-16,-18-18 15,35 1 1,-70 17-16,-17 0 0,-1 0 15,-18 0-15,-17 17 0</inkml:trace>
  <inkml:trace contextRef="#ctx0" brushRef="#br0" timeOffset="133329.9906">26846 12100 0,'0'0'16,"18"0"-16,-18-17 16,18 17-16,-18 17 15,0 1 1,0 0-16,-18 52 16,18-52-16,0 17 0,-18 0 15,18 1-15,18-1 16,0-17-16,17-1 15,-17-17-15,17 0 16,0 0-16,0 0 0,1-17 16,-19 17-16,1-18 15</inkml:trace>
  <inkml:trace contextRef="#ctx0" brushRef="#br0" timeOffset="147756.9175">25347 13917 0,'0'-18'16,"18"1"-1,-1 34 17,1 54-17,0-18-15,-18 0 16,0 17-16,17 1 0,-17 70 15,0-70-15,0 52 16,18-88-16,-18 18 16,18-17-16,-18-19 15,17 1-15,-17-36 32,18 1-32,-18-19 15</inkml:trace>
  <inkml:trace contextRef="#ctx0" brushRef="#br0" timeOffset="147967.0126">25665 14305 0,'0'0'15,"0"18"-15,0-1 16,0 1-1,17 0 1,-17-1-16</inkml:trace>
  <inkml:trace contextRef="#ctx0" brushRef="#br0" timeOffset="148261.8839">26176 14023 0,'-18'0'16,"1"18"-16,-1 17 16,1 0-16,-1-17 15,18 17-15,0 0 16,0-17-16,0 0 0,18-1 15,34 19-15,-16-36 16,-1 0-16,0 17 16,1-17-16,34 0 15,-35 0-15,1 0 0,-19 0 16,19 0-16,-19-17 16,-34-1-1</inkml:trace>
  <inkml:trace contextRef="#ctx0" brushRef="#br0" timeOffset="148456.6129">26423 14111 0,'0'0'16,"-18"71"-16,18-36 15,-17 53-15,17-35 16,0-18-16,0 54 15,0-54-15,0 0 0,0 0 16,0-17 0,17 0-16</inkml:trace>
  <inkml:trace contextRef="#ctx0" brushRef="#br0" timeOffset="148791.4422">26723 14340 0,'0'0'0,"0"18"0,0 17 16,0-17-16,18 0 15,-18-1-15,17-17 16,18 18-16,-17-18 0,17 0 15,1-18-15,-1 1 16,-17-1-16,-18 0 16,17 1-16,-17-1 15,-17 0-15,-1 1 16,-35 17-16,35 0 16,1 0-16,-19 0 0,19 0 15,-1 0 1,36 0-16,-18-18 15</inkml:trace>
  <inkml:trace contextRef="#ctx0" brushRef="#br0" timeOffset="149053.2104">27199 13917 0,'0'0'0,"-17"53"16,-1-18-16,-17 71 16,17-53-16,-17 0 15,-18 88-15,0-35 16,35-53-16,1-18 16,-1 18-16,-17 0 15,35-18-15,0-17 16,0-1-16,17-17 31</inkml:trace>
  <inkml:trace contextRef="#ctx0" brushRef="#br0" timeOffset="149312.078">27305 14499 0,'0'0'16,"35"35"-16,-35-17 0,18 0 16,0-1-16,-1 1 15,1-18-15,-1 0 16,1 0-16,0-18 16,-18 1-16,0-19 15,-18 19-15,0-18 16,-17 17-1,18 0-15,-19 18 0,1 0 16,0 0-16</inkml:trace>
  <inkml:trace contextRef="#ctx0" brushRef="#br0" timeOffset="246589.6331">26458 15699 0,'-17'-18'16,"34"18"0,1 0-1,0-18-15,17 18 16,0 0-16,0 18 15,-17 0-15,17 35 16,-35-36-16,0 18 16,0 1-16,0-19 0,-17 1 15,17 17-15,-18-17 0,-17 17 16,35-17-16,-18 17 16,1-17-16,17-1 15,17-17-15,-17 18 16,18-18-16,35 0 15,-36 0-15,19 0 16,-19 0-16,1 0 16,17-18-16,-17 18 15,-18-17-15</inkml:trace>
  <inkml:trace contextRef="#ctx0" brushRef="#br0" timeOffset="246770.9185">27023 15893 0,'17'0'47</inkml:trace>
  <inkml:trace contextRef="#ctx0" brushRef="#br0" timeOffset="248070.482">27376 15575 0,'0'18'47,"0"17"-47,0 0 16,0 18-16,0 35 15,17-35-15,-17-17 0,0 17 16,18 17-1,-1-52-15,-17-1 0,18 19 16,0-36-16</inkml:trace>
  <inkml:trace contextRef="#ctx0" brushRef="#br0" timeOffset="248386.0357">27693 15840 0,'0'0'0,"0"17"16,0 1 0,0 0-16,18-1 15,-1-17-15,1 18 16,0-18-1,-1-18-15,-17 1 16,18-1 0,-18 0-16,-18 1 15,1-1-15,-1 18 16,0 0 0,18-18-16</inkml:trace>
  <inkml:trace contextRef="#ctx0" brushRef="#br0" timeOffset="248635.8449">28116 15452 0,'0'0'16,"-17"35"-1,-19 36 1,1 34-16,0-34 16,0 52-1,35-70-15,-18 0 16,0-18-16,18 1 16,0-19-16,0 1 15</inkml:trace>
  <inkml:trace contextRef="#ctx0" brushRef="#br0" timeOffset="248886.9079">28187 15946 0,'0'17'15,"0"1"-15,18-1 16,-1 1-16,1-18 15,0 0-15,17 0 16,-35-18-16,0 1 16,0-1-1,0-17 1,-18 35-16,-17-35 16,17 35-16,-17 0 15</inkml:trace>
  <inkml:trace contextRef="#ctx0" brushRef="#br0" timeOffset="249925.127">30092 15610 0,'18'0'16,"-18"36"0,0 34-1,0-34-15,17 16 16,1 54-16,-18-53 16,18 0-16,-18-18 15,17 18-15,-17-17 0,18 17 16,-18-36-16,17 1 15</inkml:trace>
  <inkml:trace contextRef="#ctx0" brushRef="#br0" timeOffset="250276.9039">30480 15998 0,'18'0'16,"-1"0"15,-17 18-15</inkml:trace>
  <inkml:trace contextRef="#ctx0" brushRef="#br0" timeOffset="250721.1291">30886 15787 0,'0'-35'0,"0"70"0,0-88 16,-18 35-16,0 1 16,1-1-16,-1 18 15,1 0-15,-19 18 16,19-1-16,-1 19 0,0-1 16,1 18-16,17-18 15,0-17-15,17 35 16,19-36-16,-19 1 15,19-18-15,-19 0 16,1 0-16,-1 0 0,19-18 16,-19 1-16,-17-1 15,0 0-15,18-17 16,-18 17-16,0 1 16,-18-1-16,18 36 31,0 35-31,0-18 15,0 0-15,18 18 16,0-18-16,-1 1 0,-17-19 16,18 36-16,0-35 15,-18 0-15,17-18 0</inkml:trace>
  <inkml:trace contextRef="#ctx0" brushRef="#br0" timeOffset="251010.9653">31203 15946 0,'0'17'31,"18"-17"-16,-1 0-15,1 0 16,-18-17 15,-18 17-15,1 0 0,-1 0-16,1 0 15</inkml:trace>
  <inkml:trace contextRef="#ctx0" brushRef="#br0" timeOffset="251249.0702">31503 15646 0,'0'17'16,"-18"36"-1,1-17-15,-1 69 16,1-52-16,-1 18 16,0-18-16,1 53 15,17-71-15,-18 0 16,18-17-16,0-1 0,0 19 16,18-36-16</inkml:trace>
  <inkml:trace contextRef="#ctx0" brushRef="#br0" timeOffset="251489.3425">31644 16087 0,'0'0'0,"0"17"0,0 19 15,18-1 1,52 0-1,-34-35-15,-1 0 16,0 0 0,-35-17-16,-17-1 15,-1 0-15,0 18 16,1-17-16,-1 17 16</inkml:trace>
  <inkml:trace contextRef="#ctx0" brushRef="#br0" timeOffset="257583.8606">30039 16457 0,'18'0'141,"-1"0"-126,-17 18-15,18-18 0,17 0 16,1 0-16,34 17 15,-35-17-15,1 0 16,17 0-16,-1 0 16,-16 0-16,70 18 0,-54-18 15,72 0 1,-53 0-16,70 18 16,-88-18-16,88 17 15,-71-17-15,36 0 16,-53 0-16,-18 0 0,53 0 15,-52-17 1,-1 17-16,18-18 16,-35 18-16,-1 0 15</inkml:trace>
  <inkml:trace contextRef="#ctx0" brushRef="#br0" timeOffset="259690.0632">26582 16404 0,'0'0'0,"-18"0"16,36 0 0,17-17-1,0 17-15,18 0 16,18-18-16,-1 18 16,107 0-16,-89 0 15,141 0-15,-105-18 16,123 1-16,-124-1 15,-35 0-15,1 18 16,-19-17-16,1 17 16</inkml:trace>
  <inkml:trace contextRef="#ctx0" brushRef="#br0" timeOffset="261138.7309">25241 13494 0,'18'0'15,"35"-18"1,-18 18-16,18-18 16,-18 18-16,71-17 15,-35 17-15,-1-18 0,18 18 16,18 0-16,106-17 15,-89 17-15,142-18 16,-142 0-16,19 18 0,87-17 16,-123 17-1,70-18-15,-123 18 16,35-18-16,-70 18 16,-36 18-1,1-18-15</inkml:trace>
  <inkml:trace contextRef="#ctx0" brushRef="#br0" timeOffset="300815.7124">18574 15646 0,'0'17'15,"0"1"-15,0 35 0,0 0 16,0 0-16,0 17 0,0 71 16,0-70-16,0 0 15,0-1-15,17 1 0,-17 34 16,0-52-1,0-35-15,18 17 16,0-35-16,-1 0 16,-17-17-16</inkml:trace>
  <inkml:trace contextRef="#ctx0" brushRef="#br0" timeOffset="301183.3344">18274 16051 0,'0'0'16,"-18"0"-16,36 0 0,0 0 15,17-17-15,0-1 16,0-17-16,1 0 15,-1-18-15,35-36 0,-52 37 16,17-19 0,-17 36-16,0-18 15,-18 18-15,17 17 16,-17 36 0,18 34-1,0-34 1,-1 17-16,1-17 0,0 17 15,17-17-15,-18 17 0,36 18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30T18:27:12.47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18627 12541 0,'-18'0'15,"18"-17"-15,-18 17 16,1 0-16,-1-18 16,0 18-1,1 0 1,17 18 15,17-18-15,19 0-16,17 17 15,-18-17-15,71 0 16,-36 0 0,89 0-16,-71 0 15,142 0-15,-89 0 16,141 0-16,-141 0 15,194 18-15,-158-18 16,-1 0-16,18 0 16,-18 0-16,1 0 0,176 0 15,-195 0-15,-17 0 16,-17 0-16,-36 0 0,-17 0 16,17 0-16,-71 0 15,1 0-15</inkml:trace>
  <inkml:trace contextRef="#ctx0" brushRef="#br0" timeOffset="5366.7633">2699 12524 0,'0'-18'0,"17"18"31,1 18-15,0-18-16,17 17 16,-17-17-16,35 18 15,-18-18-15,0 0 16,89-18-16,-54 1 16,18 17-16,247-53 15,-70 35 1,-124 0-16,141 18 15,-141 0-15,1-17 16,175 17-16,-158-18 16,141 18-16,-159 0 15,-35 0-15,-1 0 16,-34 0-16,35 0 16,-89 0-16,1 0 15</inkml:trace>
  <inkml:trace contextRef="#ctx0" brushRef="#br0" timeOffset="47254.0302">31715 9684 0,'88'0'15,"-176"0"-15,229 17 0,-71 1 16,-17 17-16,18 1 16,-36-19-16,0 19 0,1 16 15,-1-16-15,-35-1 16,18 53-16,-18-53 16,0 18-16,-18 71 15,0-54-15,18-17 16,-17 18-16,-1 52 15,36 1-15,-18-71 16,17 0-16,1 0 0,0-1 16,17-16-16,-17-1 15,17-17-15,18 35 16,-36-36-16,1-17 16,0 0-16,-54 0 15,1 0 1,0 18-1,17-18-15,-35 35 16,18 0-16,17 1 0,1 17 16,-1-18-16,0 35 0,1 36 15,17-35-15,17 70 16,1-70-16,17 70 16,1-71-16,17 36 15,-18-53 1,-18-18-16,1 0 0,-18 1 15,0 34-15,-18-52 16,-17 35 0,0-35-16,0-1 0,-1 1 15,-17-1-15,-52 19 0,34-1 16,-52 18 0,52-18-16,18 0 15,0 1-15,0-1 0,0-17 16</inkml:trace>
  <inkml:trace contextRef="#ctx0" brushRef="#br0" timeOffset="57503.3949">18397 12594 0,'-17'0'31,"34"0"0,1 18-15,17-18-16,-17 0 16,35 17-16,-18-17 15,36 0 1,-18-17-16,0 17 0,-1 0 15,1 0-15,71 0 16,-71 0-16,0 0 0,0 0 16,17 0-16,36 0 15,-35 0-15,-19 0 16,19 0-16,0 0 0,-1 0 16,71 0-16,-70 0 15,-18 17-15,17-17 0,89 36 16,-71-36-16,-17 17 15,123 1-15,-106-18 16,106 0 0,-88-18-16,88 1 15,-106 17-15,71-18 16,-89 18-16,1-18 16,-18 18-16,17 0 0,36 0 15,-71 0-15,71 18 16,-70-18-16,52 18 15,-53-1-15,0-17 16,1 0-16,17 18 16,-36-18-16,1 0 0,-1 0 15,-17-18 17,-17 18-17,17-17-15</inkml:trace>
  <inkml:trace contextRef="#ctx0" brushRef="#br0" timeOffset="58611.2812">2699 12647 0,'35'0'15,"-17"0"1,-1 0-16,19 0 15,-1 0-15,18 0 0,0 0 16,0-18-16,88 18 16,-53-17-16,0 17 15,0-18-15,1 18 0,122-17 16,-105-1-16,0 0 16,158 1-16,-140-1 15,140-17-15,-140 35 16,88-18-1,-107 18-15,72-18 16,-89 18-16,0 0 0,-17 0 16,-1 0-16,54 0 15,-89 18-15,0-18 0,-17 18 16,0-18-16,-1 0 0,-17 17 16</inkml:trace>
  <inkml:trace contextRef="#ctx0" brushRef="#br0" timeOffset="63119.3625">22754 11853 0,'18'0'16,"52"0"-1,-34 0 1,-1 0-16,0 0 0,-17 18 0,17 0 16,-17 17-1,-1-17-15,-17-1 0,-35 54 16,17-54-16,1 19 15,-18-1-15,-1 18 16,19-18-16,17-17 0,0 17 16,0 0-1,17-17-15,19-18 0,-19 18 16,18-1-16,1-17 0,-1 0 16,18 0-1,-35 0-15</inkml:trace>
  <inkml:trace contextRef="#ctx0" brushRef="#br0" timeOffset="63402.672">23266 12171 0,'0'17'15,"0"1"-15,0 0 16,17-1-16,1-17 15,0 18-15,-1-18 16,1 0-16,0-18 0,17 1 16,-35-1-16,17 0 15,-17-17-15,0 0 16,-17 35-16,-18-35 16,17 35-1,0 0 1</inkml:trace>
  <inkml:trace contextRef="#ctx0" brushRef="#br0" timeOffset="63671.3885">23707 11800 0,'0'18'16,"-18"35"0,0-18-16,1 1 0,-1-1 15,-17 53-15,17-53 16,-35 53-16,36-52 16,-1-1-16,18 0 15,-18-17-15,18 17 0,-17-17 16,17 0-16,0-1 15,17-17-15,1 0 16</inkml:trace>
  <inkml:trace contextRef="#ctx0" brushRef="#br0" timeOffset="63926.6857">23813 12259 0,'0'18'16,"17"-1"0,-17 1-16,35 0 15,-35-1-15,36 1 16,-19-18-16,1 0 31,-18-18-31,0-17 16,-35 0-1,17 17-15,-17 18 16,17-18-16,1 18 0</inkml:trace>
  <inkml:trace contextRef="#ctx0" brushRef="#br0" timeOffset="65266.86">1517 11924 0,'0'0'0,"-18"-18"0,-17-35 16,35 36-16,-35-19 16,35 19-16,-36 17 15,19 0 1,-18 35-16,17 0 15,0 1-15,1 52 16,-1 0 0,36 0-16,17-70 15,0-1 1,-17-34-16,17-18 16,-17 17-16,-1-35 15,-17 18-15,18-18 16,-18 35-16,0-17 15,0 17-15,0 36 16,0 35 0,18-18-1,-1 36-15,1-36 16,0 35-16,-1-34 16,1 34-16,0-34 15,-1-19-15,1 1 16,-1-18-16,1 0 0</inkml:trace>
  <inkml:trace contextRef="#ctx0" brushRef="#br0" timeOffset="65673.0039">1588 11695 0,'0'0'0,"0"17"15,0 19-15,17-1 0,1 0 16,-1 0-16,19 1 16,-1-1-16,0 0 0,18 53 15,-35-52-15,-18-1 16,17 0-16,-17-17 0,-17 17 16,-18 0-1,-1-35-15,19 18 0,-19-18 16,1 0-16,17-18 15,1 1-15,-1-1 0,18-17 0,0 0 16,18-54-16,17 36 16,18-35-16,-35 35 15,17 0-15,-17 18 0,-1 0 16,-17 0-16,0 17 16,-17-17-16,-1 17 15,-35 18-15,35 0 16,1 35-16,-1 1 15,18-1 1,18-17-16</inkml:trace>
  <inkml:trace contextRef="#ctx0" brushRef="#br0" timeOffset="65890.5365">1976 11871 0,'0'18'16,"0"-36"-16,17 36 16,1-18 31,-18-18-47,0 0 15,0 1 1</inkml:trace>
  <inkml:trace contextRef="#ctx0" brushRef="#br0" timeOffset="66163.3608">2223 11430 0,'0'0'16,"-18"-18"-16,18 36 15,-18 0-15,18 17 16,0 0-16,0 18 0,0 0 16,0 71-16,0-72 15,0 72 1,0-71-16,0 0 0,0-18 0,18 36 15,0-54 1</inkml:trace>
  <inkml:trace contextRef="#ctx0" brushRef="#br0" timeOffset="66395.2999">2381 11924 0,'0'18'16,"0"-1"-16,18-17 31,0-17-15,-18-1 0,-18 0-16,0 1 15,-17 17-15,0 0 16,17 17-16,0 1 15</inkml:trace>
  <inkml:trace contextRef="#ctx0" brushRef="#br0" timeOffset="67869.5175">23495 11606 0,'0'-17'0,"-18"-1"16,18 0-16,-35 1 15,17-1-15,1 18 16,-1-17-16,-35-1 15,18 18-15,-18 0 0,0 0 16,0 0-16,-53 35 16,36-35-16,-54 53 15,71-35-15,1-1 16,-54 54-16,53-36 16,0 53-16,18-52 15,-1 70 1,36-54-16,18 72 15,35-1-15,0-70 16,0 18-16,70 17 16,-52-35-16,-1 0 15,18-18-15,-17 0 0,105 36 16,-87-53-16,16-1 16,-16-17-16,-1 0 0,106-17 15,-124-19-15,72-34 16,-72 35-16,18-71 15,-52 53-15,-19-88 16,-17 70-16,-53-123 16,0 106-1,-105-71-15,69 89 16,-122-36-16,87 70 16,-123 19-1,124 17-15</inkml:trace>
  <inkml:trace contextRef="#ctx0" brushRef="#br0" timeOffset="74942.8471">2046 11148 0,'18'0'0,"-36"0"47,18-18-16,-18 18 16,-17 0-31,18 0-16,-1 0 15,-53 35-15,36-17 16,-71 17-16,36-17 15,-18 53 1,35-54-16,-53 54 16,70-18-16,-34 17 15,35-35-15,-1 18 16,19-17-16,-36 52 16,35-53-16,1 53 15,-1-52-15,18 52 16,0-53-16,0 18 0,18 35 15,-1-35-15,1 0 16,-1 0-16,1-18 0,0 18 16,17-35-16,0 17 0,36 18 15,-36-35 1,71 17-16,-53-35 16,88 0-16,-70 0 15,-1 0-15,1-18 0,87-17 16,-87 0-16,52-36 15,-52 36-15,17-36 16,-35 18 0,-18 18-16,-17-18 15,17 18-15,-17-18 0,0 0 0,17-70 16,-35 70-16,0-18 16,-18-70-1,-17 70-15,-18 19 0,0-1 16,0 0-16,-70-35 15,52 70-15,18 0 0,-17 1 16,17 17-16,-71 17 16,54 19-16,-1-19 15</inkml:trace>
  <inkml:trace contextRef="#ctx0" brushRef="#br0" timeOffset="102021.1462">9066 15046 0,'0'0'0,"-17"0"0,-1 0 16,0 0-16,36 0 62,0 18-46,-1-18-16,36 17 16,-35-17-16,17 0 15,1 0-15,52 0 16,-35 0-16,0 0 0,-1 0 15,37 18 1,-19-18-16,-17 0 0,88 0 16,-53 0-16,1 0 15,-1 0-15,0 0 0,0-18 16,106 18-16,-88 0 16,106 0-1,-89 0-15,1 0 0,158 0 16,-141 0-16,0-17 15,159-1 1,-159 0-16,141 1 0,-158 17 16,-1 0-16,18 0 0,-35-18 15,124 18 1,-142 0-16,18 0 0,-18-18 16,70 18-16,-52 0 15,-70 0-15,-19 0 16,-34 18-16</inkml:trace>
  <inkml:trace contextRef="#ctx0" brushRef="#br0" timeOffset="106486.0998">2699 15064 0,'-18'0'16,"36"0"-16,17-18 16,0 0-16,18 18 15,0-17-15,88-1 16,-70 18-16,123-18 16,-88 18-16,123 18 15,-106-18-15,19 0 0,-19 0 16,177-18-1,-124 1-15,1 17 0,-19-18 16,19 1-16,140-19 16,-176 19-16,1-1 15,-19 18-15,-17 0 0,53 0 16,-106 0-16,-18 18 16,0-1-16,-17-17 0</inkml:trace>
  <inkml:trace contextRef="#ctx0" brushRef="#br0" timeOffset="140194.2069">9402 14923 0,'-18'0'16,"0"0"-16,1 0 15,-1 17 1,0-17-16,1 0 16,-1 0-16,0 0 15,18 18-15,-17-18 0,-1 0 16,1 0-16,-1 0 15,0 0-15,1 17 16,-19-17 0,19 18-1,-19-18-15,19 18 16,-1-18-16,0 0 16,1 0-16,-1 0 0,-17 0 15,17 0-15,1 0 16,-1 0-1,18 17-15,-18-17 16,1 18-16,17 0 16,-18-1-1,18 1 1,0-36 31,18-17-32,-18 17-15,17-17 16,-17 0-16,0 17 0,0-52 16,0 34-16,0 1 15,0-18-15,0 18 16,0-18-16,0 0 0,0 0 0,-17-70 16,17 70-16,-18 0 15,0-18-15,18 18 16,-17-17-16,-1 17 0,18-18 15,-17 1-15,-19-54 16,36 89-16,-17-18 0,-1 35 16,0-17-16,1 0 15,-1 17-15,18 1 0,-18-1 16,1 0-16,17 1 16,-18-1-16,18 0 15,0 1 1,18-1-1,35 18 1,-36 0-16,54 0 16,-36 0-1,71 0-15,-53 18 16,0-18-16,70-18 16,-34 18-16,-19 0 15,18 0-15,0-18 0,89 1 16,-89 17-16,124 0 15,-124-18-15,18 18 16,0 0-16,105-17 16,-105 17-16,0-18 0,17 18 15,89-18 1,17 1-16,-123-1 16,0 18-16,-18-18 0,124 1 15,-124 17-15,18-18 16,-18 18-16,0-18 0,89 1 15,-89 17 1,0 0-16,0-18 0,-17 18 16,17 0-16,-17 0 0,52-17 15,-52 17-15,-18 0 16,-1 0-16,1 0 0,-17 0 16,-1 0-16,35 0 15,-34 0-15,-19 0 16,19 0-16,-1-18 15,-17 18-15,-1 0 16,-34 0 15,34 0 16,-17-18-31,18 18-16,-1-17 0,1 17 15,0 0 1,-1 17 15,-17 1-31,18 0 16,-18 17 0,0 0-16,18 36 15,-1-36-15,-17 0 16,18 18-16,0 35 15,-18-35-15,17 0 0,-17-18 16,18 71-16,0-53 16,-18 0-16,0 0 0,0 0 15,0 0-15,0 35 16,0-35-16,0 0 16,0-18-16,0 18 0,0 35 15,0-52-15,-18-1 16,18 53-16,0-35 15,-18 35 1,18-53-16,0 1 0,0 34 16,0-34-16,0-19 15,-17 1-15,17 17 16,0-17-16,0-1 0,0 1 16,0-36 15,-18 1-16,0 17-15,1-18 16,-19 18 0,1 0-16,0 0 0,-18 18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<Relationships xmlns="http://schemas.openxmlformats.org/package/2006/relationships"><Relationship Id="rId8" Target="../media/image8.jpeg" Type="http://schemas.openxmlformats.org/officeDocument/2006/relationships/image"/><Relationship Id="rId3" Target="../media/image3.jpeg" Type="http://schemas.openxmlformats.org/officeDocument/2006/relationships/image"/><Relationship Id="rId7" Target="../media/image7.jpeg" Type="http://schemas.openxmlformats.org/officeDocument/2006/relationships/image"/><Relationship Id="rId2" Target="../media/image2.jpeg" Type="http://schemas.openxmlformats.org/officeDocument/2006/relationships/image"/><Relationship Id="rId1" Target="../slideLayouts/slideLayout2.xml" Type="http://schemas.openxmlformats.org/officeDocument/2006/relationships/slideLayout"/><Relationship Id="rId6" Target="../media/image6.jpeg" Type="http://schemas.openxmlformats.org/officeDocument/2006/relationships/image"/><Relationship Id="rId5" Target="../media/image5.jpeg" Type="http://schemas.openxmlformats.org/officeDocument/2006/relationships/image"/><Relationship Id="rId10" Target="../media/image9.png" Type="http://schemas.openxmlformats.org/officeDocument/2006/relationships/image"/><Relationship Id="rId4" Target="../media/image4.jpeg" Type="http://schemas.openxmlformats.org/officeDocument/2006/relationships/image"/><Relationship Id="rId9" Target="../ink/ink1.xml" Type="http://schemas.openxmlformats.org/officeDocument/2006/relationships/custom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860329"/>
            <a:ext cx="6239800" cy="1827004"/>
          </a:xfrm>
        </p:spPr>
        <p:txBody>
          <a:bodyPr>
            <a:noAutofit/>
          </a:bodyPr>
          <a:lstStyle/>
          <a:p>
            <a:r>
              <a:rPr lang="en-US" dirty="0"/>
              <a:t>Error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9337" y="3407344"/>
            <a:ext cx="80023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Cleaning up </a:t>
            </a:r>
          </a:p>
          <a:p>
            <a:pPr algn="ctr"/>
            <a:r>
              <a:rPr lang="en-US" sz="6600" dirty="0"/>
              <a:t>Incorrectly labeled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Incorrectly labeled examples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4102" y="23816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831064" y="1540865"/>
            <a:ext cx="137536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612" y="1530604"/>
            <a:ext cx="1443908" cy="9246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5090" y="1508443"/>
            <a:ext cx="1319450" cy="9468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8708" y="1508443"/>
            <a:ext cx="1362967" cy="9468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3129" y="1540865"/>
            <a:ext cx="1373747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65863" y="1508442"/>
            <a:ext cx="1415038" cy="94682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-16321" y="1669260"/>
            <a:ext cx="405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16321" y="2546791"/>
            <a:ext cx="405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73569" y="259297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10015" y="259297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56871" y="259297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34397" y="259297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11923" y="259297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350215" y="2592976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018669" y="259297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4234" y="4724400"/>
            <a:ext cx="1076127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DL algorithms are quite robust to random errors in the </a:t>
            </a:r>
          </a:p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training set.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5194" y="1539659"/>
            <a:ext cx="1373747" cy="91560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707BFAA-4E2D-4FFC-8595-864E9D6CA3CB}"/>
                  </a:ext>
                </a:extLst>
              </p14:cNvPr>
              <p14:cNvContentPartPr/>
              <p14:nvPr/>
            </p14:nvContentPartPr>
            <p14:xfrm>
              <a:off x="660240" y="1231920"/>
              <a:ext cx="9754200" cy="49215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707BFAA-4E2D-4FFC-8595-864E9D6CA3C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0880" y="1222560"/>
                <a:ext cx="9772920" cy="494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43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Error analysis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6799" y="3840317"/>
            <a:ext cx="3126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Overall dev set error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6799" y="4463430"/>
            <a:ext cx="3974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Errors due incorrect labels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6799" y="5086543"/>
            <a:ext cx="3930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Errors due to other causes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6800" y="6172191"/>
            <a:ext cx="9891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Goal of dev set is to help you select between two classifiers A &amp; B.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666320"/>
              </p:ext>
            </p:extLst>
          </p:nvPr>
        </p:nvGraphicFramePr>
        <p:xfrm>
          <a:off x="1939173" y="932810"/>
          <a:ext cx="8759308" cy="288024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7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6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92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97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04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329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Schoolbook" panose="02040604050505020304" pitchFamily="18" charset="0"/>
                        </a:rPr>
                        <a:t>Image</a:t>
                      </a:r>
                      <a:endParaRPr lang="en-US" sz="1800" dirty="0">
                        <a:latin typeface="Century Schoolbook" panose="02040604050505020304" pitchFamily="18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Schoolbook" panose="02040604050505020304" pitchFamily="18" charset="0"/>
                        </a:rPr>
                        <a:t>Dog</a:t>
                      </a:r>
                      <a:endParaRPr lang="en-US" sz="1800" dirty="0">
                        <a:latin typeface="Century Schoolbook" panose="02040604050505020304" pitchFamily="18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Schoolbook" panose="02040604050505020304" pitchFamily="18" charset="0"/>
                        </a:rPr>
                        <a:t>Great Cat</a:t>
                      </a:r>
                      <a:endParaRPr lang="en-US" sz="1800" dirty="0">
                        <a:latin typeface="Century Schoolbook" panose="02040604050505020304" pitchFamily="18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Schoolbook" panose="02040604050505020304" pitchFamily="18" charset="0"/>
                        </a:rPr>
                        <a:t>Blurry</a:t>
                      </a:r>
                      <a:endParaRPr lang="en-US" sz="1800" dirty="0">
                        <a:latin typeface="Century Schoolbook" panose="02040604050505020304" pitchFamily="18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Schoolbook" panose="02040604050505020304" pitchFamily="18" charset="0"/>
                        </a:rPr>
                        <a:t>Incorrectly</a:t>
                      </a:r>
                    </a:p>
                    <a:p>
                      <a:pPr algn="ctr"/>
                      <a:r>
                        <a:rPr lang="en-US" sz="1800" dirty="0">
                          <a:latin typeface="Century Schoolbook" panose="02040604050505020304" pitchFamily="18" charset="0"/>
                          <a:ea typeface="Century Schoolbook" charset="0"/>
                          <a:cs typeface="Century Schoolbook" charset="0"/>
                        </a:rPr>
                        <a:t>labeled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Schoolbook" panose="02040604050505020304" pitchFamily="18" charset="0"/>
                        </a:rPr>
                        <a:t>Comments</a:t>
                      </a:r>
                      <a:endParaRPr lang="en-US" sz="1800" dirty="0">
                        <a:latin typeface="Century Schoolbook" panose="02040604050505020304" pitchFamily="18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283">
                <a:tc>
                  <a:txBody>
                    <a:bodyPr/>
                    <a:lstStyle/>
                    <a:p>
                      <a:pPr algn="ctr"/>
                      <a:r>
                        <a:rPr lang="mr-IN" sz="1800" dirty="0">
                          <a:latin typeface="Century Schoolbook" panose="02040604050505020304" pitchFamily="18" charset="0"/>
                        </a:rPr>
                        <a:t>…</a:t>
                      </a:r>
                      <a:endParaRPr lang="en-US" sz="1800" dirty="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solidFill>
                      <a:srgbClr val="7DD0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entury Schoolbook" panose="02040604050505020304" pitchFamily="18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entury Schoolbook" panose="02040604050505020304" pitchFamily="18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entury Schoolbook" panose="02040604050505020304" pitchFamily="18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entury Schoolbook" panose="02040604050505020304" pitchFamily="18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entury Schoolbook" panose="02040604050505020304" pitchFamily="18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68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Schoolbook" panose="02040604050505020304" pitchFamily="18" charset="0"/>
                        </a:rPr>
                        <a:t>98</a:t>
                      </a:r>
                      <a:endParaRPr lang="en-US" sz="1800" dirty="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solidFill>
                      <a:srgbClr val="7DD0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entury Schoolbook" panose="02040604050505020304" pitchFamily="18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entury Schoolbook" panose="02040604050505020304" pitchFamily="18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entury Schoolbook" panose="02040604050505020304" pitchFamily="18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  <a:latin typeface="Century Schoolbook" panose="02040604050505020304" pitchFamily="18" charset="0"/>
                        </a:rPr>
                        <a:t>✓</a:t>
                      </a:r>
                      <a:endParaRPr lang="en-US" sz="1800" dirty="0">
                        <a:latin typeface="Century Schoolbook" panose="02040604050505020304" pitchFamily="18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entury Schoolbook" panose="02040604050505020304" pitchFamily="18" charset="0"/>
                        </a:rPr>
                        <a:t>Labeler</a:t>
                      </a:r>
                      <a:r>
                        <a:rPr lang="en-US" sz="1400" baseline="0" dirty="0">
                          <a:latin typeface="Century Schoolbook" panose="02040604050505020304" pitchFamily="18" charset="0"/>
                        </a:rPr>
                        <a:t> </a:t>
                      </a:r>
                      <a:r>
                        <a:rPr lang="en-US" sz="1400" dirty="0">
                          <a:latin typeface="Century Schoolbook" panose="02040604050505020304" pitchFamily="18" charset="0"/>
                        </a:rPr>
                        <a:t>missed</a:t>
                      </a:r>
                      <a:r>
                        <a:rPr lang="en-US" sz="1400" baseline="0" dirty="0">
                          <a:latin typeface="Century Schoolbook" panose="02040604050505020304" pitchFamily="18" charset="0"/>
                        </a:rPr>
                        <a:t> cat in background</a:t>
                      </a:r>
                      <a:endParaRPr lang="en-US" sz="1400" dirty="0">
                        <a:latin typeface="Century Schoolbook" panose="02040604050505020304" pitchFamily="18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28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Schoolbook" panose="02040604050505020304" pitchFamily="18" charset="0"/>
                        </a:rPr>
                        <a:t>99</a:t>
                      </a:r>
                      <a:endParaRPr lang="en-US" sz="1800" dirty="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solidFill>
                      <a:srgbClr val="7DD0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entury Schoolbook" panose="02040604050505020304" pitchFamily="18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  <a:latin typeface="Century Schoolbook" panose="02040604050505020304" pitchFamily="18" charset="0"/>
                        </a:rPr>
                        <a:t>✓</a:t>
                      </a:r>
                      <a:endParaRPr lang="en-US" sz="1800" dirty="0">
                        <a:latin typeface="Century Schoolbook" panose="02040604050505020304" pitchFamily="18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entury Schoolbook" panose="02040604050505020304" pitchFamily="18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entury Schoolbook" panose="02040604050505020304" pitchFamily="18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entury Schoolbook" panose="02040604050505020304" pitchFamily="18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68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Schoolbook" panose="02040604050505020304" pitchFamily="18" charset="0"/>
                        </a:rPr>
                        <a:t>100</a:t>
                      </a:r>
                      <a:endParaRPr lang="en-US" sz="1800" dirty="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solidFill>
                      <a:srgbClr val="7DD0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entury Schoolbook" panose="02040604050505020304" pitchFamily="18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entury Schoolbook" panose="02040604050505020304" pitchFamily="18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entury Schoolbook" panose="02040604050505020304" pitchFamily="18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effectLst/>
                          <a:latin typeface="Century Schoolbook" panose="02040604050505020304" pitchFamily="18" charset="0"/>
                        </a:rPr>
                        <a:t>✓</a:t>
                      </a:r>
                      <a:endParaRPr lang="en-US" sz="2000" dirty="0">
                        <a:latin typeface="Century Schoolbook" panose="02040604050505020304" pitchFamily="18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entury Schoolbook" panose="02040604050505020304" pitchFamily="18" charset="0"/>
                        </a:rPr>
                        <a:t>Drawing of a cat;</a:t>
                      </a:r>
                    </a:p>
                    <a:p>
                      <a:pPr algn="ctr"/>
                      <a:r>
                        <a:rPr lang="en-US" sz="1400" dirty="0">
                          <a:latin typeface="Century Schoolbook" panose="02040604050505020304" pitchFamily="18" charset="0"/>
                        </a:rPr>
                        <a:t>Not a real cat.</a:t>
                      </a:r>
                      <a:endParaRPr lang="en-US" sz="1400" dirty="0">
                        <a:latin typeface="Century Schoolbook" panose="02040604050505020304" pitchFamily="18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28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Schoolbook" panose="02040604050505020304" pitchFamily="18" charset="0"/>
                        </a:rPr>
                        <a:t>%</a:t>
                      </a:r>
                      <a:r>
                        <a:rPr lang="en-US" sz="1800" baseline="0" dirty="0">
                          <a:latin typeface="Century Schoolbook" panose="02040604050505020304" pitchFamily="18" charset="0"/>
                        </a:rPr>
                        <a:t> of total</a:t>
                      </a:r>
                      <a:endParaRPr lang="en-US" sz="1800" dirty="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solidFill>
                      <a:srgbClr val="7DD0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Schoolbook" panose="02040604050505020304" pitchFamily="18" charset="0"/>
                        </a:rPr>
                        <a:t>8%</a:t>
                      </a:r>
                      <a:endParaRPr lang="en-US" sz="1800" dirty="0">
                        <a:latin typeface="Century Schoolbook" panose="02040604050505020304" pitchFamily="18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Schoolbook" panose="02040604050505020304" pitchFamily="18" charset="0"/>
                        </a:rPr>
                        <a:t>43%</a:t>
                      </a:r>
                      <a:endParaRPr lang="en-US" sz="1800" dirty="0">
                        <a:latin typeface="Century Schoolbook" panose="02040604050505020304" pitchFamily="18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Schoolbook" panose="02040604050505020304" pitchFamily="18" charset="0"/>
                        </a:rPr>
                        <a:t>61%</a:t>
                      </a:r>
                      <a:endParaRPr lang="en-US" sz="1800" dirty="0">
                        <a:latin typeface="Century Schoolbook" panose="02040604050505020304" pitchFamily="18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Schoolbook" panose="02040604050505020304" pitchFamily="18" charset="0"/>
                        </a:rPr>
                        <a:t>6%</a:t>
                      </a:r>
                      <a:endParaRPr lang="en-US" sz="1800" dirty="0">
                        <a:latin typeface="Century Schoolbook" panose="02040604050505020304" pitchFamily="18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entury Schoolbook" panose="02040604050505020304" pitchFamily="18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E580A33-9590-4347-85D1-1CEA13809C14}"/>
                  </a:ext>
                </a:extLst>
              </p14:cNvPr>
              <p14:cNvContentPartPr/>
              <p14:nvPr/>
            </p14:nvContentPartPr>
            <p14:xfrm>
              <a:off x="1542960" y="374760"/>
              <a:ext cx="9849240" cy="34545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E580A33-9590-4347-85D1-1CEA13809C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33600" y="365400"/>
                <a:ext cx="9867960" cy="347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969024E-4283-4F1C-B980-720211CE6C5D}"/>
                  </a:ext>
                </a:extLst>
              </p14:cNvPr>
              <p14:cNvContentPartPr/>
              <p14:nvPr/>
            </p14:nvContentPartPr>
            <p14:xfrm>
              <a:off x="4051440" y="3409920"/>
              <a:ext cx="7410600" cy="25466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969024E-4283-4F1C-B980-720211CE6C5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42080" y="3400560"/>
                <a:ext cx="7429320" cy="256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99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009120" cy="1325563"/>
          </a:xfrm>
        </p:spPr>
        <p:txBody>
          <a:bodyPr anchor="t"/>
          <a:lstStyle/>
          <a:p>
            <a:r>
              <a:rPr lang="en-US" dirty="0"/>
              <a:t>Correcting incorrect dev/test set examples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3752" y="1345533"/>
            <a:ext cx="114866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Apply same process to your dev and test sets to make sure they continue to come from the same distribution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3752" y="3351055"/>
            <a:ext cx="11247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Consider examining examples your algorithm got right as well as ones it got wrong.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3752" y="4802579"/>
            <a:ext cx="11319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Train and dev/test data </a:t>
            </a:r>
            <a:r>
              <a:rPr lang="en-US" sz="3600">
                <a:latin typeface="Century Schoolbook" charset="0"/>
                <a:ea typeface="Century Schoolbook" charset="0"/>
                <a:cs typeface="Century Schoolbook" charset="0"/>
              </a:rPr>
              <a:t>may now come </a:t>
            </a:r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from slightly different distributions.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8AFBD2E-AE81-4420-A85D-8C70756A57C2}"/>
                  </a:ext>
                </a:extLst>
              </p14:cNvPr>
              <p14:cNvContentPartPr/>
              <p14:nvPr/>
            </p14:nvContentPartPr>
            <p14:xfrm>
              <a:off x="406440" y="3486240"/>
              <a:ext cx="11259000" cy="1949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8AFBD2E-AE81-4420-A85D-8C70756A57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7080" y="3476880"/>
                <a:ext cx="11277720" cy="196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039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5124</TotalTime>
  <Words>163</Words>
  <Application>Microsoft Office PowerPoint</Application>
  <PresentationFormat>Widescreen</PresentationFormat>
  <Paragraphs>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Century Schoolbook</vt:lpstr>
      <vt:lpstr>Mangal</vt:lpstr>
      <vt:lpstr>Office Theme</vt:lpstr>
      <vt:lpstr>Error Analysis</vt:lpstr>
      <vt:lpstr>Incorrectly labeled examples</vt:lpstr>
      <vt:lpstr>Error analysis</vt:lpstr>
      <vt:lpstr>Correcting incorrect dev/test set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171</cp:revision>
  <dcterms:created xsi:type="dcterms:W3CDTF">2017-07-10T20:19:53Z</dcterms:created>
  <dcterms:modified xsi:type="dcterms:W3CDTF">2017-07-30T18:33:19Z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198271</vt:lpwstr>
  </property>
  <property fmtid="{D5CDD505-2E9C-101B-9397-08002B2CF9AE}" name="NXPowerLiteSettings" pid="3">
    <vt:lpwstr>C7000400038000</vt:lpwstr>
  </property>
  <property fmtid="{D5CDD505-2E9C-101B-9397-08002B2CF9AE}" name="NXPowerLiteVersion" pid="4">
    <vt:lpwstr>S8.2.2</vt:lpwstr>
  </property>
</Properties>
</file>