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tiff" Extension="tiff"/>
  <Default ContentType="image/jpe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inkml+xml" PartName="/ppt/ink/ink1.xml"/>
  <Override ContentType="application/inkml+xml" PartName="/ppt/ink/ink2.xml"/>
  <Override ContentType="application/inkml+xml" PartName="/ppt/ink/ink3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5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0:19:17.59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5962 8625 0,'0'-17'15,"18"-18"1,-1-1-16,1-17 16,17-88-16,0 71 15,1-19-15,-1 19 0,18-106 16,-35 87-1,17 19-15,-18 17 0,1 18 0,0-1 16,-18 19 0,-18 17-1,0 0 1</inkml:trace>
  <inkml:trace contextRef="#ctx0" brushRef="#br0" timeOffset="313.4485">5768 8061 0,'-35'18'0,"70"-36"0,-70 71 16,35 17-16,-18 1 15,18 70-15,0-53 16,18 71 0,-1-88-16,19-18 15,-1-1-15,18-16 0,35-1 16,-35-35-16,35-18 16,-53 1-16,1-1 15,17-35-15,-18 36 16,-18-1-16,1 18 15</inkml:trace>
  <inkml:trace contextRef="#ctx0" brushRef="#br0" timeOffset="1290.6906">24077 8255 0,'0'-18'15,"18"1"1,17-54-1,0 36-15,1-18 16,-1-18-16,53-70 16,-53 71-16,71-107 15,-71 89-15,36-71 16,-36 107-16,-17-19 16,-36 89-1,1-1 1</inkml:trace>
  <inkml:trace contextRef="#ctx0" brushRef="#br0" timeOffset="1606.7072">24077 7849 0,'0'0'0,"-18"36"15,18-19-15,-17 71 0,-1-52 16,18 17-16,0 0 0,0 35 16,0-35-1,35 0-15,1-18 16,-1-35-16,0 17 0,18-17 15,0 0-15,-18 0 0,54-17 16,-54-1-16,-17 18 16,17-17-16,-18-1 0</inkml:trace>
  <inkml:trace contextRef="#ctx0" brushRef="#br0" timeOffset="16194.2341">14164 2893 0,'0'-18'16,"0"36"0,0-1-1,0 1-15,18 0 16,-18 17-16,0 0 0,0 106 16,0-52-16,-18 140 15,0-88-15,18 0 16,-17 18-16,-1 176 15,18-159-15,0 124 16,18-159-16,-18 0 0,17 1 16,-17-19-16,18 18 0,-18 71 15,18-106-15,-18 52 16,0-87-16,0 0 16,0-19-16,0-16 15,0 34-15,0-52 16,-18-18-1,0 0-15,1-18 0</inkml:trace>
  <inkml:trace contextRef="#ctx0" brushRef="#br0" timeOffset="16806.1055">12153 5345 0,'0'0'0,"18"0"31,17 0-15,0 0-16,18 17 0,88-17 16,-52 0-16,16 0 15,178 0-15,-107 0 16,194 0-1,-175 18-15,210 17 16,-193-17-16,246 17 16,-246-35-16,17 0 0,-35 0 15,1 0-15,-37 18 16,-34-18-16,-36 0 0,53-18 16,-88 18-16,0 0 15,-88 18 1</inkml:trace>
  <inkml:trace contextRef="#ctx0" brushRef="#br1" timeOffset="25915.2794">13529 5062 0,'-18'0'0,"-17"18"15,17 0-15,-17 17 16,35 0-16,-17-17 16,34 35-1,-17-36-15,35 19 0,-17-19 16,35 1-16,-18-18 16,18 0-16,-17 0 15,-19-18-15,1 1 0,17-19 16,-17 19-1,-36-36-15,0 35 16,-17-17-16,0 17 16,0 1-16,-1 17 0,1 0 15,17 0-15,-17-18 16,35 0 0,35 1-1,1-1-15,-1 0 0</inkml:trace>
  <inkml:trace contextRef="#ctx0" brushRef="#br1" timeOffset="26216.4683">13847 4815 0,'0'0'16,"-18"0"-16,0 0 0,1 0 15,-1 36-15,18-1 16,0-17-16,0 17 15,18 18-15,-1-36 16,19 19-16,-19-36 16,36 0-16,-18-18 15,-17 0-15,0 1 0,-18-36 16,0 35-16,0-17 16,-36 0-1,19 35-15,-36-18 16,35 18-16,1-18 0,-1 18 15,36 0 1,-1 0 0</inkml:trace>
  <inkml:trace contextRef="#ctx0" brushRef="#br1" timeOffset="26555.2653">14182 4639 0,'0'0'0,"-18"0"16,18 18-1,-18-1 1,18 19-16,0-19 0,0 1 16,18 35-16,0-36 15,-1 1-15,1-18 0,17 18 16,1-36-16,-19 0 15,1 1-15,-1-1 0,1 1 16,-18-19-16,-18 1 16,1 0-16,-1 17 15,1-17-15,-36-1 16,17 19-16,19-1 16,-1 18-16,0 0 0,1 0 15,34 0 1,36 0-16</inkml:trace>
  <inkml:trace contextRef="#ctx0" brushRef="#br1" timeOffset="26876.4827">14552 4427 0,'0'0'15,"-18"18"1,1 17 0,17 1-16,0 34 15,0-35-15,0 1 16,17-19-16,1 19 0,0-19 16,35-17-16,-18 0 15,18-35 1,-36 0-16,19-36 15,-19 1-15,-34 34 16,-1 1-16,-35-18 16,36 35-16,-19 1 15,1-1-15,0 18 0,-36-17 16</inkml:trace>
  <inkml:trace contextRef="#ctx0" brushRef="#br2" timeOffset="33095.4583">12912 4727 0,'17'0'16,"19"18"0,52-18-1,-53 0-15,18 0 16,18 0-16,-36 0 15,0 0-15,-17 0 16,-18-18 0</inkml:trace>
  <inkml:trace contextRef="#ctx0" brushRef="#br2" timeOffset="33273.3191">13159 4445 0,'-18'0'15,"18"18"-15,0-1 16,-18 19-16,18 16 0,-35 54 16,35-53-16,-18 35 15,18-52-15,18-19 16,0 1-16,-1-18 0,1 0 16,0-18-16,17 1 0</inkml:trace>
  <inkml:trace contextRef="#ctx0" brushRef="#br2" timeOffset="33490.1476">13317 4286 0,'-17'0'0,"34"0"15,-17 18-15,18 0 16,35-1-1,-18-17-15,0 0 0,1 0 0,17 0 16,-36 0 0,1 0-16,0 0 0,-18-17 15</inkml:trace>
  <inkml:trace contextRef="#ctx0" brushRef="#br2" timeOffset="33662.7298">13494 4057 0,'-18'35'16,"36"-70"-16,-54 141 0,19-53 0,17-18 15,-18 36 1,18-54-16,0 18 16,18-35-16,-1 0 15</inkml:trace>
  <inkml:trace contextRef="#ctx0" brushRef="#br2" timeOffset="33873.1312">13547 4057 0,'35'18'0,"0"17"16,-17-35-16,35 35 15,-36-35-15,19 18 16,-19-18-16,19 17 16,-19-17-1</inkml:trace>
  <inkml:trace contextRef="#ctx0" brushRef="#br2" timeOffset="34062.8245">13741 3986 0,'0'0'15,"-18"53"-15,18-35 0,-18 17 16,1 1-16,17-1 0,-18 18 16,18-36-16,18 1 15,-1-18-15,-17 18 16,18-36-16,0 18 0,-1-18 15</inkml:trace>
  <inkml:trace contextRef="#ctx0" brushRef="#br2" timeOffset="34290.5276">13970 3898 0,'0'0'0,"18"18"16,-1-18-16,1 17 0,35-17 15,-36 0-15,54 0 16,-53 0-16,-1 0 16,1 0-16,0 0 0,-1 0 15,-17-17-15</inkml:trace>
  <inkml:trace contextRef="#ctx0" brushRef="#br2" timeOffset="34464.3397">14199 3757 0,'-35'53'0,"70"-106"0,-88 159 15,18-18 1,17-35-16,1 35 15,17-70-15,0 17 0,0 0 16,17-35 0</inkml:trace>
  <inkml:trace contextRef="#ctx0" brushRef="#br0" timeOffset="41603.7538">20990 2840 0,'0'0'0,"0"-18"15,0 1 1,18-1 0,-18 36 30,0 17-30,18-17-16,-18 17 16,17 71-16,-17-36 15,0 71-15,0-53 16,0 1-16,0-1 0,0 0 16,18 106-1,-18-106-15,0 0 0,0 18 16,0 106-16,0-106 15,0 17-15,0 107 16,0-107-16,0 124 16,0-124-16,0-17 0,0 18 15,0-18-15,17-1 16,-17 1-16,18-18 0,0 1 16,-1-19-16,19 71 15,-1 0 1,-17-88-16,-18 0 0,17 18 15,-17-36-15,18 53 16,-18-70-16,0 0 16,0-36-16</inkml:trace>
  <inkml:trace contextRef="#ctx0" brushRef="#br0" timeOffset="42533.0023">18785 5750 0,'0'-17'31,"18"17"0,17 0-15,1 0-16,52-18 16,-35 18-16,88 0 15,-71 0-15,107 0 16,-89 0-16,18 18 16,141-1-16,53 1 15,-142-18-15,19 0 16,193-18-16,-193 1 15,-1-1-15,0 18 0,-17-18 16,141 18 0,-53 36-16,-124-36 15,-17 17-15,71 36 16,-54 0-16,-70-35 16,0 17-16,-35-35 0,-1 18 15</inkml:trace>
  <inkml:trace contextRef="#ctx0" brushRef="#br1" timeOffset="48371.4705">21114 4974 0,'0'-17'15,"-18"17"-15,0 0 16,1 17-1,-1 1-15,18-1 0,-17 19 16,17-1-16,0-17 0,17 35 16,1-18-16,-18-18 15,35 19-15,0-36 16,-17 0-16,0 0 16,17 0-16,-17-18 0,-1 0 0,1-34 15,-18 34 1,0 0-16,0 1 0,-18-1 15,1 0-15,-19-17 16,19 17-16,-1 1 16,18-1-16,0 1 15</inkml:trace>
  <inkml:trace contextRef="#ctx0" brushRef="#br1" timeOffset="48760.5357">21325 4586 0,'-35'0'0,"18"18"16,-1 35 0,18-18-16,-18 0 0,18 1 15,36 16 1,-1-16-16,0-19 0,18 1 16,-18-18-16,1 0 15,-1-18-15,18-35 16,-36 1-1,-17 16-15,0 19 0,-17-19 16,-1 19-16,0-1 0,-17 0 16,0 18-16,17 0 15,-17 18-15,35 0 16,0-1-16</inkml:trace>
  <inkml:trace contextRef="#ctx0" brushRef="#br1" timeOffset="49111.6936">21837 4692 0,'-18'0'15,"18"18"-15,0 17 16,0-17-16,0 34 15,18-34 1,0 0-16,-1-1 0,1 1 16,17-18-16,18 18 15,-18-18-15,18-18 16,-35 18-16,-18-18 0,18-17 16,-18 17-16,-36 1 15,19-1 1,-36-17-16,17 17 15,-16 1-15,34 17 16,36 17 0,17 1-16,-18 0 15</inkml:trace>
  <inkml:trace contextRef="#ctx0" brushRef="#br1" timeOffset="49566.3224">21696 5115 0,'0'0'16,"-35"0"-16,17 0 0,-35 18 16,53 0-16,-18-1 15,18 36 1,0-35-16,18-1 0,35 36 15,-35-53-15,17 18 16,0-18-16,0 0 0,1 0 16,-19-18-16,1 18 0,0-35 15,-18 17-15,0 1 16,-18-1-16,0 0 16,1 1-16,-1 17 15,-17-18-15,17 18 0,0 18 16,36 17-1</inkml:trace>
  <inkml:trace contextRef="#ctx0" brushRef="#br1" timeOffset="49924.0353">22595 5168 0,'-17'0'16,"34"0"-16,-34-17 0,-1 17 15,1 17-15,17 1 16,0-1-16,0 36 16,17-35-16,1 0 15,17-1-15,-17 1 16,-1-18-16,1 0 0,0 0 15,17 0-15,-17-18 16,-1-17 0,-34 0-16,-1 17 15,0 0-15,-17 18 0,0-17 16,-18 17-16,18 0 16,-1 0-16,19 0 0,-1 17 15,18 19-15,-18-19 16</inkml:trace>
  <inkml:trace contextRef="#ctx0" brushRef="#br1" timeOffset="50312.3984">22154 5468 0,'-35'-18'15,"70"36"-15,-87-36 0,34 18 0,0 18 16,1-18-16,17 18 16,0-1-16,0 36 15,17-35-15,1 17 0,17 0 16,0-35-1,1 18-15,17-18 16,-36 0-16,19-35 16,-19 17-16,-17 1 0,0-19 15,-35 1 1,-18 0 0,0 35-16,35-18 15,1 18-15,-1 35 16,18-17-16,18 0 0,17-18 15</inkml:trace>
  <inkml:trace contextRef="#ctx0" brushRef="#br1" timeOffset="50812.9613">22895 5803 0,'0'0'0,"0"-17"16,-17-1 15,-1 18-31,0 18 16,18-1 0,0 1-16,0-1 15,0 1-15,36 35 16,-36-35-16,35-1 0,0 1 15,18-18 1,-35 0-16,-1 0 0,19-35 16,-1-1-1,-35 1-15,0 0 0,-35-18 16,17 35 0,-17 1-16,-1-19 0,-34 19 15,35 17-15,-18 17 16,35 1-16,18 0 15</inkml:trace>
  <inkml:trace contextRef="#ctx0" brushRef="#br1" timeOffset="51274.5585">22454 5997 0,'-17'0'16,"-1"0"-16,18 18 0,-18-18 15,18 53-15,0-36 16,36 19-16,-1-19 16,-17 1-16,35 0 15,-1-18 1,-34 0-16,0-18 0,-1 0 15,-17 1-15,0-1 16,0 0-16,0 1 0,-17-36 16,-1 35-16,0-17 15,-17 35-15,18-18 16,-36 18-16,17 0 16,19 0-16</inkml:trace>
  <inkml:trace contextRef="#ctx0" brushRef="#br2" timeOffset="59932.4475">20338 4533 0,'17'0'0,"-17"18"15,53 17-15,-18-17 16,1-1-16,-1 1 16,0 0-16,36-1 15,-53-17-15,-1-17 0,1 17 16,-1-53-16</inkml:trace>
  <inkml:trace contextRef="#ctx0" brushRef="#br2" timeOffset="60077.1367">20496 4445 0,'0'71'16,"0"-36"-16,0 35 16,0-17-16,0 18 15,18-18-15,0 35 16,-18-53-16,17 1 15,1-19-15,0-34 16</inkml:trace>
  <inkml:trace contextRef="#ctx0" brushRef="#br2" timeOffset="60300.4755">20602 4128 0,'0'0'15,"36"17"-15,-19 1 0,71-1 16,-35 1-16,53-36 16,-71 18-1,1 0-15,-1-17 0,0-1 16,-17 1-16</inkml:trace>
  <inkml:trace contextRef="#ctx0" brushRef="#br2" timeOffset="60478.644">20920 3898 0,'0'53'0,"0"-106"0,0 141 15,0-52-15,-18 17 0,0 35 16,1-53-16,17 18 15,0-35 1,0-1-16,17 1 16,1-18-16,0 0 0</inkml:trace>
  <inkml:trace contextRef="#ctx0" brushRef="#br2" timeOffset="60683.9067">21449 3898 0,'0'0'0,"18"0"0,-1 35 15,1-17 1,17 0-16,0-1 0,36 19 16,-36-36-16,0 17 15,1-17-15,-1 0 16,-17-17-16,-1-1 0</inkml:trace>
  <inkml:trace contextRef="#ctx0" brushRef="#br2" timeOffset="60839.703">21696 3845 0,'0'0'0,"-35"53"15,17-18-15,0 1 16,-17 17-16,17-18 15,18-17-15,36 17 16,-19-35-16,1 0 16</inkml:trace>
  <inkml:trace contextRef="#ctx0" brushRef="#br2" timeOffset="61060.7724">22137 3951 0,'0'35'16,"0"-70"-16,17 88 0,1-35 0,17 17 16,1-17-16,17-1 15,-36-17 1,36 18-1,-35-18-15</inkml:trace>
  <inkml:trace contextRef="#ctx0" brushRef="#br2" timeOffset="61222.8069">22384 3898 0,'-18'18'0,"18"-1"0,-35 36 16,0 18-1,17-53-15,-17 52 16,35-35-16,0-17 16,0 17-16</inkml:trace>
  <inkml:trace contextRef="#ctx0" brushRef="#br2" timeOffset="61439.5381">22578 4145 0,'17'0'15,"-34"0"-15,52 18 0,0-1 16,-17 19-16,17-19 0,-17 19 16,52-1-16,-52-17 15,53 17 1,-36-35-16,-17 0 0,17-18 15</inkml:trace>
  <inkml:trace contextRef="#ctx0" brushRef="#br2" timeOffset="61587.1631">22878 4180 0,'-53'36'15,"106"-72"-15,-124 107 0,36-36 16,0 1-16,17-1 0,-17 0 15,17 0-15,0 18 16,18-35 0</inkml:trace>
  <inkml:trace contextRef="#ctx0" brushRef="#br2" timeOffset="61840.0265">23178 4692 0,'35'18'0,"-70"-36"0,87 53 16,-16-35-16,-19 18 0,1-18 15,0 0-15,35 18 16,-36-36-16,1 18 16</inkml:trace>
  <inkml:trace contextRef="#ctx0" brushRef="#br2" timeOffset="62019.6893">23407 4568 0,'-18'18'16,"1"35"-16,-1-18 16,0 1-16,-17 17 0,17-18 15,1 18-15,-1-18 16,0-17-16,1 17 16,17-17-16</inkml:trace>
  <inkml:trace contextRef="#ctx0" brushRef="#br2" timeOffset="62436.0941">22137 4357 0,'0'0'0,"0"17"31,53 1-31,-18 0 16,0-1-16,18 19 15,-18-19-15,-17-17 16,0 18-16,-1-18 0,-17 18 15</inkml:trace>
  <inkml:trace contextRef="#ctx0" brushRef="#br2" timeOffset="62595.361">22313 4374 0,'-17'71'0,"34"-142"0,-34 195 15,-1-54 1,0-52-16,18 17 0,18-17 16,-18 0-16</inkml:trace>
  <inkml:trace contextRef="#ctx0" brushRef="#br3" timeOffset="77139.9113">13106 5627 0,'-18'17'0,"18"1"15,-18-18 1,18-18 78,0 1-79,0-18 1,0-1 0,0 1-16,0 17 15,0 1-15,0-1 16,0 0-16,0 1 0,18-1 16,0-35-16,-1 36 15,1-36 1,0 35-16,17-35 15,-17 35-15,-18-17 16,17 18-16,1-19 0,-1 19 16,1-36-16,-18 35 15,35-35 1,-17 36-16,-18-1 0,18-17 16,-1-1-16,1 19 15,17-1-15,-17-17 0,-1 17 16,19-35-16,17 0 15,-36 36-15,1-1 16,17-35 0,-17 35-16,17-17 0,-17 18 15,-1-1-15,36-17 16,-35 17-16,0-17 16,17 17-16,-17 0 0,17 1 0,18-18 15,-36 17 1,19 0-16,-1 1 15,18-1-15,-36 18 16,19-18-16,-19 18 16,1-17-16,17 17 0,18-18 15,-35 18-15,35 0 16,-18-18-16,18 18 16,-18 0-16,-17 0 15,17 0 1,0 0-16,-17 0 0,17 18 0,-17-18 15,17 0-15,18 0 16,-35 18-16,-1-18 16,1 0-16,35 17 15,-35 1-15,-1-18 0,36 35 16,0-17 0,0 0-1,0-1 1,-18 1-1,-17-18-15,17 17 16,0 1-16,1 17 16,-19-17-16,36 0 15,-35-1-15,17 19 16,-17-19-16,-1-17 16,1 18-16,0 17 15,-1-17-15,-17-1 0,18 1 16,0 17-1,-1 18-15,-17-35 16,0 17-16,36 36 16,-36-36-16,17 0 0,1 18 15,17 18-15,-17-36 16,17 71-16,-35-71 16,35 71-1,-35-35-15,36 70 16,-36-71-16,17-17 0,1 18 15,0-1-15,-1 54 16,1-89-16,-1 53 16,1-53-16,-18 1 15,0-19-15,18 1 16,-18 0-16,-18-18 16</inkml:trace>
  <inkml:trace contextRef="#ctx0" brushRef="#br3" timeOffset="79030.5343">20161 6262 0,'0'17'16,"0"-34"15,0-1-16,0 1-15,0-36 16,0 17 0,0 1-16,18 17 0,-18-70 15,18 53-15,17-53 16,-18 52-16,19-52 16,-1 53-16,0-36 15,-17 36-15,0 0 16,-1 0-16,1-18 15,-1 17-15,19-34 16,-19 35-16,-17-1 0,18 1 16,0-18-1,-1 18-15,1-36 0,0 54 16,-1-54 0,1 36-16,17-18 15,-17 18-15,-1-1 0,1 19 16,17-19-16,-17 1 15,17 0-15,-17 17 16,0 1-16,-1-1 16,18-17-16,-17 17 15,0 0-15,17-17 16,0 17-16,-17 18 0,0-17 16,34-1-16,-34 1 15,17 17-15,-17-18 0,53 0 16,-54 18-1,36-17-15,-35 17 16,35 0-16,-36 0 16,19 0-16,-1 0 15,0 0-15,-17 0 16,35 17-16,-18-17 16,-17 0-16,17 18 15,0-18-15,-17 18 0,35-1 16,-18 1-16,18-1 15,-18 1-15,18 0 16,-18-1-16,1 1 16,-19-18-16,19 18 0,17-1 15,-36 1-15,36 17 16,-18-17-16,18 17 16,-35-17-16,17-1 15,36 19 1,-36-19-16,-17 1 0,17 0 15,36 17-15,-54-17 16,54 17-16,-54-18 16,36 19-16,-17-19 15,-19-17-15,36 36 16,-18-36-16,36 35 16,-53-35-16,17 18 15,-18-18-15,19 35 16,-19-18-16,19 19 15,-19-19-15,19 19 16,-19-19-16,19 36 16,-36-17-16,35 34 15,-18-35-15,1 36 16,0-18-16,-18-18 16,17 53-16,1-52 15,-18-1-15,18 53 16,-1-53-16,1 54 15,0-37-15,-1-16 16,-17 17-16,18 0 0,-1 35 16,1-53-1,-18 0-15,18 18 0,-18-18 16,17-17-16,-17 17 16,-17-35-1</inkml:trace>
  <inkml:trace contextRef="#ctx0" brushRef="#br0" timeOffset="93050.6675">16810 4427 0,'0'-17'16,"0"34"-1,70 1 1,-17-18-16,0 18 15,35-18-15,1 0 0,16 0 16,107 0 0,-106 0-16,0 0 0,0-18 15,-1 18-15,72 0 16,-124 0-16,35-18 16,-53 18-16,-17 0 15,-18 18-15,-18-18 16</inkml:trace>
  <inkml:trace contextRef="#ctx0" brushRef="#br0" timeOffset="93383.6732">18009 4233 0,'36'18'15,"-19"-18"-15,36 35 16,-18-17-16,1 0 16,17-1-16,17 18 15,-35-17-15,1 0 16,-1-1-16,0 1 0,1 17 0,16-17 16,-34 0-16,17-1 15,-35 1 1,0-1-16,-17 1 15,-1 0-15,-35-1 16,0 1-16,0 17 0,-35 1 16,71-36-1,-1 17-15,0 1 16</inkml:trace>
  <inkml:trace contextRef="#ctx0" brushRef="#br0" timeOffset="94907.3332">12365 11642 0,'0'17'15,"18"-17"-15,34 0 16,-16 0-16,70-17 16,-36 17-16,71 0 15,-70 0 1,17 0-16,18 0 0,17 0 15,159 0-15,-105 0 16,-1-18-16,212 0 16,-176 1-16,0-1 0,264-17 15,-247 17 1,247 1-16,-246 17 16,-1 0-16,194-18 15,-229 18-15,194 18 16,-229-18-16,141 0 15,-176 0-15,-1-18 16,-17 18-16,-18 0 0,36-18 16,-72 18-16,1-17 15,-35 17 1,-36-18-16,1 18 16,-19-18-1</inkml:trace>
  <inkml:trace contextRef="#ctx0" brushRef="#br0" timeOffset="95190.7727">18274 11148 0,'70'17'15,"-140"-34"-15,193 52 0,-87-35 16,17 0-16,52 35 15,-52-17-15,18 17 16,-18-17-16,0 17 0,0 0 16,-18 1-16,0-1 0,18 36 15,-35-54-15,-18 18 16,-18-17-16,-17 0 16,0-1-16,-18 1 0,-18-18 15,-70 35 1,70-35-16,1 36 0,-18-19 15,17 1-15</inkml:trace>
  <inkml:trace contextRef="#ctx0" brushRef="#br0" timeOffset="99455.9394">11959 13141 0,'0'18'32,"18"17"-32,-1-17 15,19 17 1,-19-18-16,-17 1 0,18 0 15,0-1-15,-1 1 0,1-18 16,17 0-16</inkml:trace>
  <inkml:trace contextRef="#ctx0" brushRef="#br0" timeOffset="99590.3845">12171 13159 0,'17'17'15,"-17"1"-15,18 0 0,-18-1 16,18 18-16,-18-17 0,17 0 0</inkml:trace>
  <inkml:trace contextRef="#ctx0" brushRef="#br0" timeOffset="99973.8421">12700 13247 0,'-35'-18'16,"17"18"-16,-35 0 15,36 18-15,-19 17 16,19 0-16,-1 71 16,0 18-16,18-71 15,18 0-15,17 35 16,-17-35-16,52 17 15,-34-52-15,17-1 16,17-17-16,-35 0 16,1-17-16</inkml:trace>
  <inkml:trace contextRef="#ctx0" brushRef="#br0" timeOffset="100251.3466">12965 13670 0,'-18'35'15,"0"1"-15,18 34 16,0-34-16,18 16 16,0-34-1,17 0-15,18-1 16,-18-17-16,0-17 0,18-19 16,-35 19-16,0-18 15,-1 17 1,-34-53-16,-19 18 15,19 18-15,-36 0 16,35 35-16,-35-18 16,36 18-16,17 18 15,17-18 1</inkml:trace>
  <inkml:trace contextRef="#ctx0" brushRef="#br0" timeOffset="100496.916">13282 13688 0,'0'0'16,"35"53"-16,-35-18 15,18 0-15,0 1 0,17-19 16,18 18-16,-36-35 16,1 18-16,0-18 0,-1-18 15,1-17 1,-18 0-16,-18-18 15,1 18-15,-19-18 16,36 18-16,-17 17 0,-1 18 16,18-18-16,0 36 15,18-18 1</inkml:trace>
  <inkml:trace contextRef="#ctx0" brushRef="#br0" timeOffset="100979.8412">13758 13688 0,'0'17'16,"-17"-17"-16,17 18 0,0 17 16,0-17-1,0 0-15,17-1 0,1 1 16,0-18-1,-1 0-15,1 0 16,0-18-16,-18 1 16,0-1-16,-18 0 15,18 1-15,-18 17 0,1-18 16,-1 18-16,0 0 16,18 18-16,18-1 15,-18 1-15,35 17 16,-17-17-16,17 0 15,-17-1 1,-1-17-16,1 0 0,0 0 16,-1-35-16,-17 17 15,-17 1-15,17-1 16,0 0-16,-18 1 0,18-1 16,0 0-16,0 1 15,35-1 1,-17 18-16,-18-17 0,18 17 15,-1 0-15,1 17 16,0-17-16,-18 18 16,17-18-16</inkml:trace>
  <inkml:trace contextRef="#ctx0" brushRef="#br0" timeOffset="101097.6059">14146 13829 0,'18'0'16</inkml:trace>
  <inkml:trace contextRef="#ctx0" brushRef="#br0" timeOffset="101258.7596">14076 13458 0,'17'0'16,"1"18"-1,0 0 1,-1-1-16,1 1 16</inkml:trace>
  <inkml:trace contextRef="#ctx0" brushRef="#br0" timeOffset="101769.0683">14252 13635 0,'-35'53'16,"70"-106"-16,-70 123 0,35-34 0,0-1 15,18-17 1,17-1-16,-17-17 15,-1 0-15,18 0 0,1-17 16,-19 17-16,-17-36 16,0 19-16,0-19 0,0 1 15,-17 18 1,-1-1-16,0 18 16,18 18-1,18-1 1,-18 1-16,53-1 15,-35 1-15,-1-18 0,19 0 16,-19 0 0,-17-18-16,0 1 15,-17-1-15,17 1 16,-18-1-16,18 0 16,0 1-1,0-1-15,18 18 16,-1-18-16,1 18 0,-1 0 15,1-17-15,0 17 0,35 0 16,-36-18-16,1 18 16,-18-18-16,-18 1 31,1 17-31,-1-36 16,0 19-16</inkml:trace>
  <inkml:trace contextRef="#ctx0" brushRef="#br0" timeOffset="102225.9234">14570 13282 0,'17'53'0,"-34"-106"0,34 141 15,-34-35-15,17 0 0,0 0 16,0 53-16,0-71 16,35 36-1,-35-54-15,35 19 16,-17-36-16,0 0 15,-18-18 1,0-17-16,17 35 16,-17-18-16,18 18 15,-1 0 1,1 0-16,35 0 16,-35 0-16,17 0 15,0-18-15,-17 1 16,17-18-1,-35 17-15,-17-17 16,-1 17-16,0 18 16,-35 0-16,36 0 15,-1 18-15,0 17 0,18-17 16,0 34-16,18-16 16,35 17-16,-18-36 15,36 19 1,-36-36-16,18 0 15,-18 0-15,-17 0 16,0-18-16,-36 18 16</inkml:trace>
  <inkml:trace contextRef="#ctx0" brushRef="#br0" timeOffset="102749.3683">16210 13423 0,'0'0'0,"-35"-17"15,17 17-15,-17 0 16,-36 17-16,54 1 16,-36 35-16,53-18 15,0 36 1,17-54-16,19 19 0,-1-19 16,0 1-16,18 17 15,-17-35-15,-1 0 16,-35 18-16,-35-18 15,17 0-15,-70 17 16,35-17-16,-35 18 16,52-18-16,1 0 15,17-18 1</inkml:trace>
  <inkml:trace contextRef="#ctx0" brushRef="#br0" timeOffset="103087.103">16422 13018 0,'-18'70'15,"36"-140"-15,-36 193 0,18-52 16,18 87 0,-1-87-16,19 88 15,-36-89-15,35 18 16,-35-70-16,0 0 15,0-36 1,18-35 0,-18 18-16,17 0 0,1-1 15,35-17-15,-36 53 16,1-17-16,0 34 16,-1 1-16,1 35 15,-18-18-15,0 0 0,18-17 16,-18 35-1,17-35-15,1-18 0,0 0 16</inkml:trace>
  <inkml:trace contextRef="#ctx0" brushRef="#br0" timeOffset="103198.6755">16810 13635 0,'18'35'0,"-36"-70"0,53 88 15,-17-18-15</inkml:trace>
  <inkml:trace contextRef="#ctx0" brushRef="#br0" timeOffset="103549.5074">17127 13300 0,'0'0'16,"0"-36"-16,0-16 16,0 16-16,-17-34 15,-1 34-15,18 19 0,-53-54 16,36 54-16,-1 17 15,0 0-15,1 0 0,-1 35 16,0 0 0,18 36-16,0-1 0,18 18 0,0 1 15,35 52-15,-36-71 16,18-17-16,1 0 0,-1-18 16,0 1-16,18 17 15,-53-36-15,18-17 16</inkml:trace>
  <inkml:trace contextRef="#ctx0" brushRef="#br0" timeOffset="103682.8194">17022 13582 0,'0'0'0,"35"-18"0,0 18 15,18-17-15,-18 17 16,-17 0-16,0 0 0</inkml:trace>
  <inkml:trace contextRef="#ctx0" brushRef="#br0" timeOffset="104061.2473">17374 13494 0,'36'0'15,"-19"-18"-15,19 18 16,-1-18-16,53-17 16,-53 18-16,36-1 15,-36 18-15,-17 0 16,-36 0-1</inkml:trace>
  <inkml:trace contextRef="#ctx0" brushRef="#br0" timeOffset="104277.7054">17533 13247 0,'-18'88'15,"36"-176"-15,-36 229 0,18-53 16,18-35-16,17 35 16,1-52-16,34 16 15,-35-52-15,54 18 16,-54-36-16,18-17 16,-36 18-1</inkml:trace>
  <inkml:trace contextRef="#ctx0" brushRef="#br0" timeOffset="104450.0364">18027 12947 0,'0'88'16,"0"-176"-16,0 211 0,0-87 0,18-19 15,-18 1-15,17-18 16</inkml:trace>
  <inkml:trace contextRef="#ctx0" brushRef="#br0" timeOffset="104567.4961">18203 12912 0,'0'35'15,"0"-70"-15,0 88 16,0 0-16,-17-18 15,17 0-15</inkml:trace>
  <inkml:trace contextRef="#ctx0" brushRef="#br0" timeOffset="104874.1156">16792 13282 0,'0'0'15,"18"0"-15,0 0 16</inkml:trace>
  <inkml:trace contextRef="#ctx0" brushRef="#br0" timeOffset="121695.7387">13229 15716 0,'0'-17'15,"0"34"-15,0 1 16,53 35-16,-18-18 16,54 71-1,-37-71-15,54 53 16,-53-52-16,53 34 16,-53-34-16,35 16 15,-53-34-15,1 17 16,-19-17-16,1-18 15</inkml:trace>
  <inkml:trace contextRef="#ctx0" brushRef="#br0" timeOffset="121907.1127">13952 15734 0,'0'0'16,"-53"0"-16,18 35 0,-18 0 16,-70 107-16,52-54 15,-70 106-15,71-106 16,17 0-16,0-17 0,35-1 16,0-17-16,18-35 15</inkml:trace>
  <inkml:trace contextRef="#ctx0" brushRef="#br0" timeOffset="122401.9048">14711 16034 0,'0'0'0,"-18"0"0,1 17 15,34 1-15,18 0 16,54-1-16,-19 1 15,107-18-15,-72 0 16,125-18 0,-124 1-16,17 17 15,-17-18-15,-18 0 0,71 1 16,-106-1-16,0 0 0,-36 18 16,1-17-16</inkml:trace>
  <inkml:trace contextRef="#ctx0" brushRef="#br0" timeOffset="122668.816">15804 15734 0,'36'18'0,"-19"-18"15,72 35-15,-37-18 16,1 1-16,53 35 15,-53-18-15,-18-17 16,18 52-16,-35-52 16,-18 17-16,0-17 0,-18 17 15,1-17-15,-19 0 16,-16 17-16,16-17 0,-52 17 16,53-35-16,-1 17 15</inkml:trace>
  <inkml:trace contextRef="#ctx0" brushRef="#br0" timeOffset="123263.6387">16863 15734 0,'0'0'15,"-18"0"1,18 18-16,0 52 15,18-17-15,-18 0 0,17 0 16,19 53-16,34 0 16,-34-89-16,-1 18 15,53-17 1,0-18-16,-35-18 16,-18-17-16,1 0 0,17-53 15,-18 35 1,-17 17-16,-1-69 0,-17 52 15,0-18-15,0 54 16,0 34 0,0 18-1,0 1-15,35 52 16,-17-35-16,35 70 16,-35-70-16,-1 18 0,36 52 15,-53-70 1,18 0-16,-18 0 0,0-18 15,-18 53-15,-17-52 16,0-1-16,-1-17 0,1-1 16,-53 19-1,35-19-15,-53-17 16,53 0-16,-53 18 16</inkml:trace>
  <inkml:trace contextRef="#ctx0" brushRef="#br0" timeOffset="124370.8908">13123 17022 0,'0'17'0,"18"1"16,0-18-16,-18 17 16,53 1-16,-36 0 15,1-18-15,17 0 0,0-18 16,18-17 0,-35 17-16,0 1 15,17-19-15,-18 1 16,1 35-1,0 18 1,-1-1-16,19 1 16,17-18-1,-36 0-15,19 0 0,16-35 16,-16 17-16,34-53 16,-52 54-16,17-1 15,-17 1-15,-1 17 0,1 0 16,17 52-16,-17-34 15,53 35 1,-54-18-16,54-17 16,-36 0-16,0-18 15,-17 0-15,17 0 0,-17-18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0:23:35.92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18098 2469 0,'0'18'79,"0"35"-64,0-18-15,17 71 16,1-53-16,-1 35 15,-17-35 1,18 53-16,-18-35 16,0-19-16,18 54 15,-18-18 1,0-70-16,0 17 0,0-17 16,0 0-16,0-1 0,0 1 15,17-18 1,-17-18-1,0-17 1</inkml:trace>
  <inkml:trace contextRef="#ctx0" brushRef="#br0" timeOffset="572.6955">17903 3034 0,'18'0'62,"0"18"-46,-18-1-16,17 1 0,1 35 15,0-18-15,17 53 16,-17-53-16,-1 18 16,1-35-16,17 53 15,0-54-15,-35 1 16,18 0-16,0-1 0,-18 1 16,17-18-16,1 0 15,-18 17-15,18-34 16,-1 17-1,1-35 1,0 17-16,17 0 0,18-17 16,-18 0-1,0 17-15,18-35 16,-35 35-16,-1 18 0,1-17 16</inkml:trace>
  <inkml:trace contextRef="#ctx0" brushRef="#br0" timeOffset="6222.8692">15240 2805 0,'-18'0'16,"18"17"-1,-17 36 1,17-18 0,0 18-16,0-17 0,0 52 15,0-71-15,35 36 16,-35-35-16,18 0 15,-1-1-15,19-17 16,-19 0 0,1-17-16,-1 17 15,-17-18-15,18 18 32,0 18-17,-1-18-15,1 17 0,0 1 0,35 0 16,-36-18-1,1 0-15,0 0 0,-1 0 16,-17-18-16,0 0 16,-17 1-1,-1-19 1,0 1-16,18 17 16,-17-17-16,17-18 15,0 18-15,0 17 0,0 1 16</inkml:trace>
  <inkml:trace contextRef="#ctx0" brushRef="#br0" timeOffset="6535.2656">15558 2593 0,'0'0'0,"17"0"31,18 0-31,1-18 15,-19 18-15,1 0 16,0 0-16,-18-17 16,17 17-16</inkml:trace>
  <inkml:trace contextRef="#ctx0" brushRef="#br0" timeOffset="6729.6946">15610 2628 0,'0'0'0,"0"18"0,18 35 15,-18-36-15,18 36 16,-1-35-16,19 17 16,-19-17-16,19 0 15,-19-18 1,1 0-16</inkml:trace>
  <inkml:trace contextRef="#ctx0" brushRef="#br0" timeOffset="7118.056">15840 2558 0,'0'-18'16,"17"18"0,1 0-16,0 0 0,-1 0 15,1 0-15,0 0 16,-18 18-16,17-1 16,-17 1-16,0 0 15,-17-1 1,17 1-16,0-1 15,17 1-15,-17 0 16,18-1 0,-1-17-16,-17 18 0,18 0 15,-18-1 1,-18-17 0,1 18-16,-1-18 0,1 0 15,-1 0-15,0 0 0,1 0 16,-1 0-16</inkml:trace>
  <inkml:trace contextRef="#ctx0" brushRef="#br0" timeOffset="7473.9046">16087 2452 0,'53'0'16,"-36"0"-16,1 17 16,0-17-16,-1 18 15,1-18 1,-18 18-16,0-1 0,0 1 15,0 17-15,0 1 16,0-19-16,0 18 0,0-17 16,0 0-1,-18-18 17,1-18-32,-1 18 15,0-18 1</inkml:trace>
  <inkml:trace contextRef="#ctx0" brushRef="#br0" timeOffset="7779.8619">16422 3140 0,'0'35'16,"0"-17"-16,0 17 0,-18 0 15,1-17-15,-1 17 16,0-17-16,1-1 0,-19 1 16</inkml:trace>
  <inkml:trace contextRef="#ctx0" brushRef="#br0" timeOffset="8225.3608">16528 2540 0,'35'123'15,"-70"-246"-15,70 299 0,0-70 16,-17-53-16,-1 0 16,1-18-16,-18 1 0,18-19 15,-18 1-15,0 0 0,17-18 16,-17-18 0,18-17-1,0 17-15,-1 0 16,1 18-16,0 0 15,-1 0-15,-17 18 0,18 17 0,17 1 16,-35-1 0,0-18-16,0 1 15,-17 0-15,-19-1 16,1-17-16,17 0 16,-17 0-16,0-17 15,35-1-15,-18-17 0,18 17 16</inkml:trace>
  <inkml:trace contextRef="#ctx0" brushRef="#br0" timeOffset="8482.1347">16810 2434 0,'0'0'0,"18"0"31,17 0-15,-18 0-16,1 0 15,0 0 1</inkml:trace>
  <inkml:trace contextRef="#ctx0" brushRef="#br0" timeOffset="8671.1187">16810 2540 0,'0'53'16,"0"-106"-16,18 141 0,-1-53 15,-17-17-15,18 0 0,17 17 16,-17-17 0,-1-18-1,1 0-15,-18-18 16</inkml:trace>
  <inkml:trace contextRef="#ctx0" brushRef="#br0" timeOffset="9098.102">16986 2434 0,'18'-17'16,"0"17"0,17 0-1,0 0-15,-17 17 16,-1 1-16,-17-1 15,0 1 1,0 0-16,0-1 0,0 1 16,0 0-1,0-1-15,18 1 16,-18 0 0,0-1-16,0 1 0,0-1 15,-18 1 1,36-18-1,-18 18 1,18-18-16,-1 0 16,1 0-16,-36 17 31,1-17-15,-1 18-16,0-18 15,1 0-15,-1 0 0,-17 0 16</inkml:trace>
  <inkml:trace contextRef="#ctx0" brushRef="#br0" timeOffset="9872.1817">17233 2417 0,'0'-18'0,"18"18"31,-1-18-16,1 18-15,0-17 0,-1 17 16,1-18 0,0 18-16,-1 0 0,-17-18 15,0 36 17,0 0-17,0-1-15,0 1 0,0 0 0,0-1 16,18 36-1,0-35-15,-1-1 0,-17 1 16,18 17-16,-18-17 0,18 0 16,-18-1-16,0 18 15,0-17-15,0 0 16,-18-1 0,0-17-1,1 0-15,-1 0 0,-17-17 16,17 17-1,0 0-15</inkml:trace>
  <inkml:trace contextRef="#ctx0" brushRef="#br0" timeOffset="10594.934">16916 2452 0,'0'0'0,"17"0"47,19-18-31,-19 18-16,19 0 15,-19 0 1,1 0-16,-1 18 16,1-18-16,-18 17 0,18-17 0,-18 36 15,-18-19 1,0 1-1,18 0-15,-35-1 16,18-17-16,-1 0 16,18-17-1,-18 17-15,18-18 16,18 18 0,0 0-1,-18 18-15,17-18 0,18 17 16,-17-17-16,0 0 15,-1 18-15,1-18 0,-18 18 16,0-1 0,0 1-16,-18-1 15,1 1-15,-1 0 0,-17-1 16,17 1-16,1-18 16,-1 18-1,0-18-15</inkml:trace>
  <inkml:trace contextRef="#ctx0" brushRef="#br0" timeOffset="37727.8768">30198 8943 0,'35'-18'16,"0"18"-16,54-35 15,-19 17-15,1 18 16,17-17-16,18-1 0,105 18 16,-122-18-16,52 18 15,-88 0-15,-1 18 16,-34-18-16</inkml:trace>
  <inkml:trace contextRef="#ctx0" brushRef="#br1" timeOffset="64126.283">12735 4039 0,'-17'0'0,"-1"-17"15,0-1-15,1 18 0,-1 0 16,-17-18-1,17 18-15,1 18 16,-1 0-16,-17 17 16,17-17-16,0-1 0,1 36 15,-1-18 1,18-17-16,-18 53 16,1-36-16,17 0 0,0-17 15,0 17-15,0 0 0,17 18 16,1-35-16,17 35 15,-17-36-15,35 19 16,-18-36 0,0 17-16,18-17 15,-17 0-15,-19 0 0,19-17 16,-19-1-16,1-17 0,-1 0 16,1-1-16,-18-52 15,0 35-15,0-53 16,-18 53-16,1 1 15,-1-1-15,1 17 16,-1 19-16,18-1 0,-18 0 16,18 36-1,36 35 1,-19 0-16,36 35 16,-35-35-16,17-18 0,36 36 15,-54-36-15,19-17 16,-19-1-16,-17 1 0,18 0 15</inkml:trace>
  <inkml:trace contextRef="#ctx0" brushRef="#br1" timeOffset="65043.8753">13000 3704 0,'0'-17'16,"18"17"15,17 0-31,0 0 15,0 0-15,-17 0 16,0 0-16,-1 0 16,-34 0-1</inkml:trace>
  <inkml:trace contextRef="#ctx0" brushRef="#br1" timeOffset="65261.3591">13000 3704 0,'0'0'0,"-18"18"0,18 17 16,0 18 0,0-18-16,18 36 15,0-54-15,17 19 16,0-19-16,0 1 15,1-18-15,-19 0 0,19 0 16</inkml:trace>
  <inkml:trace contextRef="#ctx0" brushRef="#br1" timeOffset="65578.106">13247 3687 0,'17'0'16,"1"0"0,-18 17-16,18 1 0,-1 17 15,-17 0 1,0-17-16,-17 0 0,17-1 15,-36 19-15,36-19 16,0 1-16,0-1 16,18 1-1,0-18-15,17 0 16,-17 0-16,-1 0 0,1 0 16,0-18-16</inkml:trace>
  <inkml:trace contextRef="#ctx0" brushRef="#br1" timeOffset="66083.6843">13458 3634 0,'0'-18'16,"18"18"15,0 18-15,-1-18-16,1 17 16,-18 1-16,35 35 15,-35-18-15,18 0 16,-18 1-16,35 34 15,-35-35-15,18 1 16,-18-1-16,0-17 16,-18-1-1,1-17-15,-1 0 16,-17 0-16,17-17 16,-17 17-16,17-18 0,0 0 15</inkml:trace>
  <inkml:trace contextRef="#ctx0" brushRef="#br1" timeOffset="66551.1736">13370 4480 0,'-17'18'15,"17"0"1,0 70 0,0-35-16,17-18 0,-17 0 15,18 1-15,0-1 0,-1-18 16</inkml:trace>
  <inkml:trace contextRef="#ctx0" brushRef="#br1" timeOffset="67938.0337">12788 6385 0,'0'-17'0,"0"-1"15,-17 0 1,-1 1 0,-17-1-1,-1 18-15,19-18 0,-19 18 16,1 18-16,0 0 0,-36 52 16,54-34-1,-19 16-15,36 1 0,0 0 0,0 0 16,18 0-16,0-18 15,17 1-15,0-1 0,1-17 16,-1-1-16,53-17 16,-53-17-16,1-1 0,-19-17 15,1-1-15,-18-34 16,0 35-16,-18-1 16,1 19-16,-1-19 0,0 1 15,18 17-15,-17 18 0,-1-17 16,18 34-1,35 19-15,-17-1 16,35 0-16,-36 1 16,19-36-16,-1 17 15,0 1-15,18-18 16,-35 0-16,17-18 16</inkml:trace>
  <inkml:trace contextRef="#ctx0" brushRef="#br1" timeOffset="68130.9053">13018 5891 0,'17'-35'16,"-34"70"-16,52-70 0,-18 17 0,1 18 15,0-17 1,-1 17-16,-17 17 15,0 1-15</inkml:trace>
  <inkml:trace contextRef="#ctx0" brushRef="#br1" timeOffset="68246.5142">13000 5980 0,'0'0'16,"0"35"-16,18-17 0,-1-1 0,-17 1 15,18 17-15,35-17 16,-36-1-16,36 1 15,-35-18-15</inkml:trace>
  <inkml:trace contextRef="#ctx0" brushRef="#br1" timeOffset="68491.1156">13194 5909 0,'0'18'15,"18"-18"-15,-1 0 16,1 17 0,-18 1-16,0 0 15,-18-1-15,18 1 16,-17 0-16,17-1 16,0 1-16,0-1 15,17-17-15,-17 18 16,18-18-16,-1 0 15,1-18-15</inkml:trace>
  <inkml:trace contextRef="#ctx0" brushRef="#br1" timeOffset="68752.3021">13317 5891 0,'18'-17'15,"-36"34"-15,54-34 0,-19 17 16,1 17-16,0-17 15,-1 36-15,-17-19 16,0 1-16,18 0 0,-18-1 16,0 19-1,0-19-15,0 1 16,0-1-16,0 1 16,0 0 15,-18-18-16,1 17-15,-1 1 16</inkml:trace>
  <inkml:trace contextRef="#ctx0" brushRef="#br1" timeOffset="69032.1972">13159 6597 0,'17'0'16,"1"0"-16,17 18 15,-17-1-15,-1 1 0,1 17 16,-18-17-16,0-1 16,0 1-16,-18 0 0,1 35 15,17-36-15,0 1 16,0 0-16,0-1 0,17 1 15,19-18 1,-19 17-16,54-17 16,-53 18-16,-1-18 0</inkml:trace>
  <inkml:trace contextRef="#ctx0" brushRef="#br1" timeOffset="69889.4625">12753 8537 0,'0'-17'15,"0"-1"-15,-18 0 0,-35 18 16,36 0 0,-19 18-16,1 17 0,18 1 15,-36 52-15,35-35 16,18 0-16,0-18 0,18 53 16,35-17-1,-18-54-15,0-17 16,0 0-16,36-17 15,-53-1-15,17-17 16,-35-1-16,-18 1 0,1 17 16,-1-17-16,0 18 0,1 17 15,-1 0 1,0 35-16,18-18 16,0 19-16,18-1 0,35 36 15,-35-54-15,52 36 16,-35-35-1,-17-18-15,35 17 16,-35-17-16,-1-17 0</inkml:trace>
  <inkml:trace contextRef="#ctx0" brushRef="#br1" timeOffset="70283.3595">12982 8149 0,'0'0'0,"18"0"31,0 18-15,17-18-16,-18 0 0,1 0 15,0 0-15,-1 0 0,1 0 16,0 0-16,-36 0 16</inkml:trace>
  <inkml:trace contextRef="#ctx0" brushRef="#br1" timeOffset="70388.1817">13035 8202 0,'0'53'0,"0"-106"0,0 124 15,18-18-15,-1-18 16,1-18-16,17 19 15,1-19-15,-19-17 0,1 0 16</inkml:trace>
  <inkml:trace contextRef="#ctx0" brushRef="#br1" timeOffset="70638.1389">13247 8184 0,'0'0'0,"17"0"16,1 18-16,-18 0 16,-18-1 15,1 1-31,-1 0 16,1-1-16,17 1 0,0 0 15,17-1 1,18 18-1,-17-35-15,17 0 0,-17 0 16,17-17-16</inkml:trace>
  <inkml:trace contextRef="#ctx0" brushRef="#br1" timeOffset="70905.1002">13353 8114 0,'0'0'0,"0"-18"0,17 18 0,1 18 16,0-18-16,-1 18 16,1-1-16,-18 1 15,0-1 1,17 1-16,-17 0 16,-17-1-16,17 1 15,-18-18-15,18 18 16,-17-18 15,-1 0-15,0 0-16</inkml:trace>
  <inkml:trace contextRef="#ctx0" brushRef="#br1" timeOffset="71310.5688">13123 8784 0,'36'0'16,"-72"0"-16,107 0 0,-53 0 15,17 0-15,0 0 16,18 18-16,-53-1 16,18-17-16,-18 18 0,17 17 15,-52 1 1,35-19-16,-18 1 0,1-18 16,17 35-1,0-17-15,0-1 0,17-17 16,1 18-16,17 0 15,-35-1-15,0 1 16,-35-18 0,-36 18-1,19-1-15,16-17 16,19 0-16,-19 0 0</inkml:trace>
  <inkml:trace contextRef="#ctx0" brushRef="#br1" timeOffset="72461.3297">12700 10742 0,'0'0'16,"0"-18"-16,-18 18 0,1-17 15,-1 17-15,-17 0 0,17 17 16,-35 19-16,36-1 15,-1-17-15,0 17 16,18 18-16,0-18 0,18-17 16,17-1-1,1-17-15,-19 0 0,18 0 16,18-35-16,-53 17 16,18 1-16,-18-1 0,0 1 15,0-19-15,-18 19 16,1-1-1,17 36 1,0-1-16,17 1 0,1 52 16,0-34-16,17-1 15,-17-17-15,17-1 16,-18 1-16,54 17 16,-53-35-16,-1 0 0,1-17 15,0-1-15</inkml:trace>
  <inkml:trace contextRef="#ctx0" brushRef="#br1" timeOffset="72656.9731">12894 10266 0,'35'-18'0,"-17"18"15,17-17-15,-17 17 16,0 17 0</inkml:trace>
  <inkml:trace contextRef="#ctx0" brushRef="#br1" timeOffset="72796.7157">12947 10336 0,'18'71'15,"-36"-142"-15,36 160 16,-1-54-16,1-17 0,17 17 16,-17-35-16,-1 0 15,1 0-15</inkml:trace>
  <inkml:trace contextRef="#ctx0" brushRef="#br1" timeOffset="73073.9251">13141 10248 0,'18'0'0,"-18"35"31,0-17-31,0 17 16,0-17-16,0 0 0,17-1 16,1-17-16,17 18 15,-17-18-15,-1 0 16,19 0-16,-1-18 16</inkml:trace>
  <inkml:trace contextRef="#ctx0" brushRef="#br1" timeOffset="73229.3387">13264 10319 0,'-17'53'16,"34"-106"-16,-34 123 0,17-52 0,35 17 16,-17-17-1,-1-18-15,1 0 0,0 0 16</inkml:trace>
  <inkml:trace contextRef="#ctx0" brushRef="#br1" timeOffset="73491.1749">13335 10231 0,'18'0'16,"-1"0"-1,19 0 1,-19 17-16,1-17 0,17 18 15,-17 35 1,-1-36-16,-17 19 0,18-1 16,-18 18-1,0-18-15,0-17 0,0-1 0,0 1 16,-18-18 0,1 0-1,-19 0 1,19-18-16,-1 18 0,-17 0 15</inkml:trace>
  <inkml:trace contextRef="#ctx0" brushRef="#br1" timeOffset="74030.6479">13282 10848 0,'-18'0'15,"36"0"-15,-53 0 16,35 18 0,0-1-16,0 18 15,0-17-15,35 17 16,-17-17-16,-1-18 15,19 0 1,-1 0-16,0-18 0,-17 18 16,17-17-16,-17-1 0</inkml:trace>
  <inkml:trace contextRef="#ctx0" brushRef="#br1" timeOffset="74158.6818">13388 10936 0,'18'88'16,"-36"-176"-16,36 247 0,-1-124 0,18 53 16,-17-52-16,0-1 15</inkml:trace>
  <inkml:trace contextRef="#ctx0" brushRef="#br1" timeOffset="84908.9757">13653 2716 0,'0'-17'31,"0"-1"-15,-18 18 0,18-18 15,-18 1-15,1 17-16,-1-18 0,0 1 0,1-1 15,-19 18-15,-17-35 16,18 35-16,-53-18 15,53 0-15,-18 18 16,18 0-16,-71-17 16,18 17-16,35 0 15,0-18-15,0 18 16,-18 0-16,18 0 0,-17 0 16,-54 0-16,54 0 15,-71 35-15,70-17 16,18 0-16,-17-1 15,-1 1-15,18 0 0,0 17 0,-53 18 16,1 0 0,69-18-16,-17 0 15,18 1-15,-36 34 16,54-17-16,-36 35 16,35-35-16,1 0 0,-1 0 15,18 0-15,-18 0 16,18 0-16,0 53 15,0-36-15,0-17 0,18 53 16,-18-36-16,18-17 16,-18 0-16,17 18 0,1-1 15,0 124 1,-18-123-16,17-1 16,-17 89-16,18-88 15,-18-1-15,0 1 0,17-18 16,-17 17-16,36 71 15,-19-70-15,1 0 16,-18-1-16,18 1 0,-1 17 16,1-18-16,17 89 15,-17-71-15,17 71 16,-17-88-16,-1 17 0,1 0 16,0-17-16,-1 17 0,1-18 15,0 19-15,17 69 16,-17-69-16,-1-1 15,1 0-15,-1-18 0,1 19 16,17 69 0,-17-87-16,0 17 0,-1-17 0,19 105 15,-19-70 1,1-18-16,-1 0 0,1 1 16,0 87-16,-1-88 15,1 0-15,0 0 0,-1 1 16,1 87-1,0-88-15,-1 0 0,1 1 0,-18-19 16,18 107 0,-1-89-16,1 71 15,-18-89-15,35 89 16,-35-89-16,18 19 0,-1 52 16,-17-53-16,18 53 15,-18-53 1,0-17-16,0 17 0,-18 88 15,18-105-15,-17 88 16,17-89 0,0 18-16,0-17 0,-18 0 0,18 17 15,0 35 1,-18-52-16,18 52 16,0-52-16,-17 52 15,17-70-15,0 18 16,0-18-16,-18 0 0,18 70 15,0-70-15,0 53 16,0-53-16,0 0 16,18 52-16,-18-69 15,0 17-15,17 35 16,1-35-16,-18-18 0,18 18 16,-1-18-16,1 0 0,35 36 15,-35-53 1,52 52-16,-35-52 15,54 35-15,-37-36 16,-16 1-16,17-18 0,0 18 16,70-18-1,-70-18-15,70 0 16,-70 18-16,71-35 16,-71 18-16,0 17 0,-18-18 15,18-17-15,35-18 16,-53 35-16,1-17 15,-1-1-15,-17-16 0,17 16 0,0-52 16,-17 35 0,-18 0-16,35-53 15,-17 36-15,-1 17 0,1-88 16,0 53-16,17-53 16,-18 52-16,1-87 15,0 88 1,-1 17-16,1-105 15,0 88-15,-18-18 0,17-88 16,1 106 0,-18-1-16,18-16 0,-18-1 15,0 0-15,17 0 0,-17 18 16,0-141-16,0 123 16,18-18-16,0-87 15,-18 87-15,17-105 16,-17 123-16,0-18 0,18-87 15,-18 87 1,0 19-16,0-19 0,0 18 16,0 0-16,0-123 15,0 123-15,17-123 16,-17 123-16,0-123 16,18 123-16,-18 0 0,18-106 15,-18 107 1,17-107-16,-17 106 15,18 0-15,-18 0 0,35-105 16,-17 105-16,35-106 16,-36 106-1,-17 1-15,18-1 0,0 0 16,-18 18-16,0-89 16,0 89-16,0 0 0,0-88 15,0 87-15,-18 1 16,18 0-16,-18-18 15,18 18-15,-17 0 0,-1 0 16,1-1-16,-19-87 16,1 88-16,0-18 0,17 18 15,-17 0-15,-36-89 16,36 89-16,0 17 0,-36-70 16,36 71-1,-53-36-15,35 35 16,-53-52-16,71 70 15,-89-53 1,71 71-16,18-18 0,-18 35 16,18-17-16,-1 35 0,1 0 15</inkml:trace>
  <inkml:trace contextRef="#ctx0" brushRef="#br1" timeOffset="86627.0009">30110 8943 0,'-18'0'0,"36"0"16,17 0 0,0 0-16,36-18 15,-18 18-15,70 0 16,-70 0 0,106 0-16,-71 0 15,71 0-15,-71 0 16,53 18-1,-70-18-15,-19 0 0,-16 0 16,-19 0-16,-17-18 16,-17 18-16,-71 0 15,35 0-15,-71 18 16,54-18-16,-1 0 16,1 18-16,-72-18 15,54 17-15,-35-17 16,70 0-16,0 0 0,18 0 15,-18 0-15,35 0 16,0 0-16,18-17 0,18 17 16,35-18-1,0 0-15,88 18 16,-70 0-16,17 0 16,0 0-16,0 0 0,0 0 15,89 18-15,-89-18 16,88 0-16,-123 0 15,0 18 1</inkml:trace>
  <inkml:trace contextRef="#ctx0" brushRef="#br1" timeOffset="93694.6824">15487 3634 0,'0'-18'47,"-18"18"-16,1 18-31,-1-18 16,0 17-16,1-17 16,-1 0-16,0 0 15,1 0 1,-1 0-1,1 0 32,-1 0-31,18 18 0,18-18 15,17 0-16,0-18-15,0 18 0,18 0 16,36 0-16,-19 0 16,-17 0-16,0 0 0,0 0 15,0 18-15,17-18 16,-34 0-16,-19 0 16</inkml:trace>
  <inkml:trace contextRef="#ctx0" brushRef="#br1" timeOffset="94073.8932">16686 3528 0,'18'-18'16,"0"18"-16,17-17 16,18-1-16,-18 18 15,71-18-15,-53 18 16,0-17-16,17 17 16,-34 0-16</inkml:trace>
  <inkml:trace contextRef="#ctx0" brushRef="#br0" timeOffset="100458.1961">19773 2963 0,'0'36'16,"0"-1"-16,0 18 16,0 53-16,0-53 15,18-1-15,-1-16 0,-17-1 16,53 0-1,-35-35-15,0 18 0,-1-18 16,1-18-16,17-17 16,-35 0-16,18-1 15,-18 19-15,18-1 16,-1 36-16,18 17 16,-17 0-16,53 1 15,-36-19 1,0-17-16,0 0 0,18-17 15,-17-19-15,-19-17 16,-17 18-16,0-18 16,-17 18-16,-19 0 0,19-1 15,-19-16 1,19 16-16,-18 1 16,35 17-16</inkml:trace>
  <inkml:trace contextRef="#ctx0" brushRef="#br0" timeOffset="100630.4863">20373 2681 0,'0'-18'16,"18"18"-16,-1-17 15,36 17 1,-18-18-16</inkml:trace>
  <inkml:trace contextRef="#ctx0" brushRef="#br0" timeOffset="100757.7212">20443 2734 0,'0'53'16,"0"-106"-16,18 141 0,0-70 0,17 0 15,0-18-15,-17 0 16,17 0-16</inkml:trace>
  <inkml:trace contextRef="#ctx0" brushRef="#br0" timeOffset="100936.3184">20673 2681 0,'-18'18'16,"36"-36"-16,-36 53 0,18-17 0,0 0 0,35-1 16,-17 1-16,17-18 15,-17 0 1,0-18-16,-18 1 0</inkml:trace>
  <inkml:trace contextRef="#ctx0" brushRef="#br0" timeOffset="101048.2089">20726 2734 0,'0'0'0,"0"18"0,0 17 16,35 18-16,-17-35 15,-1-18-15,1 17 0</inkml:trace>
  <inkml:trace contextRef="#ctx0" brushRef="#br0" timeOffset="101342.0358">20902 2611 0,'0'0'0,"18"0"16,-1 0-16,1 0 0,17 0 16,-17 0-1,0 0-15,-1 0 0,-17 17 16,18 1-1,-18 17-15,0 0 16,0-17-16,0 0 0,0-1 16,17 1-16,-17 0 0,0-1 31,-17-34-15,-1-1-1</inkml:trace>
  <inkml:trace contextRef="#ctx0" brushRef="#br0" timeOffset="101832.106">21519 2575 0,'0'0'15,"18"71"-15,-18-18 0,0 17 0,0 71 16,0-70 0,18 0-16,-18-1 0,0 18 15,17-52-15,-17-19 16,18 1-16,-18-36 16,18 1-16,-1-19 15,1 1-15,17 17 16,-17 1-16,17-1 15,-17 18-15,-1 18 0,1-1 16,-18 1-16,0 35 16,0-35-16,-35-1 15,17 1-15,0-18 0,1 0 16,-1 0-16,1 0 0,-19-18 16,36-17-1</inkml:trace>
  <inkml:trace contextRef="#ctx0" brushRef="#br0" timeOffset="102239.9203">21978 2558 0,'18'0'16,"-1"-18"-16,1 18 15,0 0-15,17 0 16,-35-18-16,18 18 15</inkml:trace>
  <inkml:trace contextRef="#ctx0" brushRef="#br0" timeOffset="102375.9116">22013 2611 0,'0'0'0,"18"70"0,-18-35 15,18-17-15,-1 0 0,-17 17 16,53-17-1,-35-1-15,-1-17 0,1-17 16</inkml:trace>
  <inkml:trace contextRef="#ctx0" brushRef="#br0" timeOffset="102553.0596">22207 2611 0,'0'0'15,"0"52"-15,0-34 16,18 0-16,0-1 16,17-17-16,0 18 15,-17-18-15,-1-18 0</inkml:trace>
  <inkml:trace contextRef="#ctx0" brushRef="#br0" timeOffset="102692.4829">22313 2646 0,'0'53'0,"0"-106"0,0 123 15,18-52-15,-18 35 16,17-35-16,1-1 16</inkml:trace>
  <inkml:trace contextRef="#ctx0" brushRef="#br0" timeOffset="102966.2323">22419 2540 0,'0'0'16,"18"-18"-16,-1 18 16,1 0-16,17 18 15,1 0-15,-19-1 0,1 19 16,-1-19-16,1 18 0,17 1 15,-17-1 1,-18-17-16,18-18 0,-18 17 16,0 1-16,-18-18 15,0 18-15,-17-18 16,0 0 0,17 0-16,1 0 15,-1 0-15,0-18 16</inkml:trace>
  <inkml:trace contextRef="#ctx0" brushRef="#br0" timeOffset="131195.1132">8237 3069 0,'-17'-17'0,"17"34"31,17 71-15,1-17-16,0-18 0,-1 88 16,1-70-1,17-19-15,-17-16 0,-1-1 16,19-17-16,17-1 15,-36-34-15,36-36 16,-35 17-16,0-34 16,-18 35-16,0 17 15,0 0-15,0 36 16,17 35-16,1-18 16,-1 0-16,1 1 0,0-19 15,-1 1-15,19 17 16,-1-35-16,0-17 15,-17-1-15,-1 0 16,-17 1-16,0-36 16,0 18-16,-17-1 15,17 19-15,-18-36 0,1 35 16,17 0 0</inkml:trace>
  <inkml:trace contextRef="#ctx0" brushRef="#br0" timeOffset="131406.754">8855 2946 0,'0'0'16,"17"-18"-16,19 0 15,-19 1-15,36-1 16,-18 1-16,-17 17 16,-18-18-16,18 18 0</inkml:trace>
  <inkml:trace contextRef="#ctx0" brushRef="#br0" timeOffset="131526.6983">8925 2928 0,'-17'53'0,"34"-106"0,-34 124 16,34-18-16,-17-36 15,18 1-15,17-1 16,-17-17-16,-1 18 0,19-18 16,-19 0-16</inkml:trace>
  <inkml:trace contextRef="#ctx0" brushRef="#br0" timeOffset="131766.6429">9102 2928 0,'0'0'0,"17"0"16,1 0-16,0 0 0,-18 18 15,17-1 1,1 1-16,-18 0 0,0 17 16,-18-17-1,18-1-15,0 1 31,18-18-31,0-18 16,-1 1 0</inkml:trace>
  <inkml:trace contextRef="#ctx0" brushRef="#br0" timeOffset="132056.6306">9278 2840 0,'0'-18'16,"18"18"-16,-1 0 16,1 18-1,0 0-15,17-18 0,-17 17 0,17 1 16,-18-1 0,-17 1-16,0 0 15,0 17 1,0-17-16,-17-18 15,-1 0 1,1 0 0,-1 0-1,18 17 1,0 1-16</inkml:trace>
  <inkml:trace contextRef="#ctx0" brushRef="#br0" timeOffset="132246.296">9596 3510 0,'0'0'15,"0"53"-15,0-35 0,0 17 0,-18 18 16,0-35-16,18-1 15,-17 1-15</inkml:trace>
  <inkml:trace contextRef="#ctx0" brushRef="#br0" timeOffset="134198.3525">9843 2875 0,'17'0'16,"1"18"-1,17 70 1,-17-35-1,-1 17-15,19 89 16,-19-106-16,1 0 0,0 0 16,-18-18-16,17 1 0,-17-19 15,18-17 1,-1-35 0,1 17-16,0-17 0,-1 17 0,19-35 15,-19 53 1,19-17-16,-19 34 15,1-17-15,-18 53 16,0-35-16,-18 0 16,-17 35-16,0-53 15,17 17-15,-17-17 0,17 0 16,-17 0-16,0-35 16,35 17-16</inkml:trace>
  <inkml:trace contextRef="#ctx0" brushRef="#br0" timeOffset="134514.1464">10195 2734 0,'18'0'15,"-36"0"-15,54 0 0,-19-18 0,1 18 16,17-17-16,36-1 15,-54 0-15,19 18 0,-19-17 16,-17 34 0,-35 1-1,0 17-15,17-17 0,-17 35 16,35-18-16,0 1 16,0-1-16,0-18 15,35 19 1,-17-19-16,-1-17 0,19 0 15,-19 0-15,19-17 16</inkml:trace>
  <inkml:trace contextRef="#ctx0" brushRef="#br0" timeOffset="134715.319">10495 2805 0,'0'0'16,"35"-18"-16,-17 18 0,0 0 15,-18 18 1,0-1 0,0 1-16,0 0 0,-18-1 15,18 18-15,18-17 16,-1-18 0,19-18-1,-36 1-15</inkml:trace>
  <inkml:trace contextRef="#ctx0" brushRef="#br0" timeOffset="134971.9218">10689 2699 0,'18'0'16,"-1"17"0,1 1-16,0 0 15,-1-1-15,1 1 16,0 0-16,-1 17 15,1-35-15,-18 18 0,18-1 16,-18 1 0,0-1-16,-18-17 15,-17 0 1,17 0-16,-17 0 16,17 18-16,-17-18 15,35 18-15,-18-18 0</inkml:trace>
  <inkml:trace contextRef="#ctx0" brushRef="#br0" timeOffset="135754.5085">3810 3881 0,'-18'-18'16,"36"36"-16,-53-18 0,35 105 15,0-34 1,17 0-16,1-1 0,0-17 16,35 35-1,-18-53-15,-18-17 0,36-18 16,-17 0-16,-19-18 16,1 1-16,-18-18 0,0 17 15,0-35-15,0 35 16,0 1-16,18 34 15,17 36 1,0-17 0,-17-36-16,52 17 15,-34 1-15,17-36 16,-36 1-16,1-19 16,-36 19-16,18-19 15,-17 19-15,-19-19 0,-17-16 16,18 16-16,0 1 15,35 0-15,0 17 16</inkml:trace>
  <inkml:trace contextRef="#ctx0" brushRef="#br0" timeOffset="136071.7213">4269 3651 0,'0'0'0,"0"-35"0,17 17 16,1-17-16,17 0 15,-17 17-15,-1 18 0,19-17 16,-36 34-16,0 1 16,0-1-1,-18 19-15,0-1 16,18-17-16,-17 17 0,17-17 15,0-1-15,0 18 16,0 1-16,17-19 0,1 1 16,0 0-16,35-18 15,-36 0-15,36 0 16,-35-18-16,-1 0 16,-17 1-16</inkml:trace>
  <inkml:trace contextRef="#ctx0" brushRef="#br0" timeOffset="136211.3786">4568 3616 0,'0'0'15,"18"35"-15,-18-17 0,0 17 16,18-17-16,-18-1 16,17 1-16,1-18 15</inkml:trace>
  <inkml:trace contextRef="#ctx0" brushRef="#br0" timeOffset="136484.1561">4674 3457 0,'18'-17'0,"-36"34"0,54-52 15,-19 17-15,19 18 16,-19 0-1,1 18-15,-1 17 16,1 1-16,0-19 0,-18 1 16,17 17-16,-17-17 15,18-1-15,-18 1 16,-18-18 0,1-18-1,-1 1 1,0 17-16</inkml:trace>
  <inkml:trace contextRef="#ctx0" brushRef="#br0" timeOffset="136944.8826">5080 3334 0,'0'17'16,"0"-34"-16,18 52 0,-18-17 15,17 35-15,1-18 0,35 71 16,-36-36-16,36 36 15,-35-53-15,0-18 16,-1 1-16,1-1 16,-18-53 15,18-35-31,-18 18 16,35-18-16,-17 53 15,17-18-15,-18 36 16,1 0-16,17 35 15,-17 0 1,-18-36-16,0 18 0,-35 1 16,-1-19-1,19-17-15,-1 0 0,-17-17 16,0-19 0,17 19-16</inkml:trace>
  <inkml:trace contextRef="#ctx0" brushRef="#br0" timeOffset="137145.4234">5398 3316 0,'0'0'0,"17"-35"16,1 17-16,-18 1 15,53-19 1,-36 19-16,1-1 0,0 18 15,-1 0-15,-17 18 16,-35-1 0</inkml:trace>
  <inkml:trace contextRef="#ctx0" brushRef="#br0" timeOffset="137274.0378">5468 3263 0,'0'0'16,"0"18"-16,-18-18 0,18 35 16,18 0-16,0 1 15,-1-1-15,1-17 16,0-1-16,35 1 15,-36-18-15,1 0 0,-1 0 16,1 0-16,-18-18 16</inkml:trace>
  <inkml:trace contextRef="#ctx0" brushRef="#br0" timeOffset="137427.7472">5662 3298 0,'18'53'0,"-36"-106"0,36 124 16,-1-36-16,-17-17 0,36-18 16,-19 0-1,1-18 1,0 1-16</inkml:trace>
  <inkml:trace contextRef="#ctx0" brushRef="#br0" timeOffset="137706.3067">5786 3122 0,'0'0'16,"17"0"-16,1 0 0,-1 18 16,1-1-1,17 19 1,-17-19-16,-18 1 0,35 17 16,-17 0-16,0-35 15,-1 36 1,1-19-16,-18 1 15,18 0-15,-18-1 0,0 1 0,-18 0 16,18-1-16,-18-17 16,1 18-16,-1-18 15,0 0 1,1 0-16,-1 0 0,0 0 16,1 0-16,-1 18 15</inkml:trace>
  <inkml:trace contextRef="#ctx0" brushRef="#br0" timeOffset="139491.366">3687 4833 0,'35'0'15,"0"0"-15,0 0 16,54 0 0,-37 0-16,19-18 0,17 18 15,18-17-15,88-1 16,-70 1-16,123-36 16,-124 17-16,18-17 0,124-52 15,-142 52-15,106-71 16,-105 54-16,-18-1 15,0 1-15,-18-1 16,53-70-16,-71 88 16,1-88-1,-53 70-15,-1 1 0,1-1 16,-18-17-16,0-88 16,-18 105-16,-35-88 15,0 106-15,1 0 0,-142-17 16,52 52-16,1 18 15,0 0-15,-194 18 16,141 0-16,18 17 0,-18 18 16,-194 35-1,194-35-15,-18 17 0,35 1 16,1 17-16,-141 89 16,193-89-16,18 18 0,36-18 15,17 18-15,35 52 16,18-87-16,18-1 15,17 1-15</inkml:trace>
  <inkml:trace contextRef="#ctx0" brushRef="#br0" timeOffset="140308.8468">10354 2487 0,'0'-18'0,"0"36"0,0-53 16,-18 17-16,-35-35 16,1 18-16,16 17 0,-34 1 15,-89-19 1,53 19-16,0 17 0,-17-18 15,-1 18-15,1 18 0,-159-1 16,158 19-16,-17-1 16,0 0-16,18 18 0,-124 88 15,141-53 1,-71 89-16,124-89 16,36 18-16,-1 0 0,18-18 15,35 18-15,1-18 0,122 106 16,-69-106-16,34 0 15,-17-17-15,35-18 0,0 0 16,177 17 0,-160-52-16,1-18 0,-18 0 15,18-18-15,106-70 16,-142 35-16,1 0 0,-19-17 16,1-18-16,53-71 15,-106 88-15,-35-17 0,-1-18 16,-52-105-1,0 87-15,-36 18 0,18 0 16,-35 18-16,0 18 0,-18 34 16,-123-17-16,105 53 15,-123 36 1,141 17-16,-17 0 0</inkml:trace>
  <inkml:trace contextRef="#ctx0" brushRef="#br0" timeOffset="143567.6434">13705 3387 0,'0'-18'16,"0"0"-1,0 1-15,0-1 16,-17 0-1,17 1-15,-35-1 16,-1 1 0,19-1-16,-19 0 0,1 1 0,0 17 15,-71-36 1,71 19-16,-89-1 16,71 0-16,-53 18 15,36 0-15,17 0 0,-53 0 16,71 0-16,-18 18 15,18-18-15,-1 18 16,-17-1-16,18-17 0,-35 36 16,17-19-16,17 1 15,-34 17 1,17-35-16,18 18 0,-1-1 0,1 1 16,0 17-16,-36 18 15,36-17-15,0-1 16,17 0-16,-17 53 15,17 1-15,1-54 16,17 18-16,-18-18 0,18 0 16,-18 18-16,-17 35 15,35-52-15,-18 17 16,-17 70-16,17-70 16,1 0-16,-1 17 15,-17 1-15,17-18 0,-17 17 0,-18 54 16,35-71-1,-17 17-15,0 54 16,0-54-16,17-17 0,0 18 16,1-1-16,-1 54 15,0-53-15,18-1 0,0 1 16,-17 52 0,17 1-16,0-54 15,0 1-15,0 52 16,0-52-16,0-1 0,0 1 15,0 52-15,17-52 16,-17 70 0,0-88-16,0 17 0,18 72 15,-18-72-15,18 1 16,-18-1-16,0 1 16,17-18-16,-17 17 0,0 1 0,18 52 15,-18-52-15,18-1 16,-1 71-16,-17-70 15,18 0-15,-18-1 16,17 71-16,-17-70 16,18-1-16,-18 1 0,0-18 15,18 17-15,-18 72 16,0-72-16,17 1 0,-17-1 16,18 71-1,-18-70-15,0-18 0,18 17 16,-18 1-16,17-1 0,-17 54 15,18-54-15,-18 1 16,0-18-16,0 17 0,0 1 16,0 70-1,0-70-15,0 70 16,0-71-16,0 54 16,0-54-16,0-17 15,0 71-15,18-18 16,-18-36-16,17 36 15,1-35-15,-18 34 16,18-34-16,-18-18 16,0 0-16,17 53 15,-17-53-15,18-1 0,-18-16 16,17 17-16,1 35 16,-18-35-16,18 0 15,-18 0-15,17 35 16,19 0-16,-19-35 15,1-18-15,0 0 16,-1 1-16,18-1 0,18 18 16,-17-35-16,-1 17 0,53 18 15,-53-36 1,18 19-16,0-19 16,0 1-16,0 0 0,0-18 0,0 17 15,0 1-15,0-18 0,0 18 16,70-1-1,-70-17-15,0 0 0,18 0 16,-19 0-16,54-17 16,-53-1-16,0 0 0,-18 1 15,1 17-15,34-36 16,-35 19-16,-17-1 16,0 0-16,17-17 0,-17 17 15,17-17-15,-17 18 16,-1-19-16,36-34 0,-18 34 15,-17 1-15,17-18 0,18-17 16,-35 17 0,17 18-16,-17-18 0,17 17 0,-17-17 15,35-35 1,-36 53-16,1 0 0,0-18 16,17-35-1,-18 35-15,1 0 0,0 0 16,-1 0-16,-17 0 0,18 0 15,-18-53-15,0 0 16,18 53-16,-18 1 16,0-1-16,0-53 15,0 53-15,17-18 0,-17 18 16,0-70 0,18-18-16,-18 70 15,0 18-15,0-17 0,18-71 16,-18 70-16,0 1 15,0-72-15,17 72 16,1-89 0,-18 89-16,18-107 15,-18 89-15,0-88 16,17-1-16,-17 89 16,0 0-16,18-106 15,-1 106-15,-17-106 16,18 88-16,0-88 15,-18 88-15,17 18 16,-17-18-16,18-88 16,-18 88-16,0 18 0,0-18 15,0 18-15,0-106 16,0 88-16,0 18 16,0-18-16,0 18 0,0-106 15,0 88-15,0 18 16,0-18-16,0 18 0,0-89 15,-18 89 1,18 17-16,0-87 16,0 70-16,-17 17 0,17-105 15,0 105-15,0-17 16,-18 0-16,18-1 0,0 19 16,-18-89-1,18 89-15,-17-72 16,-1 72-16,1 17 0,17-18 15,-18 19-15,-17-72 16,17 54-16,0 17 0,1-18 16,-1 18-16,-17-53 15,17 53-15,0 0 16,1 1-16,-18 16 0,17-17 16,-35-17-16,18 35 15,-1-1-15,1 19 0,0-19 16,-53 1-16,35 0 15,0 17-15,-18 0 16,18 1-16,-17 17 0,-71-18 16,53 18-16,17 0 15,-52 0-15,52 18 16,18-1-16,0 1 16,0 17-16</inkml:trace>
  <inkml:trace contextRef="#ctx0" brushRef="#br0" timeOffset="184983.3457">13123 12506 0,'-17'0'0,"17"-18"16,0 36 31,0 53-31,0-19-16,0 19 15,0 70-15,17-70 16,19 52-16,-1-70 15,71 53 1,-53-71-16,105 18 16,-52-35-16,-18-1 15,18 1-15,0-18 0,88 0 16,-123-18-16,70 1 16,-106-1-16,0 0 15,-35 1-15,-17-1 16,-19 18-16</inkml:trace>
  <inkml:trace contextRef="#ctx0" brushRef="#br0" timeOffset="185409.5477">12577 13123 0,'0'0'16,"-18"18"-16,36-18 0,17-18 15,0 1-15,36-89 16,-36 53-16,18-18 16,-18 1-16,18-71 15,-18 70-15,-17 1 16,17-19-16,-17 72 16,-18-1-16,18 1 15,-1 17-15,1 0 0,35 35 16,-18-18-1,0 1-15,18 17 0,-18-17 16,18 0-16,36 35 16,-37-18-16,19 0 15</inkml:trace>
  <inkml:trace contextRef="#ctx0" brushRef="#br0" timeOffset="196200.7398">10248 13670 0,'0'-17'15,"0"-1"1,0 36 46,18 34-62,-1 1 16,-17 0-16,18 53 16,0-35-16,-1 105 15,-17-88-15,18 177 16,-18 35 0,0-142-16,0 19 0,18 140 15,-1-176-15,1 89 16,0-124-16,-1-1 15,19 72 1,-36-107-16,17 71 16,-17-17-16,0-89 15,0 18-15,0-18 0,0 18 16,0-35 0,0 0-16</inkml:trace>
  <inkml:trace contextRef="#ctx0" brushRef="#br0" timeOffset="197127.0525">8079 15205 0,'17'0'31,"36"17"-15,-18-17-16,36 0 15,-18 0 1,-18 0-16,36 0 0,-18 0 16,17-17-16,107 17 15,-72 17-15,142 1 16,-123 17-16,140 18 15,-122-18-15,-1 1 16,17-19-16,19 1 0,158 17 16,-159-35-16,195 0 15,-177 0-15,-18-17 16,142-1-16,-177 0 16,-35 18-16,52-17 15,-105 17-15,0 0 0,0 0 16,-35 0-16,-18 17 15</inkml:trace>
  <inkml:trace contextRef="#ctx0" brushRef="#br0" timeOffset="200575.6474">12735 15346 0,'18'0'0</inkml:trace>
  <inkml:trace contextRef="#ctx0" brushRef="#br0" timeOffset="203274.3564">12506 15381 0,'-18'-18'16,"1"18"-16,-1 0 15,18-17 48,53 17-63,-18 0 15,1 0-15,16 0 0,19 17 16,-36-17-16,18 36 16,-35-19-16,-1 19 15,1-19-15,-18 1 16,0 17-16,-35 18 15,17-18-15,-17 18 16,17-17-16,-35 17 16,53-36-16,0 18 0,0 1 15,36-19 1,-19 1-16,19-18 16,-1 0-16,18 0 15,-18 0-15,-17 0 0,-1 0 16,1 0-16,-36 0 31,-17 18-15,17-18-16</inkml:trace>
  <inkml:trace contextRef="#ctx0" brushRef="#br0" timeOffset="203451.3672">12488 15752 0,'18'0'16,"0"0"-16,17-18 0,53 0 15,-53 1-15,71-1 16,-71 18-16,18-18 16,-17 1-16</inkml:trace>
  <inkml:trace contextRef="#ctx0" brushRef="#br0" timeOffset="205225.0013">12965 15046 0,'17'0'31,"19"-18"-31,-19 18 16,1 0-16,-1 0 0,36 18 15,-35-18 1,17 0-16,-17 0 16,-18 18-1,-18-18-15,1 0 0,-1 17 16</inkml:trace>
  <inkml:trace contextRef="#ctx0" brushRef="#br0" timeOffset="205396.4744">13018 15099 0,'0'0'16,"0"18"-16,0 17 0,0-18 0,0 36 15,0-35 1,17 0-16,1-1 0,-1 1 15,19-18 1,-19 0-16,1 0 0,0 0 16</inkml:trace>
  <inkml:trace contextRef="#ctx0" brushRef="#br0" timeOffset="205797.5445">13247 15099 0,'17'0'16,"-17"18"-16,18 17 15,0-35-15,-18 35 16,0-17-16,-18-1 16,18 1-16,-35-18 15,35 18-15,0-1 31,17 1-15,1-18-16,17 0 0,1 0 16,-19 0-1,1 0-15,0-18 16</inkml:trace>
  <inkml:trace contextRef="#ctx0" brushRef="#br0" timeOffset="205988.0344">13476 15046 0,'0'35'16,"-18"18"0,18-18-16,0 1 0,18-19 0,0 54 15,-18-53-15,17 34 16,1-34-1</inkml:trace>
  <inkml:trace contextRef="#ctx0" brushRef="#br0" timeOffset="206297.9745">13300 15822 0,'0'18'15,"0"17"-15,0-88 0,-18 177 16,18-107-16,18 18 0,-1 1 16,1-19-16,0 1 15,-1 0 1</inkml:trace>
  <inkml:trace contextRef="#ctx0" brushRef="#br0" timeOffset="207490.3192">9719 12929 0,'0'-17'16,"35"17"-16,-17 0 16,17 0-16,1 0 15,-1 0-15,0 0 0,0 17 16,-17-17-16,0 36 15,-18-19-15,-36 36 16,1-18-16,17 1 16,-17 34-16,18-34 15,17-19-15,0 18 0,0-17 16,0 0-16,35-1 16,0 1-16,0-18 15,-17 0-15,53 0 16,-54 0-16,1 0 0,-18-18 15</inkml:trace>
  <inkml:trace contextRef="#ctx0" brushRef="#br0" timeOffset="207639.3528">9772 13229 0,'0'0'15,"53"-35"-15,-18 35 0,-17-18 0,52-17 16,-34 35-1,-19-18-15,19 1 16,-19 17-16,-17-18 16</inkml:trace>
  <inkml:trace contextRef="#ctx0" brushRef="#br0" timeOffset="207859.7765">10001 12541 0,'18'-35'16,"0"35"-16,-1-18 16,18 1-16,-17-1 15,17 18-15,-17 0 16</inkml:trace>
  <inkml:trace contextRef="#ctx0" brushRef="#br0" timeOffset="208027.2228">10107 12594 0,'0'0'15,"0"71"-15,0-36 0,0 0 16,18 18-16,-1-35 15,1-18-15,17 17 16,-17-17-16,0 0 16,-1 0-16,-17-17 0</inkml:trace>
  <inkml:trace contextRef="#ctx0" brushRef="#br0" timeOffset="208278.4945">10283 12559 0,'0'0'16,"36"18"-16,-19-18 0,1 17 15,-18 1-15,0 17 16,-18-17 0,1 17-1,-1-17-15,18-1 0,0 1 16,0 0-1,35-18-15,-17 0 16,0 0-16,-1 0 0,1-18 16,0 18-16</inkml:trace>
  <inkml:trace contextRef="#ctx0" brushRef="#br0" timeOffset="208590.3436">10442 12488 0,'0'0'0,"18"0"16,0 0-1,-1 0-15,1 0 0,-1 0 16,1 18 0,-18 0-16,0-1 15,0 1-15,18 35 16,-18-18-16,0 0 0,0-17 15,0 35-15,0-35 16,0-1 0,-18-17-1,0 18 1,1-18-16,-1-18 16,1 18-1</inkml:trace>
  <inkml:trace contextRef="#ctx0" brushRef="#br0" timeOffset="209029.2499">10319 13194 0,'17'0'16,"1"0"-1,17-18 1,-17 18-16,0 0 0,-1 0 16,19 36-16,-36-19 15,0 1-15,0-1 0,0 1 16,0 0-16,-18 35 16,0-53-16,18 17 15,0 1-15,36-18 16,-19 0-1,36 0-15,-35 0 16,-1 0 0,1 0-16,0 0 15</inkml:trace>
  <inkml:trace contextRef="#ctx0" brushRef="#br0" timeOffset="210585.7637">13353 15028 0,'17'0'94,"19"0"-78,-19 0-16,18-17 15,-17 17-15,0 0 16,-18 17-1,0 1 1,0 0-16,0-1 0,0 1 16,0 35-1,17-18-15,-17-17 0,0 17 16,0 18-16,18-35 16,0 34-16,-18-34 15,0 0-15,17-18 0,-17 17 16,18 1-16,-36-18 31,1 0-15,-1 0-16,-17 0 15,-1-18-15,19 18 16,-18 18-16,-1-18 16,1 18-1</inkml:trace>
  <inkml:trace contextRef="#ctx0" brushRef="#br2" timeOffset="220061.8691">9948 16087 0,'0'0'15,"0"17"-15,36 1 0,34 17 16,-35-35-16,89 18 16,-71 0-16,0-18 15,-18 17-15,18-17 0,-18 0 16,1 0-16</inkml:trace>
  <inkml:trace contextRef="#ctx0" brushRef="#br2" timeOffset="220251.3621">10248 15928 0,'-17'53'0,"-1"-18"16,0 0-16,-17 54 15,17-54-15,18 0 0,0 0 16,0 1-1,53-36-15,-35 0 0</inkml:trace>
  <inkml:trace contextRef="#ctx0" brushRef="#br2" timeOffset="220507.1404">10601 15875 0,'18'53'16,"-1"-35"-16,54 17 15,-36-18-15,0 1 0,18-18 16,0 18-16,-18-18 0,36 0 15,-36 0-15,-17 0 16</inkml:trace>
  <inkml:trace contextRef="#ctx0" brushRef="#br2" timeOffset="220680.1451">10795 15822 0,'0'0'0,"0"35"0,-18 54 16,1-37-16,17-16 16,0 17-1,0-18-15,17-17 16,1-18-16</inkml:trace>
  <inkml:trace contextRef="#ctx0" brushRef="#br2" timeOffset="221085.2292">10936 15328 0,'-18'35'16,"36"-70"-16,-18 88 0,0-35 0,18 17 16,17 0-16,0-17 0,36 17 15,-36-17-15,0 0 16,-17-1-16,17-17 0,-17 0 16,0 0-16</inkml:trace>
  <inkml:trace contextRef="#ctx0" brushRef="#br2" timeOffset="221265.5297">11095 15222 0,'0'0'0,"0"36"0,-35 34 15,17-17-15,-17 53 16,17-53-16,18 53 15,0-71 1,0 0-16,0-17 16</inkml:trace>
  <inkml:trace contextRef="#ctx0" brushRef="#br1" timeOffset="229394.7156">9825 15258 0,'0'0'16,"-18"0"-16,1 0 0,-36 35 16,35-17-1,0 17-15,1 0 0,-1 18 16,18 53-16,0-53 15,18-18-15,-1 0 16,1-17-16,35-18 0,18-18 16,-19 1-16,-16-19 15,17 1-15,-36-18 0,19 0 16,-19 18-16,-17-18 0,0 18 16,-35-18-1,-18 53-15,18 0 0,-18 18 0,0-1 16,-18 18-1,36 1-15,17-36 0,18 17 16,36-17 0</inkml:trace>
  <inkml:trace contextRef="#ctx0" brushRef="#br1" timeOffset="229788.4598">10019 14640 0,'-35'18'15,"70"-36"-15,-88 54 0,35-19 0,1 36 16,17-35-16,0 52 16,35-52-16,-17 17 15,-1-17-15,54-18 16,-1 0 0,-52-18-16,0 1 0,-1-19 15,1 19-15,-18-36 16,-18 17-16,-17-16 15,0 34-15,-18 0 16,18 1 0,17 17-16,18 17 15</inkml:trace>
  <inkml:trace contextRef="#ctx0" brushRef="#br1" timeOffset="230167.4371">10672 14711 0,'0'0'16,"-36"53"-16,19-18 16,17 0-16,0-17 0,0 17 15,0-17-15,35 0 0,18-18 16,-18 0-16,36-53 16,-36 35-16,18-53 15,-53 36-15,0 17 16,-18-17-16,1 18 15,-36-1-15,0 18 16,17 0-16,1 18 0,-18-1 16,18 1-16,0-1 15,17 1-15,18 0 0</inkml:trace>
  <inkml:trace contextRef="#ctx0" brushRef="#br1" timeOffset="230471.898">10336 15152 0,'0'0'0,"0"17"0,0 19 15,0-1-15,18 36 16,0-36-16,52 18 15,-34-53-15,-1 17 16,18-34-16,-18 17 16,-17-36-16,-1 1 15,-34-35 1,-1 52-16,-17-17 0,17-1 16,-17 19-16,-36-18 15,36 35-15,0-18 16</inkml:trace>
  <inkml:trace contextRef="#ctx0" brushRef="#br1" timeOffset="231918.7183">4833 3122 0,'0'0'0,"88"-35"0</inkml:trace>
  <inkml:trace contextRef="#ctx0" brushRef="#br1" timeOffset="232652.0585">5450 2858 0,'0'0'16,"0"-18"-16,0 0 16,-17 18-1,-1-17 1,1 17-16,-1 0 15,0 0-15,-52 17 16,17 1-16,17 0 16,-16-1-16,-1 1 0,0-1 0,-18 1 15,-70 35 1,53-35-16,17 17 0,-105 18 16,70-18-16,18 0 15,0 18-15,0-17 0,-1 16 16,-69 54-16,87-70 15,0 17-15,19-1 16,-54 54-16,53-53 16,18 18-16,-54 35 15,54-36-15,17 1 0,-17-18 16,0 17-16,17-17 0,-17 71 16,17-54-16,1 54 15,17-72 1,0 19-16,17-18 0,54 35 15,-18-35-15,70 0 16,-52-18 0,17-17-16,106 17 15,-88-35-15,158 0 16,-140 0-16,176-35 16,-159 0-16,159-71 15,-142 53-15,-16-18 16,16 1-16,1-1 0,123-88 15,-158 89-15,105-89 16,-158 89-16,-1-19 16,1 19-16,17-89 15,-70 71-15,-1 0 0,-17 0 16,0-1-16,-35-87 16,0 88-16,-89-36 15,54 71-15,-19 0 16,-16 36-16,-1-1 0,0 1 15,0 17-15,-70-18 16,105 18-16,18 18 16,0-18-16,18 0 0</inkml:trace>
  <inkml:trace contextRef="#ctx0" brushRef="#br1" timeOffset="233715.7143">9560 2328 0,'-35'-35'15,"0"17"-15,-36-17 16,36 18-16,-89-19 15,72 19-15,-90-1 16,54 18-16,18 0 16,-19 18-16,1-1 0,-70 54 15,69-36 1,1 18-16,18-18 0,-1 18 16,18 0-16,0 0 0,-53 70 15,71-70-15,-35 53 16,34-35-1,19-1-15,-1 1 0,0 17 16,18-17-16,0-1 0,0 18 16,53 36-16,-17-71 15,69 53-15,-34-36 16,-1-17-16,1 0 16,0-18-16,17 18 0,123 18 15,-105-36-15,141 0 16,-123-17-16,-1 0 15,124-1-15,-123-17 16,-19-17-16,19-19 16,-18 19-16,17-19 0,106-52 15,-123 35-15,106-17 16,-124 34-16,-35 1 16,0 0-16,-18-18 0,1 18 15,-1-1-15,0-69 16,-35 52-16,0-88 15,-35 52-15,0 1 0,-1-18 16,-34 1-16,-18-1 16,-18 0-16,-18 18 0,1 17 15,-177-17-15,141 53 16,18 17-16,0 0 0,17 1 16,-52 34-1,106 19-15,-1-1 0</inkml:trace>
  <inkml:trace contextRef="#ctx0" brushRef="#br1" timeOffset="236962.1754">15187 15416 0,'0'0'16,"-18"18"-16,36-18 0,17 0 15,1 0 1,17 0-16,17 0 15,1 0-15,35-18 0,123 18 16,-106 0-16,160-17 16,-125 17-16,124-18 15,-140 0-15,69-17 16,-140 35-16,-1-17 16,-34 17-16,-1-18 0</inkml:trace>
  <inkml:trace contextRef="#ctx0" brushRef="#br1" timeOffset="237246.9856">16951 15099 0,'0'0'0,"18"0"0,35 0 16,-1 0-16,-16 18 15,17-1-15,0 1 0,-1-1 16,54 36-16,-53-35 16,-17 0-16,-1 17 15,18 18 1,-53-36-16,-18 1 0,-17 17 16,0-17-16,-54 17 15,54-17-15,-18-18 0,18 18 16,0-18-16,-1 17 15,19-17-15</inkml:trace>
  <inkml:trace contextRef="#ctx0" brushRef="#br0" timeOffset="244952.9246">20267 13106 0,'0'-36'16,"-18"19"-16,1 17 15,-1 0 1,1 35-16,17-17 0,0 17 15,0 0-15,0 53 16,17-17-16,1 70 16,-1-53-16,-17 18 0,18 123 15,-18-87 1,0-19-16,0 36 0,18 141 16,-18-142-16,0 142 15,0-141-15,0-18 16,0 141-16,17-141 15,-17-17-15,18 123 16,-18-124-16,18-34 16,-18 16-16,35 54 15,-35-88-15,0-18 16,18 0-16,-18-18 0,17 0 0,-17-17 16,0-36-1</inkml:trace>
  <inkml:trace contextRef="#ctx0" brushRef="#br0" timeOffset="245527.8396">18468 15416 0,'0'0'0,"18"0"31,34-17-16,1 17-15,0 0 0,88 0 16,-35 0 0,141 0-16,-88-18 15,194 0-15,-142 18 16,19-17-16,-1 17 0,18-18 16,264 1-1,-246 17-15,211 0 16,-282 0-16,89 17 15,-178 1-15,-34-18 0,0 35 16,-19-17-16,-16-1 16,-36 1-16</inkml:trace>
  <inkml:trace contextRef="#ctx0" brushRef="#br0" timeOffset="246101.4441">23054 15399 0,'-35'0'15,"70"0"-15,-53 0 16,71 0 0,36 17-1,-54 1-15,0 17 0,0-17 16,-17 0-16,-18 52 15,0-35-15,-35 54 16,-1-36-16,19-18 0,-18 0 16,17 36-1,18-36-15,18 0 16,-1-35-16,18 18 0,1-18 16,-19 0-16,19 0 0,-1-18 15,18 1 1,-53-1-16</inkml:trace>
  <inkml:trace contextRef="#ctx0" brushRef="#br0" timeOffset="246244.9361">22913 15840 0,'88'17'15,"-35"-17"-15,88-35 16,-70 35-16,-1-18 0,-17 18 15,0-17-15</inkml:trace>
  <inkml:trace contextRef="#ctx0" brushRef="#br0" timeOffset="246551.1276">23513 15187 0,'17'-18'0,"19"18"15,-1-17-15,18 17 16,-36 0-16,1 0 0,17 0 16,-17 0-1,-18-18-15,-18 18 16</inkml:trace>
  <inkml:trace contextRef="#ctx0" brushRef="#br0" timeOffset="246689.2587">23583 15222 0,'0'0'0,"0"36"0,0 52 16,0-53-16,18 0 0,-1 36 16,1-53-16,0-1 15,17 1-15,-17-18 16,-1 0-16,1-18 16</inkml:trace>
  <inkml:trace contextRef="#ctx0" brushRef="#br0" timeOffset="247028.9397">23830 15258 0,'18'0'16,"-1"-18"-16,1 18 16,0 18-16,-18-1 15,0 19 1,0-19-16,-18 18 16,0-35-1,1 18-15,17 0 16,17-18-1,19 17 1,-1-17-16,-17-17 16,35-1-16</inkml:trace>
  <inkml:trace contextRef="#ctx0" brushRef="#br0" timeOffset="247207.02">24077 15205 0,'0'17'16,"0"1"-16,0 35 16,18-35-16,-18 17 15,0-18-15,0 19 16,0-1-16,0-17 0,0 52 16,0-52-16,0 17 15</inkml:trace>
  <inkml:trace contextRef="#ctx0" brushRef="#br0" timeOffset="247531.0738">23883 15981 0,'0'17'16,"0"1"-16,0 0 15,18 17-15,-18-17 16,17-18 0,1 17-16</inkml:trace>
  <inkml:trace contextRef="#ctx0" brushRef="#br0" timeOffset="248514.0976">19773 12365 0,'0'0'0,"-17"0"0,34-18 32,36 18-17,-18-17-15,1 17 0,17 0 0,17 0 16,-17 0-1,-18 17 1,-17 1-16,-18 0 0,-18 17 0,1 18 16,-19-36-16,19 19 15,-18-19-15,17 19 16,0-19-16,1 18 16,17-17-16,17-18 15,19 18-15,-19-18 16,1 0-16,-1-18 0,19 18 15,-36-18 1,0 1-16</inkml:trace>
  <inkml:trace contextRef="#ctx0" brushRef="#br0" timeOffset="248641.0007">19879 12559 0,'35'0'16,"-70"0"-16,88 0 0,-18 0 0,1-18 15,-1 18-15,0-17 0,18-19 16,-35 36 0</inkml:trace>
  <inkml:trace contextRef="#ctx0" brushRef="#br0" timeOffset="248881.1984">20232 12118 0,'0'0'16,"35"-18"-16,-17 18 0,17-17 16,0-1-1,-17 18-15,0 0 0,-1 0 16,1 0-16,-36 0 15,1-18 1</inkml:trace>
  <inkml:trace contextRef="#ctx0" brushRef="#br0" timeOffset="249003.5564">20320 12083 0,'-18'17'0,"36"-34"0,-53 70 16,35-36-16,0 18 16,17-17-16,1 0 0,17 17 15,-17-17-15,17 17 16,-17-35-1,-1 0-15</inkml:trace>
  <inkml:trace contextRef="#ctx0" brushRef="#br0" timeOffset="249274.398">20496 12136 0,'18'0'16,"17"0"0,-17 0-16,17 0 15,1 35-15,-19-18 16,-17 19 0,0-19-16,0 1 15,0 0-15,-17-18 0,17 17 16,17-17-1,1 0 1,17 0 0,-17-17-16</inkml:trace>
  <inkml:trace contextRef="#ctx0" brushRef="#br0" timeOffset="249591.2079">20726 12065 0,'17'0'16,"1"-18"-16,0 18 16,17 0-1,-17 0-15,-1 0 0,1 18 16,-18 0-16,17-1 16,-17 1-16,0 0 0,18 17 15,0 0-15,-18-17 16,17-1-16,-17 19 15,18-1-15,0 0 16,-18-17-16,17 0 16,-34-18-1,-1-18 1,-35 0 0,35 18-16,1 0 15,-36 18-15</inkml:trace>
  <inkml:trace contextRef="#ctx0" brushRef="#br2" timeOffset="256011.59">20673 14658 0,'17'18'32,"36"17"-17,-35-18-15,53 36 16,-36-35-16,0 0 15,-17 17-15,52-17 16,-52-18-16</inkml:trace>
  <inkml:trace contextRef="#ctx0" brushRef="#br2" timeOffset="256193.7882">20937 14570 0,'-35'35'16,"17"0"-16,1-17 16,-36 35-16,35-18 15,1 0-15,-19 18 16,36-35-16,0 0 0,0-1 16</inkml:trace>
  <inkml:trace contextRef="#ctx0" brushRef="#br2" timeOffset="256544.1106">20673 15134 0,'0'0'0,"17"18"31,19 35-16,-19-36-15,54 36 16,-1-17-16,-34-19 16,-19-17-16,19 18 15</inkml:trace>
  <inkml:trace contextRef="#ctx0" brushRef="#br2" timeOffset="256711.3865">20832 15099 0,'0'0'15,"-36"53"-15,19-18 0,-19 36 16,19-54-16,-1 19 0,0-1 16,18-18-16,-17 19 15</inkml:trace>
  <inkml:trace contextRef="#ctx0" brushRef="#br2" timeOffset="258379.5209">20514 14323 0</inkml:trace>
  <inkml:trace contextRef="#ctx0" brushRef="#br2" timeOffset="258563.1898">20514 14323 0,'-53'17'16</inkml:trace>
  <inkml:trace contextRef="#ctx0" brushRef="#br2" timeOffset="258918.2029">20373 14288 0,'0'0'0,"-18"0"15,36 0 48,0 17-47,-1 1-16,1-18 15,-1 17-15,19-17 0,17 18 16,-36 0-16,36-1 15,-35-17 1,-18 18-16,-18-18 31</inkml:trace>
  <inkml:trace contextRef="#ctx0" brushRef="#br2" timeOffset="259096.7569">20567 14182 0,'0'0'15,"-35"35"-15,-1 0 0,19-17 16,-19 52-16,19-34 16,-1 34-1,18-52-15,0 17 0,18-35 16</inkml:trace>
  <inkml:trace contextRef="#ctx0" brushRef="#br1" timeOffset="265047.4248">19950 14658 0,'0'0'15,"-18"18"-15,-17-1 0,17 1 0,0-1 16,1 36-16,17-35 16,0 35-1,0-35-15,17-1 0,19 1 16,-19-18-16,1 0 16,0 0-16,-1-18 0,1 1 15,17-19-15,-35 1 16,0 17-16,-17-17 15,17 17-15,-36-17 16,19 18-16,-1 17 0,18-18 16,-18 18-16,36 0 15,0 0 1</inkml:trace>
  <inkml:trace contextRef="#ctx0" brushRef="#br1" timeOffset="265354.4674">20285 14764 0,'0'17'0,"0"1"15,0 35 1,0-18-16,0 18 15,0-35-15,17-1 16,-17 1-16,36-18 16,-19-18-16,1 1 0,0-1 15,-1-35-15,-17 36 16,0-19-16,-17 1 16,-1 17-1,0 18-15,1 18 16,-19-18-16</inkml:trace>
  <inkml:trace contextRef="#ctx0" brushRef="#br1" timeOffset="265736.974">19932 15134 0,'0'0'16,"-18"0"-16,1 0 0,17 53 16,0-35-1,17 35-15,1-36 16,35 19-16,-18-36 15,36 0-15,-54 0 16,36-36-16,-53 19 16,18-36-1,-36 35-15,1-17 16,-1 17-16,0 1 0,-35-1 16,18 18-16,0 0 15,17 18-15,18-1 0,-17 18 16</inkml:trace>
  <inkml:trace contextRef="#ctx0" brushRef="#br1" timeOffset="266054.2149">19985 15469 0,'-18'18'16,"36"-36"-16,-53 54 0,17-19 0,18 1 16,0 17-16,0 36 15,0-36-15,18 0 0,-1-17 16,36 17-16,-35-17 16,-1-18-16,19 0 0,-19-18 15,1 1 1,-18-1-16,0 0 15,-18 1-15,-17-19 16,17 19-16,1-1 16,-1 0-16,-17 18 0,17 0 0,1 0 15,17 18-15,0 0 16</inkml:trace>
  <inkml:trace contextRef="#ctx0" brushRef="#br1" timeOffset="266472.6974">20602 15575 0,'0'0'16,"-17"-17"-16,-1 17 16,0 17-16,1-17 15,-1 18-15,0-1 16,1 1-16,-1 17 16,18-17-16,0 0 15,35-1-15,-17 1 16,0-18-16,17 0 0,0 0 15,18-18-15,-18 1 16,1-1 0,-36 0-16,0-17 15,0 17-15,-36 1 16,19-1-16,-18 1 16,17 17-16,0-18 0,1 18 15</inkml:trace>
  <inkml:trace contextRef="#ctx0" brushRef="#br1" timeOffset="273432.8041">9684 14975 0,'-18'0'15,"18"-17"1,-18 17-16,1 0 15,17 17-15,-18-17 16,-17 53-16,17-35 16,1 53-16,17-36 15,-18 0 1,36-17-16,17-1 16,-17-17-16,-1 0 0,1-17 15,-1 17-15,19-36 16,-19 1-16,1-18 15,-18 18-15,0-18 16,-18 18-16,-17 0 16,17 17-16,-17 18 15,18 0-15</inkml:trace>
  <inkml:trace contextRef="#ctx0" brushRef="#br0" timeOffset="280324.6611">23865 15910 0,'-17'0'32,"17"-17"14,-18 17-14,18 17-17,0 1 1,0 0 0,0 17-1,0-18-15,0 19 16,0-1-16,18 0 15,-18-17-15,17 17 16,-17-17-16,0 0 16,18-18-1,-18-18 1,0 0-16,0 1 16,0-1-16</inkml:trace>
  <inkml:trace contextRef="#ctx0" brushRef="#br0" timeOffset="281219.1848">20567 12612 0,'-18'0'15,"1"17"1,17 19 0,17 17-1,-17-18-15,0-17 0,0 17 16,0-18-16,0 1 0,18 17 16,0-17-16,17-18 15</inkml:trace>
  <inkml:trace contextRef="#ctx0" brushRef="#br0" timeOffset="283309.7449">20302 12629 0,'0'-17'16,"0"-1"15,18 18-15,0 0-16,17 0 15,-17 0 1,-1 0-16,18 0 16,-17 18-16,0-1 15,-1 36-15,-17-35 16,0 17-16,0-17 0,-17 17 15,17-17-15,-18 17 16,0-17-16,-17-1 16,18-17-16,-19 18 15,19 0 1,-1-18-16,36 0 16,17-18-1,-17 18-15,-1 0 0,36 0 16,-35 18-16,17-18 15,-17 17-15,-1-17 0,1 18 16,0-18 0,-36 0 15</inkml:trace>
  <inkml:trace contextRef="#ctx0" brushRef="#br0" timeOffset="289222.1636">25718 12947 0,'-18'35'0,"18"18"0,-18-18 15,18 1-15,-17 17 16,17-71 0,0-35-1,0 0-15,0-35 16,17 53-16,-17-1 15,18 19-15,35-19 16,-18 36-16,-17 0 16,17 53-1,-17-17-15,-18 34 16,0-52-16,17 17 16,-17-17-16,0-36 15,0 1-15,18-1 16,17-35-16,-17 35 15,17 1-15,-35-1 16,35 18 0,-17 35-16,-18 1 0,0-1 15,0 35-15,0-17 16,0-17-16,0-19 0,18 1 16,-1 0-16,1-1 15,0-17-15</inkml:trace>
  <inkml:trace contextRef="#ctx0" brushRef="#br0" timeOffset="289917.8685">26229 13018 0,'18'17'0,"17"-17"16,-17 0-1,-1 0-15,1 0 0,35-17 16,-53-1-16,17-17 15,-17 17-15,0-35 16,-17 35 0,-36 18-16,18 0 15,17 36-15,0-19 16,18 19-16,-17 17 16,34-18-16,1-18 0,17 19 15,36-19 1,-18-17-16,-18 0 0,18 0 15,17-17-15,-52-1 16,17 18-16,-17-35 16,-18 17-16,0 1 15,0-1-15,-18 18 16,1 0 0,-1 0-16,0 53 15,18-36-15,0 19 16,0-19-16,18 1 0,35 0 15,-35-18-15,35 0 16,-36 0-16,1 0 16,-1-18-16,-17 0 15,0 1 1,-17 17-16,17 17 0,0 1 16,17 17-1,1-17 1,0-18-1,-1-18 1,1 1 0,0-19-1,-1 19-15,19 17 16,-19 0 0,19 17-16,-19-17 15,18 18-15,-17-18 16,-18 18-1,18-18-15,-18 17 16,17-17-16,1 18 16,0-18-16</inkml:trace>
  <inkml:trace contextRef="#ctx0" brushRef="#br0" timeOffset="290407.0491">28557 12841 0,'0'0'16,"0"18"-16,-17-1 0,-1 36 15,0 0 1,18-17-16,0 16 0,18-16 0,0-19 16,35 36-1,-18-35-15,71-18 16,-71-35-16,18 17 0,-18-17 16,1-1-16,-19-16 15,1-1-15,-1 17 0,-17-17 0,-52-35 16,34 71-1,-35-19-15,-35 19 16,17 34-16,18 1 0,0 0 16,18 17-16,-18-18 15</inkml:trace>
  <inkml:trace contextRef="#ctx0" brushRef="#br0" timeOffset="291150.5669">25665 13899 0,'17'36'16,"1"-1"-16,0 71 15,-1-53 1,1-18-16,-1 18 0,19 18 16,-19-54-16,1 1 15,0-18-15,-1 0 16,1-18-16,-18 1 16,0-19-16,18 1 0,-36-53 15,18 52-15,0 1 0,-18-35 16,18 52-1,0 0-15,0 36 16,36 0 0,-19-1-16</inkml:trace>
  <inkml:trace contextRef="#ctx0" brushRef="#br0" timeOffset="291702.3072">26300 14023 0,'0'0'16,"-36"18"-16,19-1 0,-19 1 16,19 17-16,-1 18 15,18-35-15,0 17 16,35-17-16,18-18 16,-35 0-16,53-18 15,-54 0-15,1 1 16,-1-19-16,-17 19 15,0-1-15,-17-17 16,-1 35-16,18-18 0,-17 18 16,17 18-16,0-1 15,0 1-15,0 17 16,52 1-16,-34-19 16,35-17-16,-35 0 15,-1 0-15,1 0 0,0-35 16,-18 0-16,-18-1 15,18 19-15,-18-1 16,1-17-16,17 0 16,0 17-16,17 0 15,1 18-15,17-17 16,-17 17-16,17 0 16,-17 0-16,17 17 15,-17-17-15,-1 0 0,1 18 16,-18 0-16,0-1 15,0 36 1,-18-35-16,36 35 16,-18-36-16,18 19 0,-1-19 15,18 19 1,1-19-16,-19-17 16</inkml:trace>
  <inkml:trace contextRef="#ctx0" brushRef="#br0" timeOffset="291829.6554">26758 13776 0,'18'0'16,"-36"0"-16,53 0 16,-17 0-16,17 35 15</inkml:trace>
  <inkml:trace contextRef="#ctx0" brushRef="#br0" timeOffset="292246.2986">27005 14041 0,'-17'35'16,"34"-70"-16,-34 87 0,17-16 0,0-1 15,17-17-15,18 17 16,-17-35-1,0 0-15,17-18 0,-17 1 16,-1-19 0,-17 19-16,0-36 15,-17 35-15,17 1 16,0 34 0,0 18-1,17-17-15,1 17 16,0-17-16,-18 0 15,17-18-15,1 0 16,-18-18 0,17 0-1,-17 1 1,36 17-16,-19 0 16,19 17-16,-36 1 15,35 17-15,-35-17 16,18 0-16,-18-1 15</inkml:trace>
  <inkml:trace contextRef="#ctx0" brushRef="#br0" timeOffset="292832.1185">27517 14058 0,'0'18'16,"0"-1"-16,17 1 15,1 17-15,0-17 16,-1 0-16,19-1 16,-1-17-16,-18 0 15,1 0-15,0 0 0,-1-17 16,1 17-16,-18-18 16,0 0-16,0 1 0,-18-1 15,1 18-15,17-18 16,-18 18-16,0 0 15,18 18-15,-17 0 16,17-1-16,0 19 0,0-19 16,53 19-16,-18-19 15,0 1-15,1-18 16,-1 18-16,0-18 0,18 0 16,-35 0-16,-1-18 15</inkml:trace>
  <inkml:trace contextRef="#ctx0" brushRef="#br0" timeOffset="293136.6888">28769 13653 0,'0'35'16,"18"0"0,-1 53-16,1-35 15,0 0-15,17 0 0,0 0 16,0 0-16,-17 0 0,35 17 15,-18-34-15,-17 17 16</inkml:trace>
  <inkml:trace contextRef="#ctx0" brushRef="#br0" timeOffset="300188.4781">26053 15769 0,'0'0'16,"0"18"-16,17-18 16,1 0-16,0 0 15,17-35-15,0 17 0,-17-17 16,35-36 0,-36 53-16,-17 1 0,18-1 15,0 18-15,-18 53 16,0-18-1,0 18-15,17 0 16,1-18-16,0-35 0,-1 18 16,1-18-16,52 0 15,-52-18 1,17-17-16,-17 18 16,0-19-16,17 19 15,0-1-15,-17 18 16,-1 35-1,-17-17-15,18 0 16,0 17-16,-1-18 16,36 1-16,-35-18 15,-1 0-15,19 0 0,-19 0 16,1-18-16,0 1 0</inkml:trace>
  <inkml:trace contextRef="#ctx0" brushRef="#br0" timeOffset="300443.6754">26758 15505 0,'18'0'15,"35"0"1,-18 17-16,0-17 0,18 0 16,0 0-16,35 18 15,-52 0-15,-1-1 0,-17 54 16,-18-36-1,0 0-15,-18 1 0,-17-1 16,17 0-16,-53 0 16,36-17-16,0 0 15,17-1-15,18-34 32</inkml:trace>
  <inkml:trace contextRef="#ctx0" brushRef="#br0" timeOffset="301307.2424">27958 16686 0,'0'0'16,"-18"0"-16,18 18 0,-18-18 16,18-35-1,0-1-15,0-69 16,18 34-16,-18 1 0,0-19 15,0-105-15,-18-17 16,1 87-16,17 18 16,0 1-16,17-37 15,1 107-15,53-18 16,-36 53-16,18 0 16,-18 0-16,18 18 0,-18-1 15,1 36-15,-19-17 16,-17 17-1,0-18-15,-17-17 16,-19-1-16,19 1 0,-1-1 16,18 1-16,0 35 15,18-35-15,-1-1 16,1 19-16,0-1 0,17 18 16,-18-36-16,-17 36 15,-35-35 1,-53 0-16,53-1 15,-36-17-15,36 0 0,-18 0 16,18 0 0,17 0-16,36 0 0,-1 0 15,19-17-15,52 17 16</inkml:trace>
  <inkml:trace contextRef="#ctx0" brushRef="#br0" timeOffset="302958.3093">28610 15011 0,'18'17'15,"0"-17"1,-1 0-16,18 0 16,1 0-16,-19 0 15,1 0-15,0-17 16,-1 17-16,-34 0 16,-1 0-1</inkml:trace>
  <inkml:trace contextRef="#ctx0" brushRef="#br0" timeOffset="303129.7939">28628 15028 0,'0'36'16,"0"-72"-16,0 107 0,0-36 0,0 36 16,18-54-16,-18 19 15,17-1-15,-17-17 16,18-1-16,-18 1 0,17-1 0,1-17 15,0 0-15,-1-17 16</inkml:trace>
  <inkml:trace contextRef="#ctx0" brushRef="#br0" timeOffset="303369.4577">28875 15152 0,'35'0'15,"-17"0"-15,-1 17 16,-17 1 0,0 35-16,-17-35 15,-1 17-15,1-17 16,-1-1 0,18 1-16,0-1 15,35-17 1,-17 0-16,17 0 0,-17 0 15,-1 0-15</inkml:trace>
  <inkml:trace contextRef="#ctx0" brushRef="#br0" timeOffset="303697.0002">29087 15099 0,'17'0'15,"1"0"1,17 0-16,-17 0 16,35 0-16,-36 0 15,1 18 1,-18-1-16,0 1 16,0 17-16,-18 0 15,1 1-15,17-1 16,-18-17-16,18 17 15,18-18-15,-1-17 16,1 18-16,0-18 16,-18-18-1,-18 18 1,0 0-16,1 18 16</inkml:trace>
  <inkml:trace contextRef="#ctx0" brushRef="#br0" timeOffset="303976.7331">29563 15893 0,'-35'35'16,"17"-17"-16,-17 17 15,17-35 1</inkml:trace>
  <inkml:trace contextRef="#ctx0" brushRef="#br0" timeOffset="304669.5681">29245 15363 0,'-17'0'31,"-1"0"-16,0 0-15,-17 0 16,0 18 0,17-18-16</inkml:trace>
  <inkml:trace contextRef="#ctx0" brushRef="#br0" timeOffset="305771.3416">29951 16051 0,'0'-17'16,"0"34"-16,-18-52 0,36 35 16,-1-18-1,1 1 32,-18-1-31,0 1-16,18-36 15,-1 17-15,1 1 0,0-18 16,-18 18-16,35-71 16,-35 53-16,18 0 15,-18 0-15,0 0 0,0-17 16,17 52-16,-17 1 15,0-1-15,18 36 16,17 34 0,-17-16-16,17 17 0,18 88 15,-35-88-15,17 17 16,0 1-16,0-1 0,-17-17 16,0 0-16,17 0 0,-17 35 15,-18-35-15,-18-35 16,0 35-16,-17-36 15,17-17-15,1 18 16,-18-36-16,17-17 16,0 18-16,1-36 15,17 17-15,-18-87 16,18 70-16,0 0 0,0 18 16,0-1-16,18-34 15,-1 52-15,1-17 16,0 17-16,17-17 15,-18 17-15,1 18 0,-18-17 16,18-1-16,-18 1 0,0-1 16</inkml:trace>
  <inkml:trace contextRef="#ctx0" brushRef="#br0" timeOffset="306032.7105">30551 15064 0,'0'0'16,"17"0"-16,18 0 15,-17 0-15,0 0 0,35 0 16,-18 0-16,-17-18 15,-1 18-15,1 0 16,-36 0 0,-17 0-1</inkml:trace>
  <inkml:trace contextRef="#ctx0" brushRef="#br0" timeOffset="306172.4552">30603 15064 0,'71'-18'0,"-142"36"0,71-1 0,0 1 15,18 35 1,0-18-16,-1 36 15,1-36-15,0-17 16,-1 34-16,1-34 16,-18 0-16,18-1 0,-1-17 15</inkml:trace>
  <inkml:trace contextRef="#ctx0" brushRef="#br0" timeOffset="306450.0795">30868 15169 0,'0'0'16,"18"-17"-16,17 17 15,-17 0 1,-1 0-16,1 17 16,0 19-1,-18-19-15,0 1 0,0 17 16,-18-17-16,18 0 15,-18-1 1,18 1-16,0-1 16,18-17-16,17 0 15,-17 0-15,-1 0 16,1 0-16,0-17 16,-18-1-16</inkml:trace>
  <inkml:trace contextRef="#ctx0" brushRef="#br0" timeOffset="306828.5652">31186 15081 0,'17'0'16,"1"0"-16,-1 0 15,1 0 1,0 0-16,-1 0 16,-17 18-1,0 0-15,0-1 16,0 1-16,0-1 16,18 19-1,0-19-15,-18 1 0,17 17 16,-17-17-16,18 35 15,0-36-15,-18 19 16,0-19-16,0 1 0,-18-18 16,0 18-1,1-18-15,-19-18 16,19 18 0,-36 0-1</inkml:trace>
  <inkml:trace contextRef="#ctx0" brushRef="#br0" timeOffset="322912.3826">4868 11553 0,'0'124'16,"0"-248"-16,18 319 0,0-90 16,-1 89-1,1-88-15,-18 0 0,18 0 0,-1-18 16,-17 0-16,35 71 15,-17-88-15,0-19 16,-18-16-16,17-1 16,-17-53-16,0 1 15</inkml:trace>
  <inkml:trace contextRef="#ctx0" brushRef="#br0" timeOffset="323217.6851">4568 11889 0,'0'0'16,"-17"-36"-16,17 19 0,0-1 16,0-35-16,0 18 15,17 0-15,1-1 16,0 19-16,17-19 0,0 1 15,-17 17-15,35 1 16,-35 17-16,-1 0 16,1 17-16,35 36 15,-36-17-15,36 17 16,-17-18 0,34 18-16,-35-36 15,18 1-15,-35 0 16</inkml:trace>
  <inkml:trace contextRef="#ctx0" brushRef="#br0" timeOffset="323795.1125">9754 11501 0,'-17'17'16,"17"18"-16,0-17 15,-18 53 1,0-36-16,18 0 0,0 1 0,-17 16 16,-1 37-1,0 16-15,18-52 16,-17 0-16,17-17 0,0 16 15,0-16-15,17 34 16,1-52-16,0 17 16,-1-35-16,-17-17 15,0-1-15</inkml:trace>
  <inkml:trace contextRef="#ctx0" brushRef="#br0" timeOffset="324118.3431">9349 11871 0,'0'-18'16,"0"36"-16,0-53 0,0 17 16,17-17-1,1 17-15,17 1 0,18-36 16,-18 17-16,-17 1 15,17 17-15,1-17 0,-19 0 16,18 0 0,-17-1-16,17 1 15,-17 35-15,0-18 0,-1 36 16,-17 0-16,18 17 16,0 0-16,17 53 15,0-52-15,18 34 16,-18-52-16,1 17 15,-1-17-15</inkml:trace>
  <inkml:trace contextRef="#ctx0" brushRef="#br0" timeOffset="325375.1794">14446 12030 0,'0'17'16,"18"19"-1,-18-19-15,53 54 16,-18-36-16,53 53 16,-17-35-16,-18 0 0,106 53 15,-89-71-15,71 53 16,-53-70-16,-35 17 16,18-17-16,-18 0 15,-18-1-15,0-17 0,18 0 16,-53-17-1,-35-1 1</inkml:trace>
  <inkml:trace contextRef="#ctx0" brushRef="#br0" timeOffset="325792.2007">14605 12647 0,'0'-18'16,"18"-17"-1,-18 0 1,0 0-16,0-18 0,-36-35 15,19 52-15,-1-17 16,-17 0-16,-18-35 16,35 53-16,-17-18 15,35 18-15,-18-1 0,1 1 16,17 18-16,0-1 16,17 0-16,1 18 15,35 0 1,-18 18-16,18-18 0,35 18 15,-35-1 1,18-17-16,-18 0 0,0 18 16,0-18-16,17 17 15,-52-17-15</inkml:trace>
  <inkml:trace contextRef="#ctx0" brushRef="#br0" timeOffset="328417.7019">17974 12365 0,'0'-18'15,"0"36"17,0 35-17,0-18-15,-18 71 16,18-36-16,-17 72 16,17-72-16,-36 71 15,36-70-15,0-1 16,-17-17-16,17 53 15,0-88-15,0 35 16,-18-53 0,18-36-1</inkml:trace>
  <inkml:trace contextRef="#ctx0" brushRef="#br0" timeOffset="328750.8667">17604 12771 0,'0'-18'16,"17"18"-16,1-35 15,0 17-15,34-17 16,-16-1-16,34-16 15,-34 34 1,34-53-16,-35 36 16,1-18-16,-19 36 15,19-1-15,-36 0 0,35 18 16,-17 18 0,-1 35-1,1-18-15,-1 0 16,1-17-16,17 17 15,1-17-15,-1 0 0,0-1 0</inkml:trace>
  <inkml:trace contextRef="#ctx0" brushRef="#br0" timeOffset="435288.9629">18821 3457 0,'17'0'15,"-34"0"64,-1-17-64,0 17-15,1-18 0,-1 18 16,1-18-16,-36 1 15,17-1-15,-34 18 16,34 0-16,-69 0 16,52 0-16,0 0 0,0 0 15,-71 0 1,54 0-16,-1 18 0,18-18 16,-70 17-16,70 1 15,-18-18-15,19 18 0,-1-1 16,0 1-16,-53 17 15,53-17-15,18-1 0,-18 1 16,0 17 0,18-17-16,17 0 0,0-1 15,1 19-15,-19-1 16,36 35-16,-17-34 16,17 17-16,0-1 15,0-16-15,0 70 16,0-53-16,0-1 15,-18 72-15,18-71 16,0 17-16,-18 1 0,18 70 16,0-70-16,0-1 15,0 18-15,0-17 16,0-1-16,18 72 16,-18-54-16,0-18 0,18 19 15,-18-1-15,0 88 16,0-88-16,0 0 0,0 18 15,0 71 1,0-89-16,-18 18 0,18-18 16,0 0-16,0 18 0,-18 88 15,18-106-15,0 0 16,-17 18-16,17-18 0,0 1 16,0 16-16,0 89 15,0-88-15,0 0 0,0 106 16,0-106-1,0-1-15,17 1 16,-17-18-16,18 18 0,-18 106 16,18-106-16,-18-18 15,17 124-15,-17-124 16,0 18-16,0 0 0,18-18 16,-18 18-16,-18 105 15,18-105-15,0 0 0,0 0 16,0 0-16,-17 88 15,17-106-15,0 18 0,0-18 16,0 106 0,0-18-16,-18-88 15,18 1-15,0-1 0,-18 0 16,18 0-16,-17 71 16,17-88-16,0-1 0,0 71 15,-18-70 1,18-1-16,0 1 15,0-1-15,0-17 0,0 88 16,0-88-16,18 53 16,-1-53-16,1 18 15,0-36-15,-1 0 16,19 0-16,17 18 16,-36-35-16,18 0 0,1-1 15,-1 1-15,53 0 16,-35-1-16,0-17 0,0 0 15,0 0-15,88 0 16,-70 0-16,-1 0 16,1 0-16,-1-17 0,71-1 15,-88 0-15,18 18 16,-1-17-16,-17 17 0,18-18 16,-18 18-16,70-18 15,-70 1-15,0-1 0,18-17 16,-36 17-1,0 1-15,0-19 0,1 1 16,-19 17-16,1-35 0,35-35 16,-35 35-1,-1 0-15,18-70 16,-17 52-16,17 1 0,-17-1 16,0-17-16,35-71 15,-18 71-15,-17-18 0,17 18 16,18-106-1,-36 88-15,19 0 0,-19 1 16,19-19-16,-19 18 0,36-123 16,-35 106-16,-1-1 15,1 18-15,35-141 16,-35 124-16,-1-1 16,1-17-16,-1 18 0,-17-1 15,18 1-15,0-1 0,-1-123 16,-17 124-16,18-1 15,0-123-15,-18 124 16,0 0-16,0-1 0,0 18 16,-18-141-1,18 141-15,0 1 0,-18-1 16,1-106-16,-1 0 16,18 107-16,0-1 15,0 0-15,-18-123 16,18 140-16,0-16 15,-17-1-15,17 18 0,0-106 16,0 105-16,0 1 16,0 0-16,0 0 0,0-71 15,0 71-15,0 17 16,-18 1-16,18-1 16,-17 1-16,-1-71 15,18 70-15,-18-53 16,1 54-16,-1-54 15,18 72-15,-18-1 16,18 0-16,-17 0 0,-1-35 16,0 35-16,1-36 15,-1 37-15,-35-19 16,36 36-16,-19-1 16,1 1-16,-35-35 15,17 34-15,0 19 0,0-19 16,-71 1-1,54 18-15,-1-19 0,18 36 16,0-17-16,-52-1 16,52 18-16,17 0 15,-17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0:32:03.2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5821 4992 0,'17'0'31,"1"0"-16,0 0-15,-1 17 16,1-17-16,35 0 16,-18 18-16,53-18 15,-35-18-15,18 18 0,70-17 16,18-1 0,-53 18-16,-1 0 15,1 0-15,141-17 16,-123 17-16,140 0 15,-123 0-15,0 0 0,-17 0 16,17 0-16,-17 17 0,105 1 16,-106-18-1,107 17-15,-107 1 16,89-18-16,17 18 16,-123-18-16,0 0 15,88 0 1,-106 0-16,53-18 15,-88 0-15,0 18 16,-35 0-16,-1-17 0,-34 17 16,-36 0-1</inkml:trace>
  <inkml:trace contextRef="#ctx0" brushRef="#br0" timeOffset="1157.376">31009 3863 0,'18'18'0,"52"70"15,-34-35-15,17 0 16,70 52-16,-70-52 15,18 18-15,52 35 16,-70-53-16,0 0 16,-18-18-16,0 18 0,-35-18 15,18-17-15,-18-1 16,-18-17-16,18-35 16</inkml:trace>
  <inkml:trace contextRef="#ctx0" brushRef="#br0" timeOffset="1368.0857">31715 3775 0,'0'0'16,"0"17"-16,-18 19 0,0-1 16,-17 18-16,0 17 0,-53 89 15,35-71-15,-53 89 16,71-107-16,-1 54 15,19-89-15,17 18 16,0-35 0</inkml:trace>
  <inkml:trace contextRef="#ctx0" brushRef="#br0" timeOffset="1858.7793">32015 3457 0,'0'0'16,"-18"0"-16,18-17 0,-35 17 15,17 0-15,0 0 16,18 17-16,-17 1 16,-1 0-16,18-1 0,18 18 15,-1 1-15,1-19 16,0 19-16,-18-19 16,35 19-16,-35-19 15,0 18-15,0-17 16,-18-18-1,1 18-15,-1-1 16,0 1-16,1 0 16,17-1-16,0 1 15,0 0-15,35-1 16,-17 1 0,-18 17-16,0-17 15,0-1-15,0 1 16,-18 0-16,18-1 15,18-17 1</inkml:trace>
  <inkml:trace contextRef="#ctx0" brushRef="#br0" timeOffset="2030.966">32209 3792 0,'17'-17'0,"1"17"16,17 0 0,0 0-16,18-18 15,-35 0-15,17 1 16,-17-1-16</inkml:trace>
  <inkml:trace contextRef="#ctx0" brushRef="#br0" timeOffset="2202.3578">32350 3616 0,'-18'35'0,"18"1"15,0 16 1,0-34-16,0 35 0,18-35 16,-1 35-1,1-36-15,0-17 0,-1 18 16,1-18-16,0 0 15</inkml:trace>
  <inkml:trace contextRef="#ctx0" brushRef="#br0" timeOffset="2552.9081">32508 3616 0,'18'-18'15,"-36"36"-15,54-36 0,-19 18 16,19 18-1,-19-18-15,1 35 16,-18-17 0,0 17-1,0 18-15,0-35 0,0-1 16,18 19 0,-18-19-16,17 19 15,1-19-15,17 18 16,-17-17-16,-1-18 0,1 35 15,-36-35 1,1 18 0,-54-18-1,54 0-15,-36-18 16,35 18-16,0 0 0,1 0 16,17 18-16,-18 0 15</inkml:trace>
  <inkml:trace contextRef="#ctx0" brushRef="#br0" timeOffset="11579.3443">30409 5680 0,'36'0'16,"-19"0"-16,19 17 0,34 1 16,-52 0-16,35 17 15,-53-17 1,17 17-16,-17-18 15,-35 36-15,0-17 16,17-1-16,-17-17 0,17 17 16,1 0-16,17-17 15,0 17-15,0-17 0,17-1 16,19 1-16,16 17 16,-16-35-16,17 18 15,-18-18-15,-17 18 16</inkml:trace>
  <inkml:trace contextRef="#ctx0" brushRef="#br0" timeOffset="11717.6041">30321 6191 0,'53'18'15,"-106"-36"-15,141 18 0,-17-17 16,-18-1-1,-18 0-15,0 1 16</inkml:trace>
  <inkml:trace contextRef="#ctx0" brushRef="#br0" timeOffset="11946.7942">30974 5503 0,'53'-35'16,"-18"35"-16,18-18 16,-35 1-16,-1 17 15,-17-18 1</inkml:trace>
  <inkml:trace contextRef="#ctx0" brushRef="#br0" timeOffset="12124.3428">30974 5486 0,'0'0'16,"0"35"-16,0-17 0,18 17 15,-18 18-15,0-36 16,35 19-1,-35-19-15,17-17 0,1 18 16,0 0-16,-1-18 16</inkml:trace>
  <inkml:trace contextRef="#ctx0" brushRef="#br0" timeOffset="12450.5552">31150 5733 0,'0'0'0,"18"0"0,0-18 15,-1 0 1,1 18-16,-18-17 0,17-1 16,1-35-16,-18 36 15,0-36-15,-18 35 16,18-17-1,-17 35-15,-1 0 16,1 0-16,17 17 0,-18 19 16,18-1-16,18 35 15,-1-52-15,36 35 16,-35-35-16,17-18 16,18 17-1,-35-17-15,-1-17 0,1-1 16,0-17-16</inkml:trace>
  <inkml:trace contextRef="#ctx0" brushRef="#br0" timeOffset="12719.0535">31362 5486 0,'18'0'16,"-1"-18"-16,1 18 16,17 0-16,-17 0 15,17-18-15,-17 18 0,17 0 0,0 0 16,-17 0-16,-18 18 31,0 17-31,0 1 16,0 17-16,0-36 15,0 36-15,0-18 16,18-17-16,-18 17 16,0-17-1,-18-36 1,-35 18-1,35 0-15</inkml:trace>
  <inkml:trace contextRef="#ctx0" brushRef="#br0" timeOffset="13674.8437">30339 5768 0,'-18'-18'15,"18"1"17,18 17 30,0 0-46,-1 0-1,18 0-15,-17 0 16,0 0-16,17 17 16,0-17-16,-17 0 0,17 0 15,-35 18-15,18 0 16,-18-1 0,0 18-1,0-17-15,-18 0 0,18 17 16,-17-17-16,17 17 0,-18-17 15,0 52-15,1-35 16,-1 36 0,0-53-16,1 52 15,-1-52-15,0 17 16,18-17-16,-17-18 16,17 17-16,17-17 15,1 0-15,0 18 16,17-18-16,18 0 15,-18 0-15,53 0 16,-52 0-16,52 0 16,-53 0-16,18 0 15,-35 0-15,-36 0 32,0 0-17</inkml:trace>
  <inkml:trace contextRef="#ctx0" brushRef="#br0" timeOffset="14102.8738">30268 6191 0,'18'0'0,"0"-17"16,17 17-16,-17 0 15,34 0-15,-16 0 0,87-18 16,-70 18-16,0-18 15,-18 18-15,1 0 16,-19-17-16</inkml:trace>
  <inkml:trace contextRef="#ctx0" brushRef="#br0" timeOffset="15350.5674">18133 5221 0,'0'-18'31,"17"18"-15,1 0-16,17-17 16,-17 17-16,17 0 15,18 0 1,-18 0-16,1-18 0,52 18 16,-35 0-16,53-17 15,-36 17-15,1 0 16,88-18-16,-89 18 15,36 0-15,88 0 16,-88-18-16,0 18 0,17 0 16,1 0-16,-1 0 0,1-17 15,140 17 1,-123-18-16,0 18 0,124-18 16,-124 18-16,18-17 15,-18 17-15,18-18 0,158 0 16,-140 1-1,-36 17-15,17 0 0,-17 0 16,1 0-16,-1 17 0,141-17 16,-141 18-1,18-18-15,-18 0 0,18 0 16,-1 0-16,1 0 0,141-18 16,-177 18-16,107 0 15,-142 0-15,18 0 16,-18 0-16,-17 0 0,34 0 15,-87 18-15</inkml:trace>
  <inkml:trace contextRef="#ctx0" brushRef="#br0" timeOffset="23658.5762">28152 1782 0,'0'0'16,"0"-18"-16,17 18 15,72 35 1,-37-17-16,72 70 16,-36-35-16,53 88 15,-70-88-15,17 0 0,53 53 16,-70-53-16,34 17 15,-69-35 1,17 18-16,-36-35 16,1 0-16,-18-36 15,-35-17 1,17 17 0</inkml:trace>
  <inkml:trace contextRef="#ctx0" brushRef="#br0" timeOffset="23920.3562">29034 1658 0,'-53'71'15,"106"-142"-15,-142 195 0,1 17 16,35-53-16,-70 106 16,88-88-16,-54 88 15,72-124-15,-1 54 16,18-89-16,-18 36 16,18-54-16</inkml:trace>
  <inkml:trace contextRef="#ctx0" brushRef="#br0" timeOffset="33434.4482">25700 5768 0,'-18'0'15,"-17"18"1,17-1-16,1 18 0,-1 1 16,0 17-16,-17 17 15,35-34-15,0 16 16,18-16-16,-1-1 16,1-17-16,0 17 0,35-17 15,-36-1-15,19-17 16,-19 0-1,-17-17 1,0-1-16,-17 18 0,-1-18 16,-17-17-16,-1 35 15,1 0-15,0-18 0,17 18 16,-35 0-16,36 0 16,17-17-16,17 17 15,1 0 1</inkml:trace>
  <inkml:trace contextRef="#ctx0" brushRef="#br0" timeOffset="33634.1196">25947 5874 0,'-53'17'15,"106"-34"-15,-124 52 0,54-17 0,-19 17 16,36-17-16,36 17 15,-1-17-15,35-18 16,-17 0-16,36 0 16,-54 0-16,0-18 15,0 0-15</inkml:trace>
  <inkml:trace contextRef="#ctx0" brushRef="#br0" timeOffset="33785.2162">26158 5927 0,'-17'35'0,"34"-70"0,-34 105 16,17 18-16,0-52 16,35 34-16,-17-34 15,-1-19-15,19 1 0,-1 17 16,0-35 0</inkml:trace>
  <inkml:trace contextRef="#ctx0" brushRef="#br0" timeOffset="33962.2426">26670 6156 0,'0'0'0,"0"18"0,-18 35 16,1-36-1,-1 18-15,0-17 0,1 0 0,17-1 0,0 19 16</inkml:trace>
  <inkml:trace contextRef="#ctx0" brushRef="#br0" timeOffset="34201.1683">27023 5909 0,'0'0'0,"17"18"16,-17 35-16,18-36 15,-18 19-15,0-1 0,18 0 16,-1 18-16,-17-18 16,18 18-1,-18-35-15,18-18 0</inkml:trace>
  <inkml:trace contextRef="#ctx0" brushRef="#br0" timeOffset="34463.0254">27323 5944 0,'53'-17'16,"-106"34"-16,123-34 0,-52 17 0,17 17 15,-17 1 1,-18 17 0,-18-17-16,18 17 0,-18 0 15,18-17-15,-17 0 16,17-1 0,17 1-16,1-18 15,17 0 1,-17 0-16,17 0 15,-17 0-15</inkml:trace>
  <inkml:trace contextRef="#ctx0" brushRef="#br0" timeOffset="34853.3412">27728 5944 0,'0'-17'15,"0"34"-15,-17-52 0,17 53 31,0 17-15,0-17-16,0 17 0,17 18 16,-17-36-16,18 36 15,0-17-15,-18-19 16,17 1-16,-17 0 16,0 17-16,-17-35 15,-1 0 1,0 0-16,1-18 15,-36-17 1,35 35-16,1-35 16,17 17-16,17-17 15,1 17-15,-1 0 0,19 1 16,17-18-16,-18 17 16,-17-17-16,-1-1 15,1 19-15,-36-19 16,1 19-16,-19-1 15,19 18-15,-36 18 16</inkml:trace>
  <inkml:trace contextRef="#ctx0" brushRef="#br0" timeOffset="41993.3412">25770 6526 0,'18'0'62,"0"18"-46,-1-18-16,36 0 15,-17-18-15,-19 18 16,1 0-16,35 0 16,-18 0-16</inkml:trace>
  <inkml:trace contextRef="#ctx0" brushRef="#br0" timeOffset="42426.3385">27111 6509 0,'35'0'16,"-17"0"-16,17 17 16,53-17-1,-35 0-15,18 0 16,-1 0-16,1 0 0,-18 0 0,0 0 16,0 0-16</inkml:trace>
  <inkml:trace contextRef="#ctx0" brushRef="#br0" timeOffset="48561.2072">19632 6720 0,'-18'0'62,"1"0"-31,17-17-31,0-1 16,0 1-16,0-1 0,17 0 16,-17-17-16,36-18 15,-36 18-15,35-36 16,-17 36-16,-1 17 16,19-17-16,-19 17 0,36-35 15,-18 36 1,18-18-16,36-1 15,-37 19-15,-16-1 0,87-17 16,-70 17-16,-18 0 16,36 18-16,-53 0 15,17 0-15,-18 0 16</inkml:trace>
  <inkml:trace contextRef="#ctx0" brushRef="#br0" timeOffset="48794.3591">20391 5944 0,'17'0'31,"18"0"-15,-17 0-16,35 0 15,-35 18-15,-1 0 16,1-1-16,-18 1 0,0 0 16,0-1-16,0 1 15,-18-1-15,1-17 16</inkml:trace>
  <inkml:trace contextRef="#ctx0" brushRef="#br0" timeOffset="49122.1673">20937 5944 0,'18'0'16,"17"0"-16,1 0 15,52 0-15,-35 0 16,-18 18-16,0-18 0,1 18 16,-19 17-16,-17-17 15,-17 34 1,-1-16-16,-17-1 0,-1 18 16,36-18-16,-17 18 15,34-35-15,19 17 16,-19-17-16,36-18 15,-18 0-15,18 0 16,-35 0 0</inkml:trace>
  <inkml:trace contextRef="#ctx0" brushRef="#br0" timeOffset="49305.7506">21043 6262 0,'0'0'0,"35"-18"16,-17 18-16,35-17 15,-35 17-15,-1 0 0,19-18 16,-19 18 0,1 0-16,0 0 0,-1-18 15</inkml:trace>
  <inkml:trace contextRef="#ctx0" brushRef="#br0" timeOffset="49772.5725">20973 5733 0,'17'0'16,"-17"-18"0,18 18-16,17-18 15,-35 1-15,35-19 16,-35 19-16,0-1 15,18 1-15,0 17 32,-1 17-17,-17 1-15,18-1 16,0 1-16,-1 17 16,1-35-16,0 18 15,-1-18-15,1 0 16,0-18-1,-18-17 1,17 35-16,-17-18 0,0 1 16,18 17-16,-1 0 31</inkml:trace>
  <inkml:trace contextRef="#ctx0" brushRef="#br0" timeOffset="49979.5036">21537 5539 0,'0'0'0,"0"-18"0,18 0 16,35 18-1,-36-17 1,36 17-16,-35 0 15,-1 0-15</inkml:trace>
  <inkml:trace contextRef="#ctx0" brushRef="#br0" timeOffset="50148.4525">21590 5574 0,'0'35'16,"0"-70"-16,18 105 0,-18-34 0,17 17 15,1-36-15,0 1 16,-1 17-16,-17-17 0,35-1 16,-35 1-16,18 0 15,0-18-15</inkml:trace>
  <inkml:trace contextRef="#ctx0" brushRef="#br0" timeOffset="50462.9963">21766 5821 0,'36'0'15,"-19"0"-15,19-18 16,-19 18-16,1-17 0,0-19 16,-1 19-16,-17-1 0,0-17 15,0-1-15,-17 1 16,17 18-16,-18-1 15,18 0-15,-18 1 16,18 34 0,0 19-1,0-1-15,0 0 0,18 0 16,0 18 0,-1-17-16,18-1 0,-17-18 15,17 1 1,1-18-16,-36-18 15,17 1-15</inkml:trace>
  <inkml:trace contextRef="#ctx0" brushRef="#br0" timeOffset="50774.1757">22049 5539 0,'0'0'15,"17"-18"-15,1 18 0,17-18 16,-17 18-1,-1 0 1,1 0 0,0 18-16,-18 0 15,17 35-15,1-36 16,0 54-16,-18-18 16,35 0-1,-35-18-15,18-18 16,-18 1-16,0 0 0,17-1 15,-34-17 1,-1 0-16,-17 0 16,-18 0-16,35 0 15,-17 18-15,0 0 16,-1-1-16</inkml:trace>
  <inkml:trace contextRef="#ctx0" brushRef="#br0" timeOffset="60445.1281">14429 9208 0,'-18'0'16,"36"0"-16,-1-18 16,54 18-1,-18 0-15,17 0 0,18 0 16,18 0-16,124-18 15,-89 18-15,17-17 16,19 17-16,17-18 0,0 18 16,0 0-16,0-18 15,18 18-15,-36 0 0,194 18 16,-211 0-16,-18-18 0,-17 0 16,52 35-16,-141-35 15,1 18-15,-36-1 16</inkml:trace>
  <inkml:trace contextRef="#ctx0" brushRef="#br0" timeOffset="102988.5372">24518 10795 0,'0'-18'15,"35"-17"1,-17 0-16,53-53 16,-36 17-16,35-88 15,-34 71-15,34-106 16,-52 106-16,-1-71 15,1 89-15,-18 17 16,0 35-16,0 36 16,-18 70-1,18-35-15,0 17 16,18 36 0,17 0-16,-17-71 0,53 1 15,-54-36 1,54-18-16,-54 0 15,36-52-15,-35 17 16,17-35-16,-35 17 16,18-17-1,-18 70-15,0-17 16,0 53 0,0 35-16,0-18 15,-18 0-15,18 0 0,0 54 16,18-54-16,-18 0 15,35 18 1,0-18-16,-17-17 16</inkml:trace>
  <inkml:trace contextRef="#ctx0" brushRef="#br0" timeOffset="103911.0531">27252 9807 0,'-70'0'0,"140"0"0,-246 0 16,105 0-16,1 18 16,-36 17-16,35 18 15,54-18-15,-1 1 16,53 17 0,-17-18-16,35-18 0,0 1 15,53 0-15,-54-18 16,54 0-16,-70-18 15,-19-17 1,-17 17-16,-35 1 0,17-1 16,-35 0-16,-35-17 15,35 35-15,0-18 0,-17 18 16,52 0-16,18-17 16</inkml:trace>
  <inkml:trace contextRef="#ctx0" brushRef="#br0" timeOffset="104233.1843">27534 9560 0,'53'0'16,"-106"0"-16,124-17 0,-36 17 0,18 0 15,-35 17 1,-1-17-16,1 18 0,-18 0 16,0-1-16,0 18 0,-35 1 15,17-19-15,0 19 16,1-19-16,-1-17 0,1 18 16,17 17-1,17-17-15,18-18 16,1 18-16,-19-18 15,19 0-15,17 0 16,-36 0-16,1 17 0</inkml:trace>
  <inkml:trace contextRef="#ctx0" brushRef="#br0" timeOffset="105057.9668">26035 10195 0,'18'0'15,"-36"18"1,0 35 0,1-18-16,-36 53 15,18-52-15</inkml:trace>
  <inkml:trace contextRef="#ctx0" brushRef="#br0" timeOffset="178113.7645">13811 13494 0,'18'70'15,"0"-17"-15,-18 18 16,0 52-16,0-52 16,0-18-16,0 0 0,0 0 15,-18-53 1,18-18-16,0-70 15,0 17 1,0-35-16,0 18 16,0 53-16,18 0 15,-1 35-15,1-18 0,-1 36 16,1-1 0,0 54-16,-1-18 15,1 17-15,0-52 16,-1 17-16,1-17 15,0-18-15,-1-18 16,-17 1-16,18-1 16,-1 0-16,-17-35 15,0 36-15,18-19 16,-18 54 15,0 17-15,0 1-16,0-19 15,0 19-15,0-19 0,35 18 16,-17-17-16,17-18 16</inkml:trace>
  <inkml:trace contextRef="#ctx0" brushRef="#br0" timeOffset="178225.5613">14305 13794 0,'18'17'16,"-18"1"-16,17 17 15,1-35-15,-18 18 16,18-18-16</inkml:trace>
  <inkml:trace contextRef="#ctx0" brushRef="#br0" timeOffset="178347.9065">14393 13547 0,'0'-36'16,"0"72"-16,18-54 15,-18 36 1</inkml:trace>
  <inkml:trace contextRef="#ctx0" brushRef="#br0" timeOffset="178576.5664">14464 13899 0,'0'-17'16,"18"17"-16,-1-18 15,-17 1-15,18-1 16,17 0-16,-35 1 16,18 17-16,-1 17 15,1 1 1,-18 0-16,18-18 16,-18 17-16,17-17 15,-17 18-15,18-18 16</inkml:trace>
  <inkml:trace contextRef="#ctx0" brushRef="#br0" timeOffset="178770.5401">14852 13705 0,'0'36'16,"0"-1"-16,18 18 16,-18-18-16,17-17 15,-17-1-15,18 1 0,-18 0 16</inkml:trace>
  <inkml:trace contextRef="#ctx0" brushRef="#br0" timeOffset="179054.6488">14799 13370 0,'18'0'16,"-1"18"-16,1-18 16,0 18-1,-1-18-15</inkml:trace>
  <inkml:trace contextRef="#ctx0" brushRef="#br0" timeOffset="179244.1629">15099 13776 0,'18'0'15,"-36"0"-15,53 0 0,-17 0 0,-1-18 16,36 1 0,-35-1-16</inkml:trace>
  <inkml:trace contextRef="#ctx0" brushRef="#br0" timeOffset="179598.5563">15363 13141 0,'18'18'16,"0"17"-16,-1 18 0,-17 0 15,18 17-15,0 1 0,-1 70 16,1-88-16,-18 17 16,0-34-16,-18 34 15,18-52-15,0 0 0,0-54 31,0 19-31,0-19 16,36 1-16,-1 17 16,35 18-16,-17 0 15,36 18 1,-54 0-16,-18-1 0,36 19 16,-53-19-1,-17 19-15,-1-36 16,-17 17-16,17-34 15,18-36 1</inkml:trace>
  <inkml:trace contextRef="#ctx0" brushRef="#br0" timeOffset="180066.1843">15998 13635 0,'0'0'0,"-35"35"16,18-17-16,-19 35 0,19-36 15,17 36 1,17-35-16,19 0 16,-1-18-16,-18 0 0,54-18 15,-53 0-15,17-35 16,-17 36-16,-18-19 16,0 19-16,0-36 15,-18 53-15,0-18 16,1 18-1,17 36-15,17-19 16,1 18 0,0-35-16,-1 18 0,1-18 15,0 18-15,-1-18 0,1 0 16,17-36-16,-35 1 16,0 18-16,0-1 15,0-17-15,0 17 0,0-17 16,18 35-1,-1 0 1,1 0-16,17 17 16,-17-17-16,0 0 15,17 18 1,-18-18-16,1-18 0,-18 1 16,0-1-16,0-35 15,-18 18-15,18 0 16</inkml:trace>
  <inkml:trace contextRef="#ctx0" brushRef="#br0" timeOffset="180539.5821">16439 13335 0,'0'0'16,"0"123"-16,0-52 0,0-18 0,0 0 16,18 35-16,-18-53 15,18 18 1,-1-35-16,1 0 0,0-18 15,-1-18-15,1 0 16,-18-17-16,18 17 16,-18 1-16,17-19 15,1 36 17,-1 18-32,1-18 15,0 0 1,-18-18-16,0 1 0,0-1 15,17-35 1,-17 18-16,0 17 0,0-17 16,0 17-16,0-17 0,0 17 15,18 18-15,-18 18 16,0 53 0,18-54-16,-1 54 15,-17-53-15,18 17 16,0 0-1,-1-35-15,1 18 16,0-18-16,-1 17 0,18-17 16,-17 0-16,17 18 15,-17 0-15,0-18 16,-1 17-16,-17 1 0,18-18 16,-18 18-16</inkml:trace>
  <inkml:trace contextRef="#ctx0" brushRef="#br0" timeOffset="180751.4275">17551 13212 0,'0'17'15</inkml:trace>
  <inkml:trace contextRef="#ctx0" brushRef="#br0" timeOffset="180882.7881">17692 13600 0,'0'0'0,"17"0"15</inkml:trace>
  <inkml:trace contextRef="#ctx0" brushRef="#br0" timeOffset="183552.9579">22878 13123 0,'17'-17'16,"1"17"-16,52-18 15,-17 18-15,36-35 16,-36 35-16,-18 0 16,18-18-1</inkml:trace>
  <inkml:trace contextRef="#ctx0" brushRef="#br0" timeOffset="183831.6119">22878 13123 0,'-18'18'16,"36"-36"-16,-36 54 0,36-1 16,-1-17-16,19 17 15,-19-18-15,36 19 16,-35-19-16,52 19 15,-34-36-15,-1 17 16,-17 1-16,-1-18 0,1 35 16,-36-17-1,1-1-15,-54 19 16,36-36-16,-36 17 16,36 1-16,17-18 0,-17 0 15,17 0 1,18-18-16,18 1 15</inkml:trace>
  <inkml:trace contextRef="#ctx0" brushRef="#br0" timeOffset="184003.7388">23389 13300 0,'18'53'16,"-36"-106"-16,53 141 0,-17 0 15,0-53-15,-1 36 16,1-36-16,0 1 16,-1-36-16</inkml:trace>
  <inkml:trace contextRef="#ctx0" brushRef="#br0" timeOffset="184289.584">23724 13176 0,'71'18'15,"-142"-36"-15,177 54 0,-35-1 0,-54-18 16,-17 36 0,0-17-16,-17 17 15,-1-18-15,-17 18 16,35-36-16,-18-17 15,18 18-15,35-18 16,-17 0 0,53 0-16,17 0 15,-53 0-15,18 0 16,-18 0 0,-17 18-16</inkml:trace>
  <inkml:trace contextRef="#ctx0" brushRef="#br0" timeOffset="185055.0984">18591 13035 0,'0'0'0,"-17"18"31,-1 52-15,0-17-16,1 53 16,-1-53-16,18 0 15,0 35 1,18-53-16,-1 1 16,19-19-16,-19 1 0,36 0 15,-35-18-15,0 0 0,-1-18 16,1-17-1,-18-1-15,-18 1 16,1 0-16,-36 0 16,35 35-16,-53 0 15,54 0-15,-18 0 16,35 17-16,-18-17 16,36 18-1</inkml:trace>
  <inkml:trace contextRef="#ctx0" brushRef="#br0" timeOffset="185321.5234">18891 13159 0,'0'35'31,"0"-17"-31,-17 17 16,17 0-16,0-17 16,0-1-16,0 19 15,17-36-15,19 17 16,-1-17-16,-18 0 16,54-17-16,-53-1 0,35 0 15,-53 1 1,17-1-16</inkml:trace>
  <inkml:trace contextRef="#ctx0" brushRef="#br0" timeOffset="185465.9382">18979 13229 0,'36'71'16,"-72"-142"-16,89 195 15,-35-89-15,17 53 0,-17-53 16,17 36-1,-35-36-15,0-17 0</inkml:trace>
  <inkml:trace contextRef="#ctx0" brushRef="#br0" timeOffset="186373.5361">22772 13970 0,'-35'0'15,"70"0"-15,-53 0 32,71 18-17,18-18-15,105 0 16,89-18-1,-107 0-15,1 18 0,0-17 0,123-1 16,-158 18 0,-19 0-16</inkml:trace>
  <inkml:trace contextRef="#ctx0" brushRef="#br0" timeOffset="197616.4201">18468 13952 0,'0'18'16,"-18"-18"-16,18 18 0,18-18 47,0 0-32,-1 0-15,18 0 0,54-18 16,-36 18-16,52 0 15,-52 0-15,-17 0 16,34 0 0,-52 0-16</inkml:trace>
  <inkml:trace contextRef="#ctx0" brushRef="#br0" timeOffset="200721.1843">19738 13494 0,'18'0'32,"17"0"-32,-18 0 15,36 0-15,0 0 16,0 0-16,88 0 16,53 0-1,-88 0-15,0 0 0,123 0 16,1 0-1,-125 0-15,107-18 16,-106 18-16,-18 0 0,-17 0 16,-1 0-16,36 0 15,-35 0-15,-54 0 16,1 18 0,-36-18 15,1 0-16,-1 0-15,0-18 0</inkml:trace>
  <inkml:trace contextRef="#ctx0" brushRef="#br0" timeOffset="200970.663">21661 13353 0,'17'17'15,"18"-17"-15,-17 18 16,53 0-16,-36-18 16,0 17-16,-17-17 15,52 35-15,-52-35 0,35 36 16,-35-19 0,-18 1-1,-18 0-15,-17-1 0,-1 19 0,-52 34 16,35-52-16,-17 17 15,-36 18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<Relationships xmlns="http://schemas.openxmlformats.org/package/2006/relationships"><Relationship Id="rId8" Target="../media/image3.jpeg" Type="http://schemas.openxmlformats.org/officeDocument/2006/relationships/image"/><Relationship Id="rId13" Target="../media/image8.jpeg" Type="http://schemas.openxmlformats.org/officeDocument/2006/relationships/image"/><Relationship Id="rId18" Target="../media/image10.jpeg" Type="http://schemas.openxmlformats.org/officeDocument/2006/relationships/image"/><Relationship Id="rId26" Target="../ink/ink1.xml" Type="http://schemas.openxmlformats.org/officeDocument/2006/relationships/customXml"/><Relationship Id="rId3" Target="NULL" Type="http://schemas.openxmlformats.org/officeDocument/2006/relationships/image"/><Relationship Id="rId21" Target="../media/image13.jpeg" Type="http://schemas.openxmlformats.org/officeDocument/2006/relationships/image"/><Relationship Id="rId7" Target="../media/image2.jpeg" Type="http://schemas.openxmlformats.org/officeDocument/2006/relationships/image"/><Relationship Id="rId12" Target="../media/image7.jpeg" Type="http://schemas.openxmlformats.org/officeDocument/2006/relationships/image"/><Relationship Id="rId17" Target="../media/image17.png" Type="http://schemas.openxmlformats.org/officeDocument/2006/relationships/image"/><Relationship Id="rId25" Target="../media/image17.jpg" Type="http://schemas.openxmlformats.org/officeDocument/2006/relationships/image"/><Relationship Id="rId2" Target="NULL" Type="http://schemas.openxmlformats.org/officeDocument/2006/relationships/image"/><Relationship Id="rId16" Target="../media/image16.png" Type="http://schemas.openxmlformats.org/officeDocument/2006/relationships/image"/><Relationship Id="rId20" Target="../media/image12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6.png" Type="http://schemas.openxmlformats.org/officeDocument/2006/relationships/image"/><Relationship Id="rId11" Target="../media/image6.jpeg" Type="http://schemas.openxmlformats.org/officeDocument/2006/relationships/image"/><Relationship Id="rId24" Target="../media/image16.jpeg" Type="http://schemas.openxmlformats.org/officeDocument/2006/relationships/image"/><Relationship Id="rId5" Target="NULL" Type="http://schemas.openxmlformats.org/officeDocument/2006/relationships/image"/><Relationship Id="rId15" Target="../media/image15.png" Type="http://schemas.openxmlformats.org/officeDocument/2006/relationships/image"/><Relationship Id="rId23" Target="../media/image15.jpeg" Type="http://schemas.openxmlformats.org/officeDocument/2006/relationships/image"/><Relationship Id="rId10" Target="../media/image5.jpeg" Type="http://schemas.openxmlformats.org/officeDocument/2006/relationships/image"/><Relationship Id="rId19" Target="../media/image11.jpeg" Type="http://schemas.openxmlformats.org/officeDocument/2006/relationships/image"/><Relationship Id="rId4" Target="NULL" Type="http://schemas.openxmlformats.org/officeDocument/2006/relationships/image"/><Relationship Id="rId9" Target="../media/image4.jpeg" Type="http://schemas.openxmlformats.org/officeDocument/2006/relationships/image"/><Relationship Id="rId14" Target="../media/image9.jpeg" Type="http://schemas.openxmlformats.org/officeDocument/2006/relationships/image"/><Relationship Id="rId22" Target="../media/image14.jpeg" Type="http://schemas.openxmlformats.org/officeDocument/2006/relationships/image"/><Relationship Id="rId27" Target="../media/image18.png" Type="http://schemas.openxmlformats.org/officeDocument/2006/relationships/image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 dirty="0"/>
              <a:t>Batch Normalization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5615" y="3824469"/>
            <a:ext cx="75690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Why does</a:t>
            </a:r>
          </a:p>
          <a:p>
            <a:pPr algn="ctr"/>
            <a:r>
              <a:rPr lang="en-US" sz="6600" dirty="0"/>
              <a:t>Batch Norm work?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on shifting input distribution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99669" y="928172"/>
            <a:ext cx="2428589" cy="1204922"/>
            <a:chOff x="619803" y="1361210"/>
            <a:chExt cx="3650610" cy="1746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1107501" y="1607432"/>
              <a:ext cx="1183416" cy="6270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116990" y="2234470"/>
              <a:ext cx="117392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116990" y="2234470"/>
              <a:ext cx="1173927" cy="627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290917" y="1960150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2839557" y="2234470"/>
              <a:ext cx="9169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3756554" y="1952673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6554" y="1952673"/>
                  <a:ext cx="513859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694708" y="2052024"/>
            <a:ext cx="3525252" cy="4523741"/>
            <a:chOff x="651732" y="2286484"/>
            <a:chExt cx="3525252" cy="4523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651732" y="2286484"/>
                  <a:ext cx="1476045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Cat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  <m:r>
                          <a:rPr lang="en-US" sz="320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= 1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732" y="2286484"/>
                  <a:ext cx="1476045" cy="107721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73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5770" y="3344060"/>
              <a:ext cx="1240038" cy="82636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5770" y="4223992"/>
              <a:ext cx="1219316" cy="82636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5770" y="5103924"/>
              <a:ext cx="1219316" cy="82636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5771" y="5983856"/>
              <a:ext cx="1219316" cy="8263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95971" y="3344060"/>
              <a:ext cx="1219316" cy="82636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95971" y="4223992"/>
              <a:ext cx="1219316" cy="82636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595971" y="5103924"/>
              <a:ext cx="1219316" cy="82636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595972" y="6012090"/>
              <a:ext cx="1219316" cy="79813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267487" y="2286484"/>
                  <a:ext cx="1909497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Non-Cat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  <m:r>
                          <a:rPr lang="en-US" sz="320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=0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487" y="2286484"/>
                  <a:ext cx="1909497" cy="107721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917" t="-7386" r="-7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3E4017-2C23-410D-A6F0-B210034F3BDD}"/>
              </a:ext>
            </a:extLst>
          </p:cNvPr>
          <p:cNvGrpSpPr/>
          <p:nvPr/>
        </p:nvGrpSpPr>
        <p:grpSpPr>
          <a:xfrm>
            <a:off x="7268197" y="2361562"/>
            <a:ext cx="3301001" cy="4214203"/>
            <a:chOff x="7268197" y="2361562"/>
            <a:chExt cx="3301001" cy="4214203"/>
          </a:xfrm>
        </p:grpSpPr>
        <p:grpSp>
          <p:nvGrpSpPr>
            <p:cNvPr id="31" name="Group 30"/>
            <p:cNvGrpSpPr/>
            <p:nvPr/>
          </p:nvGrpSpPr>
          <p:grpSpPr>
            <a:xfrm>
              <a:off x="7268197" y="2361562"/>
              <a:ext cx="3301001" cy="4214203"/>
              <a:chOff x="7338535" y="2361562"/>
              <a:chExt cx="3301001" cy="42142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7338535" y="2361563"/>
                    <a:ext cx="147604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  <m:r>
                            <a:rPr lang="en-US" sz="320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 = 1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8535" y="2361563"/>
                    <a:ext cx="1476045" cy="584775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9253259" y="2361562"/>
                    <a:ext cx="138627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  <m:r>
                            <a:rPr lang="en-US" sz="320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 =0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119" name="TextBox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3259" y="2361562"/>
                    <a:ext cx="1386277" cy="58477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44472" y="5765313"/>
                <a:ext cx="1216152" cy="810452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44472" y="3065374"/>
                <a:ext cx="1216152" cy="903563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56539" y="4027428"/>
                <a:ext cx="1216152" cy="810451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56539" y="4896370"/>
                <a:ext cx="1216152" cy="810451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253259" y="5765311"/>
                <a:ext cx="1250828" cy="810454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53259" y="3062279"/>
                <a:ext cx="1216152" cy="906658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253259" y="4896369"/>
                <a:ext cx="1250828" cy="810451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3055419-9562-42B4-9142-917D750DA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9182921" y="4024062"/>
              <a:ext cx="1220724" cy="81381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484A58C-21F2-461C-8ACF-4ABEBFF600A0}"/>
                  </a:ext>
                </a:extLst>
              </p14:cNvPr>
              <p14:cNvContentPartPr/>
              <p14:nvPr/>
            </p14:nvContentPartPr>
            <p14:xfrm>
              <a:off x="2057400" y="1003320"/>
              <a:ext cx="6807600" cy="5156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84A58C-21F2-461C-8ACF-4ABEBFF600A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48040" y="993960"/>
                <a:ext cx="6826320" cy="51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2024618" cy="1325563"/>
          </a:xfrm>
        </p:spPr>
        <p:txBody>
          <a:bodyPr anchor="t"/>
          <a:lstStyle/>
          <a:p>
            <a:r>
              <a:rPr lang="en-US" dirty="0"/>
              <a:t>Why this is a problem with neural networks?</a:t>
            </a:r>
          </a:p>
        </p:txBody>
      </p:sp>
      <p:grpSp>
        <p:nvGrpSpPr>
          <p:cNvPr id="227" name="Group 226"/>
          <p:cNvGrpSpPr/>
          <p:nvPr/>
        </p:nvGrpSpPr>
        <p:grpSpPr>
          <a:xfrm>
            <a:off x="667750" y="1300289"/>
            <a:ext cx="10506687" cy="3004425"/>
            <a:chOff x="-440509" y="1539440"/>
            <a:chExt cx="12349158" cy="3323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-431019" y="1974953"/>
                  <a:ext cx="67236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1019" y="1974953"/>
                  <a:ext cx="672365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440508" y="2852115"/>
                  <a:ext cx="68185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0508" y="2852115"/>
                  <a:ext cx="681853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-440509" y="3723142"/>
                  <a:ext cx="68185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0509" y="3723142"/>
                  <a:ext cx="681853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/>
            <p:cNvSpPr/>
            <p:nvPr/>
          </p:nvSpPr>
          <p:spPr>
            <a:xfrm>
              <a:off x="1558273" y="4222980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58273" y="3328466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558273" y="2433953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58273" y="1539440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51461" y="1539440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851461" y="2433953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51461" y="4222980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851461" y="3328466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44649" y="1541189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144649" y="2435119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44649" y="3329049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410985" y="2939936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44649" y="4222980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437837" y="2432062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437837" y="4217305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437837" y="3324684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437837" y="1539440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9" idx="6"/>
              <a:endCxn id="10" idx="2"/>
            </p:cNvCxnSpPr>
            <p:nvPr/>
          </p:nvCxnSpPr>
          <p:spPr>
            <a:xfrm>
              <a:off x="2198353" y="1859480"/>
              <a:ext cx="1653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6"/>
              <a:endCxn id="11" idx="2"/>
            </p:cNvCxnSpPr>
            <p:nvPr/>
          </p:nvCxnSpPr>
          <p:spPr>
            <a:xfrm>
              <a:off x="2198353" y="1859480"/>
              <a:ext cx="1653108" cy="8945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6"/>
              <a:endCxn id="13" idx="2"/>
            </p:cNvCxnSpPr>
            <p:nvPr/>
          </p:nvCxnSpPr>
          <p:spPr>
            <a:xfrm>
              <a:off x="2198353" y="1859480"/>
              <a:ext cx="1653108" cy="1789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6"/>
              <a:endCxn id="12" idx="2"/>
            </p:cNvCxnSpPr>
            <p:nvPr/>
          </p:nvCxnSpPr>
          <p:spPr>
            <a:xfrm>
              <a:off x="2198353" y="1859480"/>
              <a:ext cx="1653108" cy="26835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6"/>
              <a:endCxn id="12" idx="2"/>
            </p:cNvCxnSpPr>
            <p:nvPr/>
          </p:nvCxnSpPr>
          <p:spPr>
            <a:xfrm>
              <a:off x="2198353" y="4543020"/>
              <a:ext cx="1653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7" idx="6"/>
              <a:endCxn id="13" idx="2"/>
            </p:cNvCxnSpPr>
            <p:nvPr/>
          </p:nvCxnSpPr>
          <p:spPr>
            <a:xfrm>
              <a:off x="2198353" y="3648506"/>
              <a:ext cx="1653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6"/>
              <a:endCxn id="12" idx="2"/>
            </p:cNvCxnSpPr>
            <p:nvPr/>
          </p:nvCxnSpPr>
          <p:spPr>
            <a:xfrm>
              <a:off x="2198353" y="2753993"/>
              <a:ext cx="1653108" cy="17890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6"/>
              <a:endCxn id="10" idx="2"/>
            </p:cNvCxnSpPr>
            <p:nvPr/>
          </p:nvCxnSpPr>
          <p:spPr>
            <a:xfrm flipV="1">
              <a:off x="2198353" y="1859480"/>
              <a:ext cx="1653108" cy="8945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6"/>
              <a:endCxn id="11" idx="2"/>
            </p:cNvCxnSpPr>
            <p:nvPr/>
          </p:nvCxnSpPr>
          <p:spPr>
            <a:xfrm>
              <a:off x="2198353" y="2753993"/>
              <a:ext cx="1653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8" idx="6"/>
              <a:endCxn id="13" idx="2"/>
            </p:cNvCxnSpPr>
            <p:nvPr/>
          </p:nvCxnSpPr>
          <p:spPr>
            <a:xfrm>
              <a:off x="2198353" y="2753993"/>
              <a:ext cx="1653108" cy="8945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6" idx="6"/>
              <a:endCxn id="13" idx="2"/>
            </p:cNvCxnSpPr>
            <p:nvPr/>
          </p:nvCxnSpPr>
          <p:spPr>
            <a:xfrm flipV="1">
              <a:off x="2198353" y="3648506"/>
              <a:ext cx="1653108" cy="8945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6" idx="6"/>
              <a:endCxn id="11" idx="2"/>
            </p:cNvCxnSpPr>
            <p:nvPr/>
          </p:nvCxnSpPr>
          <p:spPr>
            <a:xfrm flipV="1">
              <a:off x="2198353" y="2753993"/>
              <a:ext cx="1653108" cy="17890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6" idx="6"/>
              <a:endCxn id="10" idx="2"/>
            </p:cNvCxnSpPr>
            <p:nvPr/>
          </p:nvCxnSpPr>
          <p:spPr>
            <a:xfrm flipV="1">
              <a:off x="2198353" y="1859480"/>
              <a:ext cx="1653108" cy="26835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7" idx="6"/>
              <a:endCxn id="12" idx="2"/>
            </p:cNvCxnSpPr>
            <p:nvPr/>
          </p:nvCxnSpPr>
          <p:spPr>
            <a:xfrm>
              <a:off x="2198353" y="3648506"/>
              <a:ext cx="1653108" cy="8945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7" idx="6"/>
              <a:endCxn id="10" idx="2"/>
            </p:cNvCxnSpPr>
            <p:nvPr/>
          </p:nvCxnSpPr>
          <p:spPr>
            <a:xfrm flipV="1">
              <a:off x="2198353" y="1859480"/>
              <a:ext cx="1653108" cy="1789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2" idx="6"/>
              <a:endCxn id="16" idx="2"/>
            </p:cNvCxnSpPr>
            <p:nvPr/>
          </p:nvCxnSpPr>
          <p:spPr>
            <a:xfrm flipV="1">
              <a:off x="4491541" y="3649089"/>
              <a:ext cx="1653108" cy="8939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2" idx="6"/>
              <a:endCxn id="18" idx="2"/>
            </p:cNvCxnSpPr>
            <p:nvPr/>
          </p:nvCxnSpPr>
          <p:spPr>
            <a:xfrm>
              <a:off x="4491541" y="4543020"/>
              <a:ext cx="1653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" idx="6"/>
              <a:endCxn id="11" idx="2"/>
            </p:cNvCxnSpPr>
            <p:nvPr/>
          </p:nvCxnSpPr>
          <p:spPr>
            <a:xfrm flipV="1">
              <a:off x="2198353" y="2753993"/>
              <a:ext cx="1653108" cy="8945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2" idx="6"/>
              <a:endCxn id="15" idx="2"/>
            </p:cNvCxnSpPr>
            <p:nvPr/>
          </p:nvCxnSpPr>
          <p:spPr>
            <a:xfrm flipV="1">
              <a:off x="4491541" y="2755159"/>
              <a:ext cx="1653108" cy="17878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12" idx="6"/>
              <a:endCxn id="14" idx="2"/>
            </p:cNvCxnSpPr>
            <p:nvPr/>
          </p:nvCxnSpPr>
          <p:spPr>
            <a:xfrm flipV="1">
              <a:off x="4491541" y="1861229"/>
              <a:ext cx="1653108" cy="26817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13" idx="6"/>
              <a:endCxn id="18" idx="2"/>
            </p:cNvCxnSpPr>
            <p:nvPr/>
          </p:nvCxnSpPr>
          <p:spPr>
            <a:xfrm>
              <a:off x="4491541" y="3648506"/>
              <a:ext cx="1653108" cy="8945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13" idx="6"/>
              <a:endCxn id="14" idx="2"/>
            </p:cNvCxnSpPr>
            <p:nvPr/>
          </p:nvCxnSpPr>
          <p:spPr>
            <a:xfrm flipV="1">
              <a:off x="4491541" y="1861229"/>
              <a:ext cx="1653108" cy="1787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3" idx="6"/>
              <a:endCxn id="16" idx="2"/>
            </p:cNvCxnSpPr>
            <p:nvPr/>
          </p:nvCxnSpPr>
          <p:spPr>
            <a:xfrm>
              <a:off x="4491541" y="3648506"/>
              <a:ext cx="1653108" cy="5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5" idx="3"/>
              <a:endCxn id="6" idx="2"/>
            </p:cNvCxnSpPr>
            <p:nvPr/>
          </p:nvCxnSpPr>
          <p:spPr>
            <a:xfrm>
              <a:off x="241344" y="4015530"/>
              <a:ext cx="1316929" cy="527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4" idx="3"/>
              <a:endCxn id="6" idx="2"/>
            </p:cNvCxnSpPr>
            <p:nvPr/>
          </p:nvCxnSpPr>
          <p:spPr>
            <a:xfrm>
              <a:off x="241345" y="3144503"/>
              <a:ext cx="1316928" cy="1398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3" idx="3"/>
              <a:endCxn id="6" idx="2"/>
            </p:cNvCxnSpPr>
            <p:nvPr/>
          </p:nvCxnSpPr>
          <p:spPr>
            <a:xfrm>
              <a:off x="241345" y="2267340"/>
              <a:ext cx="1316928" cy="22756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5" idx="3"/>
              <a:endCxn id="8" idx="2"/>
            </p:cNvCxnSpPr>
            <p:nvPr/>
          </p:nvCxnSpPr>
          <p:spPr>
            <a:xfrm flipV="1">
              <a:off x="241344" y="2753993"/>
              <a:ext cx="1316929" cy="12615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11" idx="6"/>
              <a:endCxn id="14" idx="2"/>
            </p:cNvCxnSpPr>
            <p:nvPr/>
          </p:nvCxnSpPr>
          <p:spPr>
            <a:xfrm flipV="1">
              <a:off x="4491541" y="1861229"/>
              <a:ext cx="1653108" cy="8927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" idx="6"/>
              <a:endCxn id="15" idx="2"/>
            </p:cNvCxnSpPr>
            <p:nvPr/>
          </p:nvCxnSpPr>
          <p:spPr>
            <a:xfrm>
              <a:off x="4491541" y="1859480"/>
              <a:ext cx="1653108" cy="8956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0" idx="6"/>
              <a:endCxn id="16" idx="2"/>
            </p:cNvCxnSpPr>
            <p:nvPr/>
          </p:nvCxnSpPr>
          <p:spPr>
            <a:xfrm>
              <a:off x="4491541" y="1859480"/>
              <a:ext cx="1653108" cy="17896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0" idx="6"/>
              <a:endCxn id="18" idx="2"/>
            </p:cNvCxnSpPr>
            <p:nvPr/>
          </p:nvCxnSpPr>
          <p:spPr>
            <a:xfrm>
              <a:off x="4491541" y="1859480"/>
              <a:ext cx="1653108" cy="26835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1" idx="6"/>
              <a:endCxn id="15" idx="2"/>
            </p:cNvCxnSpPr>
            <p:nvPr/>
          </p:nvCxnSpPr>
          <p:spPr>
            <a:xfrm>
              <a:off x="4491541" y="2753993"/>
              <a:ext cx="1653108" cy="11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" idx="6"/>
              <a:endCxn id="16" idx="2"/>
            </p:cNvCxnSpPr>
            <p:nvPr/>
          </p:nvCxnSpPr>
          <p:spPr>
            <a:xfrm>
              <a:off x="4491541" y="2753993"/>
              <a:ext cx="1653108" cy="8950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1" idx="6"/>
              <a:endCxn id="18" idx="2"/>
            </p:cNvCxnSpPr>
            <p:nvPr/>
          </p:nvCxnSpPr>
          <p:spPr>
            <a:xfrm>
              <a:off x="4491541" y="2753993"/>
              <a:ext cx="1653108" cy="17890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0" idx="6"/>
              <a:endCxn id="14" idx="2"/>
            </p:cNvCxnSpPr>
            <p:nvPr/>
          </p:nvCxnSpPr>
          <p:spPr>
            <a:xfrm>
              <a:off x="4491541" y="1859480"/>
              <a:ext cx="1653108" cy="17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4" idx="6"/>
              <a:endCxn id="22" idx="2"/>
            </p:cNvCxnSpPr>
            <p:nvPr/>
          </p:nvCxnSpPr>
          <p:spPr>
            <a:xfrm flipV="1">
              <a:off x="6784729" y="1859480"/>
              <a:ext cx="1653108" cy="17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4" idx="6"/>
              <a:endCxn id="19" idx="2"/>
            </p:cNvCxnSpPr>
            <p:nvPr/>
          </p:nvCxnSpPr>
          <p:spPr>
            <a:xfrm>
              <a:off x="6784729" y="1861229"/>
              <a:ext cx="1653108" cy="890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4" idx="6"/>
              <a:endCxn id="21" idx="2"/>
            </p:cNvCxnSpPr>
            <p:nvPr/>
          </p:nvCxnSpPr>
          <p:spPr>
            <a:xfrm>
              <a:off x="6784729" y="1861229"/>
              <a:ext cx="1653108" cy="17834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5" idx="6"/>
              <a:endCxn id="20" idx="2"/>
            </p:cNvCxnSpPr>
            <p:nvPr/>
          </p:nvCxnSpPr>
          <p:spPr>
            <a:xfrm>
              <a:off x="6784729" y="2755159"/>
              <a:ext cx="1653108" cy="17821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8" idx="6"/>
              <a:endCxn id="20" idx="2"/>
            </p:cNvCxnSpPr>
            <p:nvPr/>
          </p:nvCxnSpPr>
          <p:spPr>
            <a:xfrm flipV="1">
              <a:off x="6784729" y="4537345"/>
              <a:ext cx="1653108" cy="56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8" idx="6"/>
              <a:endCxn id="21" idx="2"/>
            </p:cNvCxnSpPr>
            <p:nvPr/>
          </p:nvCxnSpPr>
          <p:spPr>
            <a:xfrm flipV="1">
              <a:off x="6784729" y="3644724"/>
              <a:ext cx="1653108" cy="8982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8" idx="6"/>
              <a:endCxn id="19" idx="2"/>
            </p:cNvCxnSpPr>
            <p:nvPr/>
          </p:nvCxnSpPr>
          <p:spPr>
            <a:xfrm flipV="1">
              <a:off x="6784729" y="2752102"/>
              <a:ext cx="1653108" cy="17909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8" idx="6"/>
              <a:endCxn id="22" idx="2"/>
            </p:cNvCxnSpPr>
            <p:nvPr/>
          </p:nvCxnSpPr>
          <p:spPr>
            <a:xfrm flipV="1">
              <a:off x="6784729" y="1859480"/>
              <a:ext cx="1653108" cy="26835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6" idx="6"/>
              <a:endCxn id="22" idx="2"/>
            </p:cNvCxnSpPr>
            <p:nvPr/>
          </p:nvCxnSpPr>
          <p:spPr>
            <a:xfrm flipV="1">
              <a:off x="6784729" y="1859480"/>
              <a:ext cx="1653108" cy="17896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6" idx="6"/>
              <a:endCxn id="19" idx="2"/>
            </p:cNvCxnSpPr>
            <p:nvPr/>
          </p:nvCxnSpPr>
          <p:spPr>
            <a:xfrm flipV="1">
              <a:off x="6784729" y="2752102"/>
              <a:ext cx="1653108" cy="8969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6" idx="6"/>
              <a:endCxn id="21" idx="2"/>
            </p:cNvCxnSpPr>
            <p:nvPr/>
          </p:nvCxnSpPr>
          <p:spPr>
            <a:xfrm flipV="1">
              <a:off x="6784729" y="3644724"/>
              <a:ext cx="1653108" cy="43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6" idx="6"/>
              <a:endCxn id="20" idx="2"/>
            </p:cNvCxnSpPr>
            <p:nvPr/>
          </p:nvCxnSpPr>
          <p:spPr>
            <a:xfrm>
              <a:off x="6784729" y="3649089"/>
              <a:ext cx="1653108" cy="8882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5" idx="6"/>
              <a:endCxn id="21" idx="2"/>
            </p:cNvCxnSpPr>
            <p:nvPr/>
          </p:nvCxnSpPr>
          <p:spPr>
            <a:xfrm>
              <a:off x="6784729" y="2755159"/>
              <a:ext cx="1653108" cy="8895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5" idx="6"/>
              <a:endCxn id="19" idx="2"/>
            </p:cNvCxnSpPr>
            <p:nvPr/>
          </p:nvCxnSpPr>
          <p:spPr>
            <a:xfrm flipV="1">
              <a:off x="6784729" y="2752102"/>
              <a:ext cx="1653108" cy="30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15" idx="6"/>
              <a:endCxn id="22" idx="2"/>
            </p:cNvCxnSpPr>
            <p:nvPr/>
          </p:nvCxnSpPr>
          <p:spPr>
            <a:xfrm flipV="1">
              <a:off x="6784729" y="1859480"/>
              <a:ext cx="1653108" cy="8956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14" idx="6"/>
              <a:endCxn id="20" idx="2"/>
            </p:cNvCxnSpPr>
            <p:nvPr/>
          </p:nvCxnSpPr>
          <p:spPr>
            <a:xfrm>
              <a:off x="6784729" y="1861229"/>
              <a:ext cx="1653108" cy="26761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22" idx="6"/>
              <a:endCxn id="17" idx="2"/>
            </p:cNvCxnSpPr>
            <p:nvPr/>
          </p:nvCxnSpPr>
          <p:spPr>
            <a:xfrm>
              <a:off x="9077917" y="1859480"/>
              <a:ext cx="1333068" cy="1400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9" idx="6"/>
              <a:endCxn id="17" idx="2"/>
            </p:cNvCxnSpPr>
            <p:nvPr/>
          </p:nvCxnSpPr>
          <p:spPr>
            <a:xfrm>
              <a:off x="9077917" y="2752102"/>
              <a:ext cx="1333068" cy="5078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21" idx="6"/>
              <a:endCxn id="17" idx="2"/>
            </p:cNvCxnSpPr>
            <p:nvPr/>
          </p:nvCxnSpPr>
          <p:spPr>
            <a:xfrm flipV="1">
              <a:off x="9077917" y="3259976"/>
              <a:ext cx="1333068" cy="384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20" idx="6"/>
              <a:endCxn id="17" idx="2"/>
            </p:cNvCxnSpPr>
            <p:nvPr/>
          </p:nvCxnSpPr>
          <p:spPr>
            <a:xfrm flipV="1">
              <a:off x="9077917" y="3259976"/>
              <a:ext cx="1333068" cy="1277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5" idx="3"/>
              <a:endCxn id="7" idx="2"/>
            </p:cNvCxnSpPr>
            <p:nvPr/>
          </p:nvCxnSpPr>
          <p:spPr>
            <a:xfrm flipV="1">
              <a:off x="241344" y="3648506"/>
              <a:ext cx="1316929" cy="3670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5" idx="3"/>
              <a:endCxn id="9" idx="2"/>
            </p:cNvCxnSpPr>
            <p:nvPr/>
          </p:nvCxnSpPr>
          <p:spPr>
            <a:xfrm flipV="1">
              <a:off x="241344" y="1859480"/>
              <a:ext cx="1316929" cy="21560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4" idx="3"/>
              <a:endCxn id="9" idx="2"/>
            </p:cNvCxnSpPr>
            <p:nvPr/>
          </p:nvCxnSpPr>
          <p:spPr>
            <a:xfrm flipV="1">
              <a:off x="241345" y="1859480"/>
              <a:ext cx="1316928" cy="12850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4" idx="3"/>
              <a:endCxn id="8" idx="2"/>
            </p:cNvCxnSpPr>
            <p:nvPr/>
          </p:nvCxnSpPr>
          <p:spPr>
            <a:xfrm flipV="1">
              <a:off x="241345" y="2753993"/>
              <a:ext cx="1316928" cy="3905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4" idx="3"/>
              <a:endCxn id="7" idx="2"/>
            </p:cNvCxnSpPr>
            <p:nvPr/>
          </p:nvCxnSpPr>
          <p:spPr>
            <a:xfrm>
              <a:off x="241345" y="3144503"/>
              <a:ext cx="1316928" cy="504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3" idx="3"/>
              <a:endCxn id="7" idx="2"/>
            </p:cNvCxnSpPr>
            <p:nvPr/>
          </p:nvCxnSpPr>
          <p:spPr>
            <a:xfrm>
              <a:off x="241345" y="2267340"/>
              <a:ext cx="1316928" cy="13811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stCxn id="3" idx="3"/>
              <a:endCxn id="9" idx="2"/>
            </p:cNvCxnSpPr>
            <p:nvPr/>
          </p:nvCxnSpPr>
          <p:spPr>
            <a:xfrm flipV="1">
              <a:off x="241345" y="1859480"/>
              <a:ext cx="1316928" cy="4078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3" idx="3"/>
              <a:endCxn id="8" idx="2"/>
            </p:cNvCxnSpPr>
            <p:nvPr/>
          </p:nvCxnSpPr>
          <p:spPr>
            <a:xfrm>
              <a:off x="241345" y="2267340"/>
              <a:ext cx="1316928" cy="486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7" idx="6"/>
              <a:endCxn id="224" idx="1"/>
            </p:cNvCxnSpPr>
            <p:nvPr/>
          </p:nvCxnSpPr>
          <p:spPr>
            <a:xfrm>
              <a:off x="11051065" y="3259976"/>
              <a:ext cx="5283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/>
                <p:cNvSpPr txBox="1"/>
                <p:nvPr/>
              </p:nvSpPr>
              <p:spPr>
                <a:xfrm>
                  <a:off x="11579456" y="3013754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24" name="TextBox 2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9456" y="3013754"/>
                  <a:ext cx="329193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Rounded Rectangle 37"/>
          <p:cNvSpPr/>
          <p:nvPr/>
        </p:nvSpPr>
        <p:spPr>
          <a:xfrm>
            <a:off x="551793" y="1063995"/>
            <a:ext cx="4808483" cy="3473464"/>
          </a:xfrm>
          <a:prstGeom prst="roundRect">
            <a:avLst>
              <a:gd name="adj" fmla="val 311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2F246B86-2147-457A-A793-C6CEFE008EFF}"/>
                  </a:ext>
                </a:extLst>
              </p14:cNvPr>
              <p14:cNvContentPartPr/>
              <p14:nvPr/>
            </p14:nvContentPartPr>
            <p14:xfrm>
              <a:off x="1035000" y="774720"/>
              <a:ext cx="10287360" cy="53154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2F246B86-2147-457A-A793-C6CEFE008E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5640" y="765360"/>
                <a:ext cx="10306080" cy="53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11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8F094-F55D-40FB-8155-21518A178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711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Each mini-batch is scaled by the mean/variance </a:t>
                </a:r>
                <a:r>
                  <a:rPr lang="en-US" sz="3200"/>
                  <a:t>computed on just </a:t>
                </a:r>
                <a:r>
                  <a:rPr lang="en-US" sz="3200" dirty="0"/>
                  <a:t>that mini-batch.</a:t>
                </a:r>
              </a:p>
              <a:p>
                <a:r>
                  <a:rPr lang="en-US" sz="3200" dirty="0"/>
                  <a:t>This adds some noise to the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3200" dirty="0"/>
                  <a:t> within that minibatch. So similar to dropout, it adds some noise to each hidden layer’s activations. </a:t>
                </a:r>
              </a:p>
              <a:p>
                <a:r>
                  <a:rPr lang="en-US" sz="3200" dirty="0"/>
                  <a:t>This has a slight regularization effect. 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8F094-F55D-40FB-8155-21518A178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7110"/>
                <a:ext cx="10515600" cy="4351338"/>
              </a:xfrm>
              <a:blipFill>
                <a:blip r:embed="rId2"/>
                <a:stretch>
                  <a:fillRect l="-1333" t="-29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4D2141B-79DD-4A33-A3E1-BFAF1BD0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Batch Norm as regularization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894586-73E6-41C4-9485-935B51805FC9}"/>
                  </a:ext>
                </a:extLst>
              </p14:cNvPr>
              <p14:cNvContentPartPr/>
              <p14:nvPr/>
            </p14:nvContentPartPr>
            <p14:xfrm>
              <a:off x="2095560" y="596880"/>
              <a:ext cx="9703080" cy="4458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894586-73E6-41C4-9485-935B51805F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6200" y="587520"/>
                <a:ext cx="9721800" cy="44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567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102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Batch Normalization</vt:lpstr>
      <vt:lpstr>Learning on shifting input distribution</vt:lpstr>
      <vt:lpstr>Why this is a problem with neural networks?</vt:lpstr>
      <vt:lpstr>Batch Norm as regularization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113</cp:revision>
  <dcterms:created xsi:type="dcterms:W3CDTF">2017-07-10T20:19:53Z</dcterms:created>
  <dcterms:modified xsi:type="dcterms:W3CDTF">2017-07-25T00:39:21Z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344679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S8.2.2</vt:lpwstr>
  </property>
</Properties>
</file>