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tiff" Extension="tif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inkml+xml" PartName="/ppt/ink/ink1.xml"/>
  <Override ContentType="application/vnd.ms-powerpoint.revisioninfo+xml" PartName="/ppt/revisionInfo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2T21:02:34.1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15452 6738 0,'0'-18'47,"-18"18"31,0 0-31,18 18-32,-17-18-15,17 18 16,-18-1-16,18 1 15,0 0 1,18-18 0,-1 17-16,1-17 15,0-17-15,-18-1 16,17 0 0,-17 1-16,0-1 15,-17 0-15,17 1 16,0-1-16,-18 18 15,18-17-15,-18 17 16,18-18-16,0 36 31,0-1-15,0 1-16,18 17 16,0-35-16,-18 18 0,17-18 15,1 0-15,0 0 16,-18-18-16,0 0 15,0-17 1,-18 18 0,0-1-16,1 0 15,-1 18-15,0 0 16,18 36 0,0-19-16,0 1 15,0-1 1,0 1-16,18-18 15,-18 18 1,-18-18-16</inkml:trace>
  <inkml:trace contextRef="#ctx0" brushRef="#br1" timeOffset="13664.4748">10460 13864 0,'-18'-17'0,"1"17"15,-1-18-15,0 18 16,1 18-16,-1-1 16,0 1-16,1-1 15,-1 36-15,-17-17 0,17 34 16,-17 1-16,-36 105 16,36 53-16,17-105 15,1-1-15,17 1 0,53 70 16,-18-124-16,53 54 15,-35-71 1,53 0-16,-53-36 16,0 1-16,0-18 15,0 0-15,0-18 0,35-52 16,-35 17-16,0-88 16,-36 53-16,-17-106 15,-17 70-15,-54-105 16,18 105-16,-53-70 15,53 141-15,-17-17 16,35 52-16,17 18 16,0 0-16,1 18 15,17 17 1,0-17-16</inkml:trace>
  <inkml:trace contextRef="#ctx0" brushRef="#br1" timeOffset="14019.5766">10283 14411 0,'0'71'16,"0"-142"-16,0 177 0,0-71 0,0-17 16,18-1-16,0 1 0,-1 0 0,36-18 15,-17-18 1,-19 0-16,1 1 0,17-19 16,-35 19-16,18-18 0,-18-1 15,0 19-15,-18-19 0,-17 19 16,17-1-16,-17 18 15,0-18-15,-36 36 16,53 0-16,-17 35 16,18-36-16,17 19 0,0-1 15</inkml:trace>
  <inkml:trace contextRef="#ctx0" brushRef="#br1" timeOffset="14302.8513">10354 14993 0,'35'53'16,"-70"-106"-16,88 124 0,-35-71 0,35 0 16,-36-18-16,36-17 15,-35 17 1,-18 0-16,17-17 0,-34 18 15,17-19-15,-53 1 16,18 35-16,-36-18 16,53 18-16,-17 18 15,17 0-15,1-1 0,-1 19 16,18-19-16,0 1 0,18 35 16</inkml:trace>
  <inkml:trace contextRef="#ctx0" brushRef="#br1" timeOffset="14560.0621">10407 15293 0,'35'53'0,"-70"-106"0,88 106 15,0-36-15,-36-17 16,36-17-1,-17-1-15,-36 1 16,17-1-16,-17 0 0,-35-35 16,17 36-16,-52-19 15,35 19-15,-36-1 16,53 1-16,18-1 16,0-17-1</inkml:trace>
  <inkml:trace contextRef="#ctx0" brushRef="#br1" timeOffset="15353.8729">10742 14305 0,'0'18'15,"18"-18"17,-18-18-17,17 1-15,1 17 16,17-36-16,1 19 15,16-19-15,-16 19 16,-1-1-16,0 0 16,18-17-16,0 17 0,53-52 15,-71 35-15,36-1 16,-54 19-16,1-1 16,-36 18 15</inkml:trace>
  <inkml:trace contextRef="#ctx0" brushRef="#br1" timeOffset="15576.1211">11271 13794 0,'0'0'15,"18"0"1,0 0-16,17 0 15,-18 0-15,1 0 16,17 0-16,1 0 0,-1 17 16,-17-17-16,-18 36 15,0-19-15,-36 36 16,19-35-16,-54 35 16,53-36-16,-17 19 15,18-36-15</inkml:trace>
  <inkml:trace contextRef="#ctx0" brushRef="#br1" timeOffset="16057.7747">10866 14340 0,'-18'0'0,"18"18"16,53 0-1,-18-18 1,53 17-16,-35 1 15,71-18-15,-71 0 16,0 0-16,35 0 16,-53 0-16,-17 0 15,17 0 1,-53 0-16,1 0 16,-1 0-16</inkml:trace>
  <inkml:trace contextRef="#ctx0" brushRef="#br1" timeOffset="16210.8424">11377 14340 0,'35'18'0,"-70"-36"0,88 36 16,-18 0-16,-17-1 0,0 1 15,-1 0-15,-17 17 16,0-17-16,-35-1 16,17 1-1,1-1-15,-19-17 16,19 0-16</inkml:trace>
  <inkml:trace contextRef="#ctx0" brushRef="#br1" timeOffset="16555.4881">11536 13776 0,'0'-18'16,"0"36"-16,0-53 0,-18 52 16,18 19-16,0-1 15,0 35 1,0-34-16,0-1 0,18-17 0,-1 17 16,36-35-1,-35 0-15,35-35 16,-18 17-16,-17-17 15,0-1-15,-18-16 0,17 16 16,-17 1-16,-35-18 16,17 35-16,-35-17 15,18 35-15,17 0 0,1 35 16,-1-17-16,-17 53 16,35-36-16</inkml:trace>
  <inkml:trace contextRef="#ctx0" brushRef="#br1" timeOffset="16983.2635">11659 14499 0,'-17'0'16,"17"18"-1,-18-1 1,18 1-16,0 17 0,18 1 15,-1-1-15,36 0 16,-17-35-16,-19 18 16,18-18-16,36-53 15,-36 18-15,-17-1 16,17-87 0,-52 52-16,-54 36 15,-17 17 1,0 71-1,52-35-15,1 53 16</inkml:trace>
  <inkml:trace contextRef="#ctx0" brushRef="#br1" timeOffset="19107.576">14676 13176 0,'35'0'16,"-18"-17"-16,19-19 15,-19 19-15,19-36 16,-19 18 0,1-1-16,0-17 0,-1 18 15,-17-18-15,18 0 16,-18-17-16,0 17 0,-18-71 16,18 54-16,-17-36 15,-1 71-15,-17-36 16,17 71-16,-17 0 15,17 18-15,-17 52 16,17-17-16,18 18 16,0 52-16,0-52 15,35 70-15,-17-88 16,35 53 0,-18-71-16,1 0 0,-1 0 0,18 1 15,-36-19 1,1 1-16,0 0 15</inkml:trace>
  <inkml:trace contextRef="#ctx0" brushRef="#br1" timeOffset="19788.3911">15363 12982 0,'18'0'0,"0"36"15,17-19-15,18 18 16,-18-17-1,18 0-15,-18-1 16,1 1-16,-1-18 16,-17 0-16,-1 18 15,-17-36-15,-17 18 16,17-18-16</inkml:trace>
  <inkml:trace contextRef="#ctx0" brushRef="#br1" timeOffset="19931.6861">15593 12965 0,'-18'35'16,"18"-17"-16,-17 17 0,-1 18 16,-17 17-1,17-52-15,0 0 16,18 17 0</inkml:trace>
  <inkml:trace contextRef="#ctx0" brushRef="#br1" timeOffset="20581.8183">16351 13123 0,'18'0'0,"-18"18"16,0 0-1,-18-1 1,1 1-16,-1 35 16,0-36-16,18 1 0,0 0 15,-17-1 1</inkml:trace>
  <inkml:trace contextRef="#ctx0" brushRef="#br1" timeOffset="21033.2202">16863 13229 0,'0'0'0,"-18"0"0,18 18 16,18-18-16,-1-18 15,19-17-15,-19 0 16,19-1-16,17-52 15,-36 35 1,1 0-16,-1 0 0,1 0 0,-18-70 16,-53-18-1,36 70-15,-19 1 0,-17-18 16,36 88-16,-1 0 16,0 17-16,1 1 15,-1 35-15,18 88 16,0-53-16,18-17 0,-1 17 15,36 53-15,-35-106 16,53 53 0,17-35-16,-53-35 0,-17-18 15,17 18-15,-17-18 16</inkml:trace>
  <inkml:trace contextRef="#ctx0" brushRef="#br1" timeOffset="21805.5886">17568 13000 0,'-17'-18'15,"17"36"1,0 17 0,0 0-16,17 18 15,1-17 1,17-19-16,-17 1 16,17-18-16,0-18 15,-17-17-15,0 0 16,-1-18-16,1 35 15,-18-17 1,0 17-16,0 1 0,0 34 16,0 19-1,18 34 1,-1-17-16,1 53 16,0-53-16,17 53 15,-35-71-15,17 53 16,-17-70-16,0 52 15,-17-52-15,-36 0 16,35-18-16,-52 0 16,34 0-16,-52-18 15,53 0 1,-53 18-16,53 0 16,-1 0-16</inkml:trace>
  <inkml:trace contextRef="#ctx0" brushRef="#br0" timeOffset="33899.8944">15981 6897 0,'0'-18'16,"0"1"15,0 34 16,-18-17-47,18 18 15,0-1 1,0 1 0,18 0-1,-1-18 1,1 0-16,-18-18 15,18 18-15,-1-18 0,-17 1 16,0-1-16,0 1 16,-17-1-16,-1 0 15,0 18 1,1 0-16,17 18 16,-18-18-16,18 18 0,18-18 15,-1 0-15,1 0 16,-18 17-1,18-17-15,-18 18 32,-18-18-32</inkml:trace>
  <inkml:trace contextRef="#ctx0" brushRef="#br0" timeOffset="34802.3958">16510 7003 0,'-18'0'46,"18"17"-46,18 1 32,0-18-17,-18-18 32,0 1-31,-18 17-16,0 0 31,1 17-31,-1-17 16,18 18-16,0 0 15,18-18-15,-1 0 16</inkml:trace>
  <inkml:trace contextRef="#ctx0" brushRef="#br0" timeOffset="35747.735">17127 7144 0,'0'-18'15,"0"0"1,-17 18 47,17 18-63,-18 0 15,36-18 16,-1-18-15,-17 0 0,0 1-1,0-1 1,-17 18 0,-1 0-1,18 18 1,18-18 15,-1 0-15,-34 0 15,17 17-31,0 1 16,0-36 30,-18 18-30</inkml:trace>
  <inkml:trace contextRef="#ctx0" brushRef="#br1" timeOffset="54773.0795">15187 12823 0,'-18'0'47,"18"18"-32,0 0 1,0 35-16,18-18 15,-18 0-15,0 71 16,18-35 0,-18-18-1,17-53-15</inkml:trace>
  <inkml:trace contextRef="#ctx0" brushRef="#br1" timeOffset="56246.7516">17321 12841 0,'0'-18'63,"0"36"-1,0 0-46,18 17 0,-18-17-16,0 35 15,18-18-15,-18 35 16,0-34-16,0 17 15,0-36 1,0 1-16,0 0 16</inkml:trace>
  <inkml:trace contextRef="#ctx0" brushRef="#br1" timeOffset="57190.9633">18203 13194 0,'18'18'0,"-18"-1"15,0 1 1,0 17-16,0 0 16,-35 36-16,-1-36 15</inkml:trace>
  <inkml:trace contextRef="#ctx0" brushRef="#br1" timeOffset="59688.3269">14834 14429 0,'18'0'15,"-18"-18"-15,35-17 16,-17 17-16,-18-17 16,18 0-16,-1-18 0,-17 0 15,18 17-15,-18-69 16,0 34-16,0-35 16,-18 36-16,-17-19 15,17 54-15,1 0 16,17 70-1,0 71 1,0-35-16,17 87 16,1-70-16,0-35 0,-1 18 15,36 17-15,-18-53 16,1-17-16,-19 0 0,19-18 16,16 0-1</inkml:trace>
  <inkml:trace contextRef="#ctx0" brushRef="#br1" timeOffset="59960.2825">15222 14111 0,'0'0'15,"18"18"-15,0-18 0,17 0 16,-17 17-16,-1 19 15,1-19-15,-18 36 16,-18-17-16,1-1 16,17-18-16,-18 1 15,18 0-15,18-1 16,-1-17 0,18 18-1,-17-18-15,35-18 16</inkml:trace>
  <inkml:trace contextRef="#ctx0" brushRef="#br1" timeOffset="60116.6984">15540 14182 0,'18'35'15,"-36"-70"-15,53 70 0,-17-17 16,-1-1-16,1 1 0,0-18 15,-1 18-15,1-18 0,0 17 16,-1-17-16</inkml:trace>
  <inkml:trace contextRef="#ctx0" brushRef="#br1" timeOffset="60266.5964">15769 14093 0,'0'0'0,"-17"0"0,-1 53 16,-17-35-16,17 17 15,-17 1-15,17 17 16,0-18-16,1-18 0,17 19 0,0-19 16,0 1-16,17-18 15</inkml:trace>
  <inkml:trace contextRef="#ctx0" brushRef="#br1" timeOffset="60496.9505">16069 14305 0,'18'18'15,"-18"17"-15,-18 0 16,0 1-16,1-1 15,-19 0-15,-16 18 16,16-35-16</inkml:trace>
  <inkml:trace contextRef="#ctx0" brushRef="#br1" timeOffset="61023.681">16633 14429 0,'0'-18'16,"36"-53"-1,-1 36-15,0-53 16,-17 35-16,0-35 16,-18 35-16,-18-18 15,0 54-15,-17-1 16,17 18-16,1 18 16,-1 52-1,18-17-15,18 0 16,-18 0-16,17 0 15,1-18-15,0 18 0,-1-35 16,19 17-16,17 0 0,-18-17 16,35-36-1,-52 18-15</inkml:trace>
  <inkml:trace contextRef="#ctx0" brushRef="#br1" timeOffset="61283.1825">17039 14164 0,'35'18'15,"-35"-1"-15,36 1 16,-19 0-16,1-18 0,-18 17 16,0 19-1,0-1-15,-18-18 0,1 1 16,17 0-16,-18-18 0,18 17 15,0 1 1,18-18-16,-1 0 16,1 0-16,0 0 15,17 0-15,-17 0 0,-1 0 16,1-18-16</inkml:trace>
  <inkml:trace contextRef="#ctx0" brushRef="#br1" timeOffset="61678.8526">17410 14235 0,'-18'0'16,"18"17"-16,0 1 0,0 17 16,0-17-16,18-1 15,-1 19-15,1-36 16,17 0-16,-17-18 15,-1-17-15,1 17 16,0-35 0,-18 36-16,0-19 15,0 54 1,17 53 0,-17-36-16,18 18 15,0 0-15,-1 0 0,1 35 16,-18-53-16,18 18 15,-18-35-15,-36 17 16,19-18-16,-1-17 16,-17 0-16,17-17 0,-17 17 15,-18-18 1,18 1-16,-1-1 16</inkml:trace>
  <inkml:trace contextRef="#ctx0" brushRef="#br1" timeOffset="61974.6497">17903 14323 0,'0'35'16,"-17"-17"-16,17 17 0,-35 18 15,17-35-15,18-1 16,-35 18-16,17-35 0,0 18 15</inkml:trace>
  <inkml:trace contextRef="#ctx0" brushRef="#br1" timeOffset="64186.1359">14975 15416 0,'0'18'15,"-17"-18"-15,17 18 16,17-36 0,-17-17-1,18-1-15,0-52 16,-18 35-16,0-35 16,0 35-16,-18-17 15,18 34-15,-18 19 16,1-1-16,17 36 15,0-1-15,0 72 16,0-36-16,17 52 16,1-52-1,17 35-15,-17-52 16,53 17-16,-54-53 16,36-18-1</inkml:trace>
  <inkml:trace contextRef="#ctx0" brushRef="#br1" timeOffset="64481.1585">15222 15169 0,'0'18'16,"18"0"0,0-1-16,-1 1 15,1 0-15,0-1 0,-1 19 16,1-19-16,-1 18 15,-17-17-15,0 0 16,18-1-16,-18 1 16,0 17-16,0-17 15,0 0-15,-18-1 16,18 1-16,0 0 0,-17-18 16,-1 0 30,1-18-46</inkml:trace>
  <inkml:trace contextRef="#ctx0" brushRef="#br1" timeOffset="64650.1073">15558 15328 0,'17'35'15,"-34"-70"-15,69 106 0,-34-54 16,17 1-16,1 0 0,34-1 16,-52-17-16,17 0 15,-17 0-15</inkml:trace>
  <inkml:trace contextRef="#ctx0" brushRef="#br1" timeOffset="64798.7086">15752 15293 0,'-36'88'16,"72"-176"-16,-89 211 0,17-34 15,1-19 1,35-35-16,-18-17 16</inkml:trace>
  <inkml:trace contextRef="#ctx0" brushRef="#br1" timeOffset="65282.7209">16316 15363 0,'0'53'16,"-18"0"-16,-17 53 16,17-53-1,1-35 1</inkml:trace>
  <inkml:trace contextRef="#ctx0" brushRef="#br1" timeOffset="65611.7234">16651 15416 0,'0'0'0,"-18"18"0,36-18 31,0-35-31,17-36 16,-17 18-16,-1 18 15,19-124 1,-54 89 0,0 17-16,1 35 15,-1 53 1,0 18-16,18 53 16,0-53-16,18 71 15,0-72-15,17-16 0,-17-1 16,52 18-1,-35-35-15,1-18 0,-19-18 16</inkml:trace>
  <inkml:trace contextRef="#ctx0" brushRef="#br1" timeOffset="66138.592">16986 15205 0,'0'0'0,"0"17"15,18 1-15,0-18 16,-18 18 0,0-36 31,-18 18-47,36 0 62,-1 0-46,18 0-1,1 0-15,17 0 16,-36 18-16,1-18 16,0 17-16,-1 1 15,-17 0-15,0-1 16,-17-17-16,17 18 0,-36-18 15,19 17-15,-1-17 16,0 0-16,18 18 16,0 0-1,18-1-15,0 1 0,17 17 16,-17-35-16,-18 18 16,17-18-16,1 18 0,-18-1 15,-18-17-15,1 18 16,-1-18-16,-17 0 15,17 0 1,0 0-16,1 0 16,17-35-16</inkml:trace>
  <inkml:trace contextRef="#ctx0" brushRef="#br1" timeOffset="66479.5443">17374 15240 0,'0'0'0,"0"18"0,0 35 16,0-18-16,18 35 16,0-52-16,-18 0 15,17-1-15,19 1 16,-19-18-16,1 0 0,-18-18 16,17 1-16,-17-1 0,18-17 15,-18 17-15,0 0 0,0-17 16,18 35-1,-1 53 1,1-35-16,0 52 16,-1-34-16,1 34 15,-18-35 1,0-17-16,-18 17 0,18-17 16,-17 17-16,-36-17 15,17 0-15,-16-18 16,34 0-16,0-18 15,18 0-15</inkml:trace>
  <inkml:trace contextRef="#ctx0" brushRef="#br1" timeOffset="66617.4112">17851 15505 0,'0'0'16,"-18"70"-16,0-35 0,-35 54 15,36-54-15,-19 0 16,1-17-16</inkml:trace>
  <inkml:trace contextRef="#ctx0" brushRef="#br1" timeOffset="83485.0289">14993 16669 0,'-18'0'15,"18"-18"1,18-35-16,0 18 16,-1-18-16,1 18 15,0-18-15,-18 0 0,17-53 16,-17 71-16,0-18 15,0 18-15,-17-18 16,17 35-16,-18 0 0,-17 18 16,17 53-1,0 18 1,18 17 0,36 36-16,-19-89 15,36 53 1,-35-53-16,17-17 0,36 0 15,-54-18-15,1 0 16</inkml:trace>
  <inkml:trace contextRef="#ctx0" brushRef="#br1" timeOffset="83718.6353">15311 16351 0,'0'0'0,"0"36"15,-18 34 1,18-52-16,18 35 16,-1-53-16,1 17 15,-1-17-15,19 0 0,17 0 16,-36-17-16,1-1 15</inkml:trace>
  <inkml:trace contextRef="#ctx0" brushRef="#br1" timeOffset="83873.2948">15434 16387 0,'0'52'15,"0"-104"-15,0 140 0,18-35 16,-18-36-16,17 1 15,1 17-15,-18-17 16,18-18-16</inkml:trace>
  <inkml:trace contextRef="#ctx0" brushRef="#br1" timeOffset="84040.7763">15628 16439 0,'0'0'16,"35"53"-16,-35-35 0,18 35 16,0-35-16,35-1 15,-36 1-15,18-18 16</inkml:trace>
  <inkml:trace contextRef="#ctx0" brushRef="#br1" timeOffset="84230.2792">15822 16457 0,'0'0'0,"-18"35"16,1-17-16,-18 17 16,17-17-16,0 17 15,1 0-15,17-17 16,0 0-1,17-18-15</inkml:trace>
  <inkml:trace contextRef="#ctx0" brushRef="#br1" timeOffset="84536.7212">16157 16616 0,'-35'70'16,"70"-140"-16,-88 176 0,18-53 15,35-18-15,-18-35 16</inkml:trace>
  <inkml:trace contextRef="#ctx0" brushRef="#br1" timeOffset="84948.9613">16422 16633 0,'0'18'0,"0"-36"0,17 36 16,1 0-16,53-54 16,-36-16-1,0-37 1,-17 19 0,-18 17-16,0 18 0,0-18 15,-18-35-15,1 52 16,-19-34-16,19 52 15,-1 18-15,0 18 16,18 17-16,0 18 0,0 0 16,0 0-16,0 0 0,36 70 15,-19-88 1,19 1-16,-19-1 0,18 0 16,36-17-16,-36-18 15,-17 0-15</inkml:trace>
  <inkml:trace contextRef="#ctx0" brushRef="#br1" timeOffset="85236.6912">16933 16387 0,'0'17'15,"0"-34"-15,0 52 0,0-18 16,0 19-16,0-19 16,18 19-16,0-19 15,17 1-15,0-18 16,-17 0-16,17 0 15,-17 0-15,17-18 0,-17 18 16</inkml:trace>
  <inkml:trace contextRef="#ctx0" brushRef="#br1" timeOffset="85390.6299">17039 16475 0,'18'53'15,"-36"-106"-15,53 123 0,-17-52 0,-18 0 16,18 17-16,-1-18 16,1 1-1</inkml:trace>
  <inkml:trace contextRef="#ctx0" brushRef="#br1" timeOffset="85557.9691">17268 16598 0,'0'0'0,"0"18"16,0 17-16,-17-17 15,-1 17-15,18-17 16,-17-1 0</inkml:trace>
  <inkml:trace contextRef="#ctx0" brushRef="#br1" timeOffset="86187.9764">17498 16422 0,'0'-18'0,"0"36"31,0 17-15,0-17-16,0 17 15,17-35-15,19 18 16,-19-1-16,1-17 15,0 0-15,-1-17 16,-17-1-16,18-17 16,-18 17-16,-18 0 31,36 36-15,-18 17-1,35 36-15,-17-36 16,-1 36-16,1-36 15,-18 18-15,0 18 16,-18-1 0,1-35-16,-1-17 0,-35 0 15,18-1-15,0-17 16,-36-17 0,36 17-16,-53-18 15</inkml:trace>
  <inkml:trace contextRef="#ctx0" brushRef="#br0" timeOffset="94334.6888">15663 6615 0,'0'17'156,"18"-17"32,-36 0-172</inkml:trace>
  <inkml:trace contextRef="#ctx0" brushRef="#br0" timeOffset="94917.9592">15875 6650 0,'-18'0'47,"18"18"0,18-18 0,-18-18-1,-18 18-30,36 0 15</inkml:trace>
  <inkml:trace contextRef="#ctx0" brushRef="#br0" timeOffset="95641.8663">15558 7020 0,'0'0'0,"-18"0"15,18-17 32,18 17-31,-18-18 46,17 18-30,-17-18-17,18 18 32</inkml:trace>
  <inkml:trace contextRef="#ctx0" brushRef="#br0" timeOffset="96202.2273">15734 6932 0,'-18'0'16,"36"0"46,0 0 16,-1 0 16,-34 0-47,34 0 0</inkml:trace>
  <inkml:trace contextRef="#ctx0" brushRef="#br0" timeOffset="96503.6568">15593 6879 0,'-18'0'15,"1"18"17</inkml:trace>
  <inkml:trace contextRef="#ctx0" brushRef="#br0" timeOffset="97604.5992">16810 6879 0,'-18'0'15,"18"-17"1,0 34-1,-17-17 1,-1 18 0,18-1-1,0 1 1,0-36 0,18 18-1,-18-17 1,-18 17-1,0 0 17,18 17-17,0 1-15,0 0 16,18-18 0,0 0-1,-1-18-15,-17 0 16,0 1-16</inkml:trace>
  <inkml:trace contextRef="#ctx0" brushRef="#br0" timeOffset="97961.1085">16969 6950 0,'-18'0'16,"36"17"15,-18 1-31</inkml:trace>
  <inkml:trace contextRef="#ctx0" brushRef="#br0" timeOffset="98339.1289">16739 7126 0,'-17'0'16,"17"18"-1,0-1-15,17-17 16,1 18 0,0-18 62,-18-18-78</inkml:trace>
  <inkml:trace contextRef="#ctx0" brushRef="#br0" timeOffset="98511.5875">16863 7126 0,'0'18'31,"17"-1"-31,1 1 16</inkml:trace>
  <inkml:trace contextRef="#ctx0" brushRef="#br0" timeOffset="100323.304">15575 7814 0,'0'-18'0,"0"1"16,-17 17 15,17 17 0,17-17 16,1 0 16,-1 0-48</inkml:trace>
  <inkml:trace contextRef="#ctx0" brushRef="#br0" timeOffset="100830.3225">15857 7814 0,'0'18'15,"-17"-18"95,17 17-110,0 1 15,17-18 17,1 0 93,-18 18-110,18-18-15</inkml:trace>
  <inkml:trace contextRef="#ctx0" brushRef="#br0" timeOffset="101214.0742">16122 7938 0,'0'0'0,"18"0"0,-1 17 31,1-17 1</inkml:trace>
  <inkml:trace contextRef="#ctx0" brushRef="#br0" timeOffset="101787.3219">16457 7955 0,'-18'0'31,"1"0"16,17 18-31,17-1 140,1-17-125,-18 18-31,18-18 16</inkml:trace>
  <inkml:trace contextRef="#ctx0" brushRef="#br0" timeOffset="102381.5516">16704 8026 0,'0'-18'16,"-18"18"15,18 18-15,-17-18-16,34 0 31,1 0 0</inkml:trace>
  <inkml:trace contextRef="#ctx0" brushRef="#br0" timeOffset="102837.5155">16492 8184 0,'0'-17'16,"18"17"-1,-18 17 32,-18-17 63,18 18-79</inkml:trace>
  <inkml:trace contextRef="#ctx0" brushRef="#br0" timeOffset="103340.069">16193 8273 0,'0'-18'0,"0"36"63,17-18-48,1-18-15,-1 0 16,1 18-16,-18-17 15,-18 17 1,1 0 0,17 17-1,0 1 1</inkml:trace>
  <inkml:trace contextRef="#ctx0" brushRef="#br0" timeOffset="103834.5996">15875 8273 0,'0'-18'15,"18"18"1,-1-18 0</inkml:trace>
  <inkml:trace contextRef="#ctx0" brushRef="#br0" timeOffset="104266.1606">15699 8096 0,'-18'0'16,"36"0"46,-18 18-31,0-36 16,0 1-16</inkml:trace>
  <inkml:trace contextRef="#ctx0" brushRef="#br0" timeOffset="104667.7287">15558 7955 0,'0'-17'94,"17"17"-79,-17 17 63</inkml:trace>
  <inkml:trace contextRef="#ctx0" brushRef="#br0" timeOffset="106869.7994">15822 7373 0,'-18'0'78,"18"18"-78,-17-18 16,17 17 15,0 1 16</inkml:trace>
  <inkml:trace contextRef="#ctx0" brushRef="#br0" timeOffset="107330.5031">15875 7638 0,'18'0'62,"-18"-18"-46,17 18-1,-17-18 1,0 36 0,0 0-1,0-1 1</inkml:trace>
  <inkml:trace contextRef="#ctx0" brushRef="#br0" timeOffset="107752.9413">16175 7708 0,'0'0'0,"-18"0"16,18 18 15,18-18-15,0 17-16,-1-17 15,1 0 1</inkml:trace>
  <inkml:trace contextRef="#ctx0" brushRef="#br0" timeOffset="108182.0606">16492 7655 0,'-17'0'16,"17"-17"46,-18-1-62,18 0 31,-18 18-31,36 0 47</inkml:trace>
  <inkml:trace contextRef="#ctx0" brushRef="#br0" timeOffset="108498.8991">16369 7444 0,'18'0'16,"-36"0"-1,0 0 1,-17 0 0,17 17-16,1-17 15,17-17 1,17-1-1,-17 0 1</inkml:trace>
  <inkml:trace contextRef="#ctx0" brushRef="#br0" timeOffset="108938.7642">16016 7250 0,'-18'0'16,"36"0"15,0-18-15,-18 0-1</inkml:trace>
  <inkml:trace contextRef="#ctx0" brushRef="#br0" timeOffset="109482.5775">16281 7144 0,'17'0'78</inkml:trace>
  <inkml:trace contextRef="#ctx0" brushRef="#br0" timeOffset="111007.3139">16193 6950 0,'-18'0'32,"36"0"-1,-18-18-16,17 0 1,-17 1 0</inkml:trace>
  <inkml:trace contextRef="#ctx0" brushRef="#br1" timeOffset="119465.2206">16140 17127 0,'-18'0'0,"18"18"16,18 0-1,-1-1 1</inkml:trace>
  <inkml:trace contextRef="#ctx0" brushRef="#br1" timeOffset="119582.5316">16140 17445 0,'0'-18'15</inkml:trace>
  <inkml:trace contextRef="#ctx0" brushRef="#br1" timeOffset="119710.3327">16245 17762 0,'18'-17'15,"-18"-1"1,0 0-16</inkml:trace>
  <inkml:trace contextRef="#ctx0" brushRef="#br1" timeOffset="121445.5829">14975 18768 0,'18'0'0,"0"0"16,-1-18-16,1-17 15,0 17-15,-18-17 0,17 0 16,1-36 0,-18 18-16,18-17 15,-18 34-15,0-52 16,0 53-16,0-18 0,0 18 16,-18-18-16,0 35 15,1 1 1,17 34-16,-18 1 0,0 52 15,1-17-15,17 71 16,0-71-16,17 0 16,1-1-16,0-16 0,17-1 15,-17 0-15,17 1 0,35-1 16,-34-17 0,-1-18-16,18 0 15,-36 0-15</inkml:trace>
  <inkml:trace contextRef="#ctx0" brushRef="#br1" timeOffset="122168.3697">15522 18433 0,'0'0'0,"-17"0"16,-1 0-16,18 35 15,-18-17-15,1 52 16,17-35 0,0 1-16,-18 17 0,18 35 15,0-53-15,35 0 16,-17-17-16,0-18 16,-1 0-16,1 0 15,0 0-15,17-35 16,-18 35-16,-17-36 15,0 19-15,0-1 16,-17 1-16,-1-1 0,1 18 16,-1-18-16,0 18 0,-17 0 15,17-17-15</inkml:trace>
  <inkml:trace contextRef="#ctx0" brushRef="#br1" timeOffset="122418.5349">15752 18503 0,'-18'0'16,"18"18"-16,-18-1 15,18 1 1,0 0-16,18 35 15,-18-36-15,18-17 16,-1 18-16,-17 0 0,35-18 0,1 0 16,-19 0-16,36-18 15,-35 0-15,0 1 16</inkml:trace>
  <inkml:trace contextRef="#ctx0" brushRef="#br1" timeOffset="122590.4906">15875 18556 0,'0'53'15,"0"-106"-15,0 141 0,0-52 16,0 17-16,0-36 16,18 36-16,-1-35 15,1-18 1,0 0-16</inkml:trace>
  <inkml:trace contextRef="#ctx0" brushRef="#br1" timeOffset="123213.5107">16263 18715 0,'0'18'0,"0"-1"15,0 1-15,-18 17 16,18-17-16,-17 17 16,-1-17-16,-17-1 15,17-52 1</inkml:trace>
  <inkml:trace contextRef="#ctx0" brushRef="#br1" timeOffset="124003.5237">16669 18803 0,'35'-18'15,"-17"1"-15,17-36 16,-35 18 0,18-1-16,-1-52 15,-17 35-15,0-35 16,0 35-16,0 18 15,-17 0-15,-1 17 0,-17-17 16,17 35-16,-35 0 16,35 17-16,1 36 15,-1-18-15,18 54 16,0-36-16,35 35 16,-17-35-16,53 35 15,-36-70-15,0 17 16,1-18-16,-1-17 15,0 18-15,18-18 16,-35 0-16,-1 0 0</inkml:trace>
  <inkml:trace contextRef="#ctx0" brushRef="#br1" timeOffset="124465.681">17198 18538 0,'-18'0'16,"1"0"-1,-1 36-15,0-19 16,1 36 0,-1-17-16,18-1 15,-18 0-15,18 0 0,18 18 16,0-53-16,17 36 15,0-36-15,-17 0 16,0-18-16,-1 18 0,1-18 16,-1-17-16,-17 17 15,0 1-15,-17 17 0,-1-18 16,1 18-16,-36 0 16,17 0-16,19 0 0,-1 18 15</inkml:trace>
  <inkml:trace contextRef="#ctx0" brushRef="#br1" timeOffset="124748.2955">17427 18521 0,'-17'0'16,"17"17"-16,0 1 16,-18 0-16,18-1 15,0 19-15,0-1 16,18-17-16,-18 17 0,17-35 16,36 18-1,-18-18-15,1 0 0,-19 0 16,19 0-16,17-18 15,-36 0-15,1 18 16,-18-17-16</inkml:trace>
  <inkml:trace contextRef="#ctx0" brushRef="#br1" timeOffset="124921.7571">17604 18644 0,'-18'71'16,"36"-142"-16,-36 177 0,-17-53 16,35-35-16,0-1 15,0 1-15,17-36 16</inkml:trace>
  <inkml:trace contextRef="#ctx0" brushRef="#br1" timeOffset="125427.677">17851 18627 0,'0'-18'15,"0"36"1,-18 17 0,18-17-16,0 17 15,0-17-15,0-1 16,0 1-16,18-1 0,17 1 16,-18-18-16,1 0 15,0 0 1,-1-18-16,1 1 15,-18-1-15,0-17 16,0 17-16,0 1 16,0-1-16,18 18 31,-1 35-31,-17-17 16,0 0-16,18 34 15,-18-16-15,0 34 16,18-52-16,-18 0 0,-18 34 15,0-52 1,1 18-16,-1-18 0,0 0 16,-17 0-16,0-18 15,17 1-15,-17-1 0,17 18 16,-17-17-16,-36-19 16</inkml:trace>
  <inkml:trace contextRef="#ctx0" brushRef="#br0" timeOffset="133006.9381">15134 6932 0,'0'18'78,"0"-1"-62,-17-17-1,17 18 17,0-36 14,0 36-30,0 0 0</inkml:trace>
  <inkml:trace contextRef="#ctx0" brushRef="#br0" timeOffset="133646.4804">15134 7549 0,'-17'0'16,"17"-17"0,-18 17-16,0 0 15,18 17 16,18-17 94,-18 18-78</inkml:trace>
  <inkml:trace contextRef="#ctx0" brushRef="#br0" timeOffset="134347.4944">15258 8184 0,'-18'0'16,"36"0"0,-1 0 15,1 0-15,0 0-1,-36 0 63,18 18-62,0 0-16,0-1 0,18-17 31,-1 0-15</inkml:trace>
  <inkml:trace contextRef="#ctx0" brushRef="#br0" timeOffset="135148.7435">15875 8749 0,'0'0'0,"-18"18"15,1-18 1,17 17-1,17-17 17,-17-17-1,0 34-15,0-34-1,0 34 1,0 1 15,18-18-15,-18 17-16,18-17 15,-1 0-15,1 0 16,-18-17 15,-18 17-15,1 0-1,34 0 1,1 17 0,0-17-1,-1 0-15</inkml:trace>
  <inkml:trace contextRef="#ctx0" brushRef="#br0" timeOffset="135719.8936">16633 8661 0,'0'17'31,"-17"-17"-31,17 18 16,0 0-16,17-18 31,1 0-31,0-36 16,-1 36-16,-17-17 16,18 17-16,-18-18 0,-18 18 31,1 18-31,17-1 15,17-34 32,1-1-47,-18 0 32,-18 18-17</inkml:trace>
  <inkml:trace contextRef="#ctx0" brushRef="#br0" timeOffset="136476.6105">17198 8167 0,'-18'0'47,"18"17"-32,-17 1 1,17 0-16,-18-18 0,18 17 15,18-17 1,-1 0 0,-17-35-1,0 17 1,-17 18 0,-1 0-1,36 0 16</inkml:trace>
  <inkml:trace contextRef="#ctx0" brushRef="#br0" timeOffset="137284.1706">17427 7320 0,'18'0'16,"-18"-17"-16,18 17 15,-18-18-15,-18 0 32,0 18-17,1 18 1,-1 0-16,18-1 16,18-17-1,-1 0 1,1 0-1,-18-17 1,0-1 0,-18 18-1,1 0-15,34 0 47,19 0-47,-19 0 16,18 0-16,-17 0 15,-18-18-15,-18 36 32,-17 0-17,18-1-15</inkml:trace>
  <inkml:trace contextRef="#ctx0" brushRef="#br0" timeOffset="138202.7171">15134 6897 0,'-17'0'16,"-1"0"0,0 0-16,18 17 15,0 1 1,0 0-16,18-1 15,0-17-15,-1 0 16,1 0-16,17-17 16,-35-1-1,18 0-15,-18 1 0,-36-18 16,19 17 0,-18 18-1,17 0-15,-17 18 16,35-1-1,0 1-15,35-1 16,-17-17-16,-1 0 16,1 0-16,-1 0 0,1-17 15,0-1-15,-36 18 32,0 0-17,1 0-15,-1 0 0</inkml:trace>
  <inkml:trace contextRef="#ctx0" brushRef="#br1" timeOffset="168904.4689">15981 4322 0,'0'0'0,"0"17"0,-18 18 15,1-35-15,-19 18 16,19-18-16,-1-35 16,0 0-16,18-1 15,-17-17-15,17-17 16,0-1-16,0-17 0,0-124 16,0 89-16,17-18 15,1 35-15,17 0 0,-17 0 16,17 36-16,18-36 15,0 18 1,-35 52-16,-1-16 16,1 34-16,-18 0 0,0 1 15,0-1-15</inkml:trace>
  <inkml:trace contextRef="#ctx0" brushRef="#br1" timeOffset="169099.5998">15963 2805 0,'0'0'16,"18"-53"-16,-1 35 0,19 0 15,-19 1 1,1 17-16,0 35 16,-1 0-16,1 1 0,0 34 15,-1-35-15,1-17 16,0 0-16</inkml:trace>
  <inkml:trace contextRef="#ctx0" brushRef="#br1" timeOffset="169566.804">16439 1147 0,'0'0'0,"18"35"16,0 18-16,-1 70 15,1-52-15,-18 17 16,0 0-16,0 0 0,-18 71 16,18-88-16,0 34 15,18-69-15,-18-1 16,18-17-16,-1-18 16,19-36-16,-19 1 15</inkml:trace>
  <inkml:trace contextRef="#ctx0" brushRef="#br1" timeOffset="169961.6029">16492 1129 0,'36'-18'16,"-19"1"-16,54-1 15,-18 0-15,17 1 0,1-19 16,88 1-16,-71 18 15,-18 17-15,1 0 0,-18 17 16,17 18-16,-17-17 16,0 17-16,-17 1 0,34 34 15,-35-35-15,-17 89 16,0-71-16,-18 17 16,-18 107-16,18-89 15,0 0-15,0 0 0,0 1 16,-18 52-1,18-88-15,-17 17 16,-1-35-16,-52 18 16,17-35-16,-71 0 15,71-18-15,-17 0 0,-89-18 16,0 0 0,106 1-16,-35-19 15,53 1-15,-1 0 16</inkml:trace>
  <inkml:trace contextRef="#ctx0" brushRef="#br1" timeOffset="170528.7601">16951 1270 0,'0'0'0,"-35"0"16,17 0-16,0 0 0,-17 0 16,18 0-16,-1 18 15,0-1-15,18 1 0,0 0 16,0 52-1,18-17-15,35 35 16,-36-52-16,54 34 16,-36-35-16,36 1 15,-36-36-15,53-36 16,-52 19-16,16-71 16,-34 52-16,-18 1 15,0-36-15,0 36 16,-53-18-1,36 36-15,-19-1 0,-52 0 16,53 18-16,-18 0 16,35 0-16,-35 36 15,36-19-15,17 18 0</inkml:trace>
  <inkml:trace contextRef="#ctx0" brushRef="#br1" timeOffset="170889.2408">17039 1729 0,'0'-18'16,"-17"18"-16,17 18 31,0-1-31,17 36 16,-17-18-1,0 1-15,0-19 0,0 19 16,0-19-16,18 19 15,-18-19-15,0 1 16,-18-18-16,1-18 16</inkml:trace>
  <inkml:trace contextRef="#ctx0" brushRef="#br1" timeOffset="171368.5145">16898 1817 0,'-70'17'15,"52"1"-15,-17 0 0,17-18 16,0 17-16,1 1 15,34-18 1,1 0-16</inkml:trace>
  <inkml:trace contextRef="#ctx0" brushRef="#br1" timeOffset="171495.6743">17057 1782 0,'0'0'16,"35"17"-16,-17-17 0,17 35 15,-17-17 1</inkml:trace>
  <inkml:trace contextRef="#ctx0" brushRef="#br1" timeOffset="171635.428">16933 2099 0,'-35'35'15,"70"-70"-15,-70 88 0,17-35 16,36-18-16,0 0 16,-1 0-16</inkml:trace>
  <inkml:trace contextRef="#ctx0" brushRef="#br1" timeOffset="171746.222">17145 2046 0,'18'18'16,"-36"-36"-16,53 36 0,-17-1 15,0 1-15,-18 0 16,17-1-16,1-17 16</inkml:trace>
  <inkml:trace contextRef="#ctx0" brushRef="#br1" timeOffset="172323.6519">18080 1535 0,'0'0'0,"18"0"31,52 0-16,-17 17-15,88 1 16,18-18-16,-89 0 16,1 0-16,0-18 0,-19 18 15,37 0-15,-54 0 16,-17 0-16,-36-17 31,-17-1-31</inkml:trace>
  <inkml:trace contextRef="#ctx0" brushRef="#br1" timeOffset="172486.7974">18750 1446 0,'18'0'0,"-36"0"0,36 0 16,-1 0-16,36 36 15,-17-19-15,-1 1 16,18 17-16,-36-35 16,-17 36-16,0-19 15,-35 1-15,-35 35 16,34-36-16,1 19 15,0-36-15,0 17 16</inkml:trace>
  <inkml:trace contextRef="#ctx0" brushRef="#br1" timeOffset="173220.8823">19597 1235 0,'0'0'0,"-18"-36"16,18 19-16,-17-1 16,-1 18-16,-17 18 15,17-1-15,0 1 0,-17 17 16,0 71-16,17-53 16,18 35-1,18-35-15,-1-17 0,72 34 16,-36-52-16,-1-1 0,54-17 15,-53-17 1,35-19-16,-52 19 16,-1-36-16,-35 35 15,-18-17-15,1 17 16,-1 18-16,0 0 16,1 0-16,-19 53 15,19-35-15,17 52 16,0-52-16,53 17 15,-18-17-15,53-18 16,-35-18-16,18-17 16,-54 17-16,-17-34 15,0 34-15,-35-17 16,17 17-16,-52 0 16,52 18-16,-17 0 15,17 18-15,36 0 16,17-18-1</inkml:trace>
  <inkml:trace contextRef="#ctx0" brushRef="#br1" timeOffset="173464.6876">20249 1588 0,'0'0'15,"18"17"-15,0 1 16,-36-1 0,0-17-16,1 0 15,-1-17-15,1-1 16,17 1-16,-18-36 15,36 53-15,17-36 16,-18 36-16,19 0 16,-19 0-16,1 36 15,-18-19-15,0 19 16,18-19-16,-18 18 16,0-17-16,17-18 15,1 0 1</inkml:trace>
  <inkml:trace contextRef="#ctx0" brushRef="#br1" timeOffset="174882.5286">20549 1429 0,'0'-18'0,"0"36"31,18 17-31,-18-17 16,35 35-1,-35-36-15,18 1 0,0 0 16,-18-1-16,35-17 16,-18 0-16,1-35 15,0 0-15,-18-18 16,0 17-1,0 19-15,0-19 16,0 54 0</inkml:trace>
  <inkml:trace contextRef="#ctx0" brushRef="#br1" timeOffset="175583.319">20902 1199 0,'0'71'16,"0"-18"-16,0 0 15,0 0-15,0 17 0,0-17 16,0 35-1,0-52-15,0-1 0,0-17 16,0-36 0,0 0-16,0 1 0,0-19 15,0-69 1,0-19-16,0 71 0,0-17 16,0 17-16,0 0 15,0 35-15,0 1 16,18 17-16,-1 35 15,-17 0-15,18 0 16,0 18-16,-1-17 0,-17 16 0,18 1 16,35 18-1,-18-53-15,18-1 16,-35 1-16,-1-18 16,-17-18-16,0 1 0,0-19 15,0-17 1,-17 18-16,-1 0 0,0 0 15,1 17-15,-1-17 16,0 17-16,18 36 16,18-1-1,17 36-15,-35-35 16,36 17 0,-19-35-16,1 18 0,0-1 15,-1 1 1,-17 0-16,18-1 15,-18 1-15,18-18 16,-1 0 0,1 0-1,-1 0 17,1 0-32,0 0 15,-1 0 1</inkml:trace>
  <inkml:trace contextRef="#ctx0" brushRef="#br1" timeOffset="175745.0345">21414 1446 0,'17'-17'16,"-34"34"-16,34-52 16,1 35-1,17 18-15,-17-18 16,35 0-16,-36-18 15,19 18-15,-19 0 16,1-18-16,0 1 0</inkml:trace>
  <inkml:trace contextRef="#ctx0" brushRef="#br1" timeOffset="175883.4028">21643 1199 0,'0'0'0,"0"18"0,-18 70 16,18-35-16,0 0 15,0 0-15,0 0 0,18 35 16,0-53-16,-1 18 16</inkml:trace>
  <inkml:trace contextRef="#ctx0" brushRef="#br1" timeOffset="178709.1908">22737 900 0,'-18'17'16,"0"-17"-1,1 0-15,-36 18 16,17-18-16,-16 0 16,16 0-16,-17 0 15,-17-18 1,52 1-16,-17 17 0,17-18 15,-17 18-15,53 18 32,17 35-17,-18-1-15,1 1 16,17 88-16,-17-52 16,0 122-16,-18-105 15,17 106-15,1-124 16,-18-17-16,18 70 15,-18-88-15,0 17 16,0-52-16,17-1 16,1-17-1,0-17-15,17-1 0,-18 1 16,19-1-16,34 0 16,-34 1-16,-19-1 15,54 0-15,-36 18 16,0-17-16,1-1 15,-19 0-15,1 18 16,-1 18 0,-17 0-1,18-18-15,0 0 16,17 0 0,-17-18-16,-1 0 15,1-17-15,0 0 0,-18 0 0,17-18 16,-17-36-16,-35-34 15,17 52-15,-35-87 16,0 69-16,-17-105 16,35 106-1,-36-18-15,53 71 16,1 18-16,17 34 16,0 36-1,0-18-15,0 1 16</inkml:trace>
  <inkml:trace contextRef="#ctx0" brushRef="#br1" timeOffset="179003.9864">22013 1429 0,'18'0'47,"0"0"-31,-1 0-16,19 17 15,-19-17-15,18 0 16,-17-17 0</inkml:trace>
  <inkml:trace contextRef="#ctx0" brushRef="#br1" timeOffset="179198.5018">22172 1358 0,'18'-17'31,"-1"34"-31,1 1 16,0-18 0,-1 53-16,-17-18 15,0 0-15,0-17 16,0 17-16,-17-35 16,17 18-16,17-18 15,1-18-15</inkml:trace>
  <inkml:trace contextRef="#ctx0" brushRef="#br1" timeOffset="179479.3611">22754 1111 0,'-53'0'16,"106"0"-16,-141 0 0,53 36 15,17-1-15,0 0 16,36-17-16,-18-1 16,18-17-16,35 18 15,-36-18-15,19 0 0,-1-35 16,-18 35-16,1-36 16,-18 19-1,-18-1-15,1 1 0,-1 17 0,-52 0 16,52 0-1</inkml:trace>
  <inkml:trace contextRef="#ctx0" brushRef="#br1" timeOffset="179726.159">22754 1446 0,'0'18'16,"0"-36"-16,0 54 0,-17-1 15,34-35 1,1 0 0,-1-18-16,1 1 15,0-19-15,-18 19 16,0-1 0,0 0-16,-18 1 0,0 17 15,-17 0 1,18 17-16,-1 1 0,-17 17 15</inkml:trace>
  <inkml:trace contextRef="#ctx0" brushRef="#br1" timeOffset="179987.4065">22789 1676 0,'0'35'15,"0"-17"-15,-17-18 0,17 17 16,0 1-16,17-18 16,1 0-1,0-18-15,-1 18 16,-17-17 0,0-1-16,0 0 15,-17 18 1,-1 0-16,0 0 15,1 0 1</inkml:trace>
  <inkml:trace contextRef="#ctx0" brushRef="#br1" timeOffset="180244.0654">22807 1905 0,'0'0'16,"0"35"-16,0-17 16,0 17-1,18-35-15,17 18 16,-17-18-16,-18-18 16,0 1-1,-18-36-15,-17 35 16,-18 0-16,18 18 15,-1 0-15,19 0 0,-36 18 16</inkml:trace>
  <inkml:trace contextRef="#ctx0" brushRef="#br1" timeOffset="181318.0707">23125 1058 0,'17'0'31,"36"0"-15,-18-17-16,71-1 15,-70 0-15,69-34 16,-52 16-16,0 19 15,-18-19-15,1 1 16,-1 0-16,18-36 16,-35 36-16,17-53 15,-35 52-15,0 1 0,0 0 16,0 17 0,0 1-16,18-1 31,34 18-31,1 0 15,36-18-15,-37 18 16,37-17 0,-36 17-16,35-18 15,-71 18-15,19 0 16,-19 0-16,-34 0 16,-19 0-1</inkml:trace>
  <inkml:trace contextRef="#ctx0" brushRef="#br1" timeOffset="181550.1724">24183 247 0,'18'-18'16,"-1"18"0,1 18-16,35 0 15,-18-1-15,53 19 16,-52-19-16,16 1 15,-16-1-15,-1-17 0,-17 18 16,-18 0-16,-18-1 0,-35 19 16,18-19-1,-18 19-15,-18-1 16,36-18-16,-18 19 16</inkml:trace>
  <inkml:trace contextRef="#ctx0" brushRef="#br1" timeOffset="182685.6152">25224 406 0,'35'-18'0,"-17"0"16,-1 1-16,1-1 16,-1 1-16,-17-1 0,0-17 15,0-1-15,-35 1 16,35 17 0,-53-35-16,36 53 15,-36-17 1,35 17-16,0 17 0,1 36 15,17-17-15,0 70 16,17-54-16,19 54 16,-1-53-16,18 35 15,-18-52-15,-17-19 16,-1 1-16,-17 0 0,0-1 16,0 1-16,-52-18 15,16 0-15,-34 0 16,34-18-16,1 1 15,18-1-15,-1 18 0,18-18 16,0 1-16,18 17 0,34-36 16,-16 19-1,17 17-15,52-18 16,-52 0-16,53 1 16,-53 17-16,-35 0 15</inkml:trace>
  <inkml:trace contextRef="#ctx0" brushRef="#br1" timeOffset="183030.0294">25700 476 0,'-53'36'15,"106"-72"-15,-159 124 0,88-52 16,1-19-16,17 36 15,0-17-15,53-19 16,-36 1-16,19-18 16,-1 0-16,18-18 15,-36 1-15,1-1 0,0-35 16,-1 35-16,-34-17 16,-1 0-16,0 0 15,1 35 1,17-18-16,-18 18 0,18 18 15,0-1-15,35 36 16,-17-35-16,0-1 16,35 19-16,0-19 15,17-17-15</inkml:trace>
  <inkml:trace contextRef="#ctx0" brushRef="#br1" timeOffset="183407.9463">26053 494 0,'-36'18'15,"36"-1"-15,-17 1 16,17-1-16,0 1 16,0 17-16,17-17 0,36 17 15,-35-35-15,52 18 16,-34-18-16,-1 0 15,-17 0-15,17-18 16,-17 1-16,-1-1 16,-17 0-16,0 1 0,-17-19 15,17 19-15,-36-1 16,19 18-16,-19-17 16,19 17-1,-1 17-15,18 1 0,-18 17 16,36-17-16,0-1 15,-1 1-15,19 0 0,34-1 16,-17-17 0,18 0-16,-36 0 15,0-17-15,18-19 16</inkml:trace>
  <inkml:trace contextRef="#ctx0" brushRef="#br1" timeOffset="183647.7374">26599 71 0,'36'17'16,"-72"-34"-16,107 52 0,-18-18 16,-35 1-16,17-18 15,-18 18-15,-17-1 0,18 1 16,-18 0-16,-18 35 15,1-36-15,17 19 16,-35 16-16,35-34 0,0 17 16,17-35-1,1 18-15</inkml:trace>
  <inkml:trace contextRef="#ctx0" brushRef="#br1" timeOffset="184025.7139">26899 653 0,'18'0'0,"-36"0"0,36 17 31</inkml:trace>
  <inkml:trace contextRef="#ctx0" brushRef="#br1" timeOffset="185126.5551">23424 1129 0,'-17'0'15,"34"0"17,1 0-32,0 18 15,52 17 1,-34-18-16,69 36 16,-34-17-16,0-19 0,17 1 15,70 17-15,-69-17 16,34-18-16,-70 17 15,18-17 1,-54 0-16,-17-17 16</inkml:trace>
  <inkml:trace contextRef="#ctx0" brushRef="#br1" timeOffset="185349.4688">24289 1217 0,'53'35'16,"-106"-70"-16,141 88 0,-53-35 0,18 17 15,-18-17-15,-17 17 16,-18-18-16,0 1 16,-18 35-16,-17-35 15,18-1-15,-36 1 16,17-18-16,19 18 0,-19-18 15</inkml:trace>
  <inkml:trace contextRef="#ctx0" brushRef="#br1" timeOffset="186033.1208">24659 1288 0,'0'0'0,"-17"0"0,-1 0 16,0 17-1,18 19-15,0 16 16,0-16-16,53-1 16,-35-17-16,52-1 15,-34-17-15,34-17 16,-52-1-16,-1 0 15,-17-17-15,0 0 16,-17 17-16,-18 1 16,-54-19-16,36 19 0,-52 34 15,69-17 1</inkml:trace>
  <inkml:trace contextRef="#ctx0" brushRef="#br1" timeOffset="186306.478">23389 1270 0,'18'0'15,"-1"18"-15,19 17 0,52 53 16,-18-35-16,72 35 16,-72-35-16,89 35 15,-89-52-15,1-1 16,0 0-16,-19-17 0,-16-1 16,-1 1-16</inkml:trace>
  <inkml:trace contextRef="#ctx0" brushRef="#br1" timeOffset="186527.3205">24289 1640 0,'17'18'16,"19"0"-16,-1-1 16,0 1-16,53 17 15,-52-17-15,17 35 16,-53-36-16,0 1 0,0 0 15,-53 35 1,35-18-16,-17-17 0,0-1 16,-1 1-16,1-1 0,-18-17 15</inkml:trace>
  <inkml:trace contextRef="#ctx0" brushRef="#br1" timeOffset="187368.6491">24836 1817 0,'0'-18'0,"-36"18"15,19 18-15,-19 17 16,19-17-16,17 17 15,-18 0-15,36 1 0,17 16 16,0-34 0,53 0-16,-52-18 15,52-18-15,-53 0 16,1-34-16,-36 16 16,-36-52-1,1 70-15,-53-17 16,52 18-16,1 17 15,18-18-15,-1 18 0,0 0 16,36 0-16</inkml:trace>
  <inkml:trace contextRef="#ctx0" brushRef="#br1" timeOffset="187780.2435">25329 1517 0,'18'0'15,"-36"0"-15,54-18 0,-19-17 16,1 17-16,0-17 15,-1 17-15,-17-17 0,18 0 0,-18-18 16,0 18-16,-18-1 16,1 1-16,-19-18 15,19 36-15,-19-1 16,19 18 0,17 18-16,0 17 15,0-17-15,0 17 0,0 18 16,17 35-16,1-53 15,17 36 1,-17-36-16,35 0 16,-18 1-16,18-19 15,-35-17-15,-1 0 16</inkml:trace>
  <inkml:trace contextRef="#ctx0" brushRef="#br1" timeOffset="188419.5078">25823 1288 0,'0'17'31,"-17"1"-31,17 0 15,0 17-15,0-18 16,0 1-16,17 0 0,-17 17 16,0-17-1,18-1-15,-18 1 16,18 0-16</inkml:trace>
  <inkml:trace contextRef="#ctx0" brushRef="#br1" timeOffset="188762.922">26017 1358 0,'18'0'31,"17"35"-31,-17-35 15,17 36 1,-17-19-16,35 1 16,-36 0-16,1-18 0</inkml:trace>
  <inkml:trace contextRef="#ctx0" brushRef="#br1" timeOffset="188908.8087">26194 1393 0,'-53'53'16,"18"-35"-16,17 35 15,0-18-15,1 1 16</inkml:trace>
  <inkml:trace contextRef="#ctx0" brushRef="#br1" timeOffset="189509.3961">25365 2152 0,'0'-18'15,"17"1"-15,1-1 0,17-35 16,-17 18-16,17-36 15,-35 36-15,0 0 16,0 17-16,0-17 16,0-18-16,-17 18 15,-1 17-15,0 0 0,18 1 16,-35 17-16,17 17 16,18 54-1,0-36-15,18 53 16,-18-35-16,18-17 15,35 34-15,-18-52 16,0-1-16,-17-17 0,17 18 16,-17-18-16</inkml:trace>
  <inkml:trace contextRef="#ctx0" brushRef="#br1" timeOffset="189725.9724">25753 1958 0,'0'0'0,"0"18"0,0 34 16,0-34-16,17 35 15,-17-35-15,18-1 0,-18 1 16,18 0-1,-18-1-15</inkml:trace>
  <inkml:trace contextRef="#ctx0" brushRef="#br1" timeOffset="190042.8151">25929 2046 0,'0'0'0,"0"35"15,0-17-15,0 0 16,18-18-16,-1 0 16,1 0-1,0 0-15,-1 0 0,1-18 16,-18 0-16,18 18 16,-1 0-1,-17 18 1,18-18-16,-18 18 15,0-1-15,0 19 16,0-19-16,-18 19 16,-17-36-16,-18 35 15,0-35-15,-53 17 16,36 1-16</inkml:trace>
  <inkml:trace contextRef="#ctx0" brushRef="#br1" timeOffset="190443.5286">24606 2434 0,'18'18'32,"-18"-1"-17,18 1-15</inkml:trace>
  <inkml:trace contextRef="#ctx0" brushRef="#br1" timeOffset="190548.2573">24712 2646 0,'0'17'16,"18"-17"-16,-18 18 0,17-18 16</inkml:trace>
  <inkml:trace contextRef="#ctx0" brushRef="#br1" timeOffset="190688.6302">24783 2840 0,'0'35'15,"0"-70"-15,17 88 16,1-36-16,0-17 16</inkml:trace>
  <inkml:trace contextRef="#ctx0" brushRef="#br1" timeOffset="190999.4563">23513 1693 0,'0'0'16,"0"-17"-16,0-1 0,0 36 16,17-1-16,36 54 15,0-18-15,0 35 16,53 88 0,-53-87-16,0 16 0,0 1 0,0 0 15,52 70 1,-52-105-16,53 70 15,-53-88-15,0-18 0,0 18 16,0-17-16</inkml:trace>
  <inkml:trace contextRef="#ctx0" brushRef="#br1" timeOffset="191216.5342">24377 2946 0,'35'17'15,"-70"-34"-15,88 52 0,-35-17 0,17-18 16,35 35-16,-17-17 16,0 17-16,-53-18 15,18 19-15,-18-19 16,-18 19-16,1-19 16,-19 19-16,19-36 15,-36 17 1,35-17-16,0 0 15</inkml:trace>
  <inkml:trace contextRef="#ctx0" brushRef="#br1" timeOffset="192250.7469">24836 2999 0,'-18'0'16,"0"35"-16,1 18 16,17-18-16,0 0 0,0 1 15,17-19-15,1 1 16,0 0-16,17-18 0,-18 17 0,1-34 16,17-1-1,-17 0-15,0 1 0,-18-19 16,0 19-16,0-1 0,0 0 15,-36-17-15,19 35 16,-19 0 0</inkml:trace>
  <inkml:trace contextRef="#ctx0" brushRef="#br1" timeOffset="192523.4503">24712 3598 0,'0'36'15,"0"-72"-15,18 107 0,-1-71 0,54 35 16,-18-35-16,17-17 16,-52 17-16,17-18 15,-17-17-15,-18 17 16,0 0-16,-18 1 0,1-19 15,-19 19-15,1-1 0,-35-17 16,34 17 0,-17-17-16,18 17 15,0 1-15</inkml:trace>
  <inkml:trace contextRef="#ctx0" brushRef="#br1" timeOffset="192964.0392">23424 1852 0,'0'0'15,"0"18"-15,0-1 16,18 19-16,17 34 0,36 107 16,-36-72-1,89 142 1,-54-141-16,1 18 0,88 70 16,-89-106-16,-17-18 15,18 1-15,-19-18 0,-16 0 0,34 17 16,-34-52-1,-19-18-15,1 0 16,-18-18-16,0 1 16,-18-1-16,1 18 15,17 18 1,0-1-16,17 36 16,1-35-16,0 0 15,-1-1-15,1-17 0,17 18 16,-17-18-16</inkml:trace>
  <inkml:trace contextRef="#ctx0" brushRef="#br1" timeOffset="193501.3581">25294 2611 0,'0'17'15,"0"36"1,0 0-16,0 35 16,0-17-16,18-18 15,-18 17-15,17 36 16,1-71-16,-18 1 15,18 17-15,-18-36 16,17-17-16,1 18 16</inkml:trace>
  <inkml:trace contextRef="#ctx0" brushRef="#br1" timeOffset="194398.3592">25224 3210 0,'0'-17'15,"17"-19"1,1 19-16,17-36 16,-17 0-16,-1 18 0,19-54 15,-19 54-15,-17 0 16,0-53 0,0 52-16,-17-34 15,-1 52-15,0-17 0,1 0 16,-1 35-16,1 17 31,17 54-31,17-36 16,18 53-1,-17-52-15</inkml:trace>
  <inkml:trace contextRef="#ctx0" brushRef="#br1" timeOffset="194718.8693">25700 2928 0,'0'0'0,"-18"0"0,18 18 31,0 17-31,0 0 16,0 18-16,0-18 0,0 18 15,18-17-15,0-1 16,-1-17-16,1-1 16,-1-17-1,1-17-15,0-1 16,-18 0-16,0 1 16,-18-19-16,0 36 15,1 0 1,-1 0-16,1 0 15</inkml:trace>
  <inkml:trace contextRef="#ctx0" brushRef="#br1" timeOffset="195292.3346">25929 2946 0,'-17'0'0,"17"17"16,-18-17-16,18 18 16,0 0-16,0-1 15,0 19 1,18-19-16,17 18 15,0-17-15,-17-18 16,17 18-16,-17-18 16,-1 0-16,1 0 0,-18-18 15,18 18-15,-36-18 16,18 1-16</inkml:trace>
  <inkml:trace contextRef="#ctx0" brushRef="#br1" timeOffset="195445.401">26035 2999 0,'0'35'16,"0"-17"0,18 17-16,-18-18 0,17 54 15,-17-53-15,0-1 16,18 19-16,0-36 16,17 0-1</inkml:trace>
  <inkml:trace contextRef="#ctx0" brushRef="#br1" timeOffset="195604.9303">26300 3069 0,'0'0'15,"17"35"-15,19-17 0,-19 0 0,36-1 16,-18 1-16,1-18 15</inkml:trace>
  <inkml:trace contextRef="#ctx0" brushRef="#br1" timeOffset="195745.303">26494 3069 0,'0'0'0,"-36"35"16,19 1-16,-19 17 15,1-18-15,0 0 16,17 0-16</inkml:trace>
  <inkml:trace contextRef="#ctx0" brushRef="#br1" timeOffset="196343.4965">25365 3845 0,'0'0'0,"17"0"31,1 0-15,-18-17-16,18-19 15,-1-34 1,-17-1 0,0 1-1,0 17-15,-17 18 16,17-18-1,-18 17-15,18 19 0,0-1 16,-18 18-16,18 35 16,-17-17-16,17 88 15,0-53-15,17 70 16,1-88-16,35 36 16,-18-36-16,53-17 15,-70-18-15,35 0 16,-35-18-16</inkml:trace>
  <inkml:trace contextRef="#ctx0" brushRef="#br1" timeOffset="196755.1168">25770 3651 0,'0'-17'15,"0"34"1,-17 19-1,17-19-15,-18 36 16,18-18 0,18 1-16,-1-19 15,19 1-15,-19 0 16,1-18-16,0 0 0,-1-18 16,1 0-16,-18 1 15,0-19 1,-18 19-16,1-1 15,-1 0-15,0 18 16,1 0-16,-1 0 16</inkml:trace>
  <inkml:trace contextRef="#ctx0" brushRef="#br1" timeOffset="196984.7266">26070 3634 0,'0'0'16,"0"-18"-16,-17 18 0,17 18 15,0-1-15,0 19 16,17-19 0,1-17-16,0 35 15,-1-17-15,1-18 16,-1 0-16,1 0 15</inkml:trace>
  <inkml:trace contextRef="#ctx0" brushRef="#br1" timeOffset="197133.682">26141 3669 0,'0'18'15,"0"-1"-15,0 1 16,0-1-16,17 1 0,-17 17 15,18-17 1,0 17-16,-1-35 16,-17 18-16</inkml:trace>
  <inkml:trace contextRef="#ctx0" brushRef="#br1" timeOffset="197550.1737">26370 3739 0,'0'18'31,"18"0"-31,-18-1 16,17-17-16,-17 18 0,18 0 16,17-18-16,-17 0 15,0 0 1,-18-18-16,17 0 0,-17 1 15,18-1 1,-18 0-16,18 18 16,-18 18-1,17 35-15,-17-35 16,18 70 0,-1-53-16,-17 36 15,18-54-15,-18 36 16,-18-17-16,1-1 15,-18-18-15,-36 1 16,18 0-16,-53-1 16,53-17-16,-53 18 15,71-18-15,-18 18 16,36-18-16,-1 0 16</inkml:trace>
  <inkml:trace contextRef="#ctx0" brushRef="#br1" timeOffset="201320.2327">27252 106 0</inkml:trace>
  <inkml:trace contextRef="#ctx0" brushRef="#br1" timeOffset="202449.7776">27252 106 0,'-18'-18'16,"1"18"77,34 0-77,1 0 0,17 0-16,1 18 15,-1-18 1,-17 17-16,34 36 16,-34-35-16,17 17 0,18 18 15,-35-35-15,0 35 16,-1-36-16,-17 19 15,-17 17 1,-1-18-16,0 35 16,1-34-16,-19 34 15,36-34-15,-17 34 16,17-35-16,-18 1 16,18-1-16,-18 0 0,1 1 15,17-19-15,-18 54 16,18-54-16,0 19 0,0-1 15,0 0-15,0 18 16,0-18-16,35 18 16,-17-35-1,0 35-15,-1-36 0,1 19 16,0-19-16,-1 1 16,1 35-16,0-18 15,-18-17 1,0-36 15,-18 18-15,0 0-16,1 0 15,17 18 1,-18-18 0,18 18-16,-18-1 0,1 1 15,17-1 1,-18 36-16,18-35 15,-18 35-15,18-35 16,0 17-16,0 0 0,0 0 16,0 1-16,0-1 15,0 0-15,0 0 0,0 36 16,0-18-16,0-18 16,0 1-16,0 16 0,0-16 15,18 52-15,-18-35 16,0 0-16,0 0 0,0-18 15,18 18-15,-18 53 16,0-71-16,0 18 16,0 53-1,17-71-15,-17 53 0,18-35 16,-18-18-16,18 36 16,-18-36-16,17 18 15,-17-18-15,18 36 16,0-53-16,-18 52 15,0-35-15,17 18 16,-17-35-16,18 35 16,-18-35-16,0 34 15,0-34 1,0 0-16,0-1 0,0 19 16,0-19-16,18 1 15,-18 0 1,0-1-1,0 1 1,-18-1 0,0-17-16,-17 18 15,35 0-15,-18-18 0,-35 17 16,36-17-16,-19 18 16,19-18-16,-18 18 15,-36-1-15</inkml:trace>
  <inkml:trace contextRef="#ctx0" brushRef="#br1" timeOffset="204301.266">28187 1482 0,'0'17'0,"18"19"16,-18-1-16,17 35 15,-17-17 1,18 53-16,0-71 16,-18 71-16,0-70 15,17 34-15,-17-52 16,18-1-16,-1-17 16</inkml:trace>
  <inkml:trace contextRef="#ctx0" brushRef="#br1" timeOffset="205325.8162">28540 1535 0,'0'0'0,"17"0"47,19 17-47,34 19 16,-52-19-16,17 1 16,-17 35-16,-1-18 15,-17 0-15,0 1 0,-17-1 16,-1 35-1,0-34-15,18-19 0,-17 1 16,17 0-16,0-1 16,0 1-1,35-1-15,-17-17 16,17 18-16,-17 0 16,35-18-16,-36 17 15,19-17-15</inkml:trace>
  <inkml:trace contextRef="#ctx0" brushRef="#br1" timeOffset="207215.8155">29192 1570 0,'18'-18'15,"-18"1"1,0-1 0,0 0-16,-18 18 15,1 0-15,-1 0 16,0 0-16,-17 0 16,18 18-1,-1 0-15,-17 17 16,35 0-16,0-17 0,0 17 15,0 0-15,17-17 16,1 0-16,17-1 16,0-17-16,-17 0 15,35-35-15,-35 17 16,17-17-16,-17 17 16,-18-17-16,0 18 15,0-19-15,0 19 16,0-1-16,-18 0 0,18 1 15,-18 17 1,18 17 0,0 1-16,0 0 0,18 70 15,-18-53-15,35 71 16,-17-53-16,-1-18 16,19 71-16,-19-71 15,19 36 1,-36-36-16,0-17 15</inkml:trace>
  <inkml:trace contextRef="#ctx0" brushRef="#br2" timeOffset="238797.6496">18221 3334 0,'0'0'0,"18"-18"0,-1 18 31,1 88-15,0-35-16,-18 35 16,17 89-16,-17-89 15,0 88 1,-17-123-16,17 0 0,0 0 16,0 0-16,0-88 31,17-53-16,1 17-15,-18 0 0,0-70 16,0-35 0,0 70-16,0 18 15,17-36-15,19 72 16,-19 34-16,1 18 16,17 0-16,-17 18 15,0 17-15,-1 18 0,18 0 16,-17 0-16,0 17 15,-1 1-15,1-1 0,0-17 16,-1 18-16,19 52 16,-19-88-16,1 18 0,17 0 15,-35-35-15,18 0 16,-18-1-16</inkml:trace>
  <inkml:trace contextRef="#ctx0" brushRef="#br2" timeOffset="238970.6094">18397 3881 0,'-17'-18'0,"34"18"16,1-18-16,35 1 15,-18 17-15,53-18 16,-52 18-1</inkml:trace>
  <inkml:trace contextRef="#ctx0" brushRef="#br2" timeOffset="239598.6356">18944 3334 0,'0'0'0,"35"53"16,-17 0-16,17 52 15,-17-34-15,0-18 16,-1 0-16,19 35 16,-19-53-16,1 1 15,-18-19-15,0-34 16,-18-19 0,1 19-16,-1-19 15,0 1-15,18-18 0,-35-53 16,17 36-16,-17-89 15,35 88-15,-18-34 16,36 69 0,17 1-16,1 17 15,-1 18-15,-17 0 0,17 18 16,0 0-16,36 17 16,-71 0-16,17 1 0,-17-1 15,0 18 1,-17-18-16,-19 0 0,-34 54 15,35-54 1,17 0 0,18 0-1,35 18 1,0-35-16,1 17 0,34 0 16,-17-17-16,35 0 15,-52-1-15,-1 1 16,-35 0-16</inkml:trace>
  <inkml:trace contextRef="#ctx0" brushRef="#br2" timeOffset="242451.5938">15646 5186 0,'0'17'31,"-36"36"-31,19 0 15,-36 53-15,18-35 16,-36 52-16,18 1 16,18-71-16,-36 52 15,54-69-15,-19 34 16,36-52 0,18-18-1,35-18 1,-18 1-16,18-1 15,0 0 1,-18 18-16,1 18 0,-1-18 16,0 18-16,71 17 15,-53-17-15,88 17 16,-53 0-16,106 18 16,36 35-1,-107-53-15,0 1 0,124 17 16,-105-36-16,104 36 15,-140-35-15,88-1 16,-105-17-16,-1 0 16,53 0-1,-53-17-15,-70 17 16,17-18-16,-17 18 16,-36 0-1,-35 0-15</inkml:trace>
  <inkml:trace contextRef="#ctx0" brushRef="#br2" timeOffset="244018.3431">15628 5292 0,'-18'0'0,"36"0"0,-36-18 15,18 0 1,18-17-16,0 0 0,35-53 16,-18 35-16,35-71 15,-17 54-15,0-36 16,-35 53 0,17 0-16,-17 18 15,-1-1-15,-17 19 16,18-1-16,0 36 47,-1-1-47,-17 19 15,18 34-15,0-17 16,-1 71-16,19-71 16,-1 35-1,0-53-15,-17 0 0,17-17 16,-17 0-16,17-18 0,18 0 15,-35-18-15,17 0 16,0-17-16,0 17 0,18-52 16,-17 17-16,16-18 15,-34 54 1,0-1-16,-18 1 16,0 34-16,0 1 15,0 35-15,0 0 16,0 35-1,0-53-15,17 18 16,1-18-16,35-17 16,-35-18-16,35-18 15,17-35 1,-35 18-16,1 0 0,34-36 16,-35 36-16,36-36 15,-53 54-15,-1-1 16,1 18-16,-18 18 15,0-1-15,0 54 16,0-18-16,0-18 0,0 0 16,35 1-1,0-19-15,-17 1 0,17-18 16,18-18-16,-17 1 16,34-19-16,-52 1 15,17 0-15,0 0 0,18-36 16,-35 36-16,0 17 15,17 1-15,-35-1 16,17 0-16,1 1 16,-18 34 15,0 1-15,18 0-16,-18-1 0,17 1 15,1 17-15,0-35 16,-1 18-16,19-18 15,-19-18-15,18 0 16,1-17-16,-1-18 16,0 18-1,-17 0-15,0-18 16,-1 35-16,-17 0 16,18 18-16,-18 36 15,0-1-15,0 18 16,0 0-16,0 0 0,0 17 15,0 1-15,0-1 0,-18 124 16,18-105-16,18 122 16,-18-122-16,18-1 15,-1 70-15,-17-69 16,0 52-16,-17-88 16,17 17-16,-18-17 15,18 0-15,0-18 0,0 1 16,0-19-1,18-34 1,-1-1-16,1 18 16,-1 18-1,-17-1 1,18 1-16,-18 0 0,18-1 16,-18 1-1,-18-18 1,0 17-16,-70-17 15,53 0-15,-71 18 16,53-18-16,-35 0 16,53-18-16,-1 18 15,1 0-15</inkml:trace>
  <inkml:trace contextRef="#ctx0" brushRef="#br1" timeOffset="274873.606">20197 14781 0,'0'0'0,"-18"0"15,18 18 1,35 0-16,-17-1 15,35 36 1,-18-17-16,0-1 0,1 18 16,52 35-16,-53-35 15,53 35-15,-52-35 16,-1-18-16,18-17 0,-18 17 16,-17-17-16,17-1 0,0-17 15,-17 18-15,-1 0 16,1-18-16,-18 17 15,0-34 1,-18-1-16,18 0 0</inkml:trace>
  <inkml:trace contextRef="#ctx0" brushRef="#br1" timeOffset="275224.0371">20761 14781 0,'-18'18'16,"1"17"0,-1 1-16,-35 69 15,18-34 1,-53 105-16,35-87 16,0 52-16,18-88 15,-1 35-15,36-53 16,0-17-16,-17-18 0</inkml:trace>
  <inkml:trace contextRef="#ctx0" brushRef="#br1" timeOffset="276419.7942">21378 15434 0,'0'18'0,"0"17"0,-17 18 16,-1-18-16,-17 36 16,0-36-16,-1-17 15,19 17-15,-19-17 16,19-1-16,-1 1 16</inkml:trace>
  <inkml:trace contextRef="#ctx0" brushRef="#br1" timeOffset="277644.0047">21855 14905 0,'-18'18'79,"18"34"-79,0-16 15,0-1-15,0 0 0,0 18 16,18-18-16,-18 1 15,17-1-15,19 36 16,-19-54-16,18 1 16,-17 17-16,17-35 0,36 35 15,-36-35-15,0 0 16,-17-17-16,17 17 0,18-53 16,-35 18-16,17-36 15,-35 36-15,0-36 16,0 18-16,-17 18 15,17 0-15,-18-1 0,0-16 16,18 34 0,-17 0-16,17 36 15,0 17 1,0 0-16,0 18 16,17-17-1,1 17-15,-18-18 0,18 0 16,-1 18-16,1 0 15,-1 17-15,1-17 0,35 71 16,-35-54-16,-1-17 16,1 18-16,0-18 0,-18 0 15,0 0-15,0 0 0,-18 17 16,0-35-16,-17 36 16,0-53-16,-1-1 15,1 1-15,0-18 0,-36 0 16,36-18-16,-53-17 15,53 17 1,-1-17-16,-17 17 16,36 18-16,-1-17 0,-17 17 15</inkml:trace>
  <inkml:trace contextRef="#ctx0" brushRef="#br1" timeOffset="282849.0263">18609 12294 0,'-18'0'16,"18"-17"-1,18 17 32,0 17-31,-1-17-16,19 18 0,-1 0 16,0-18-16,18 17 15,-35-17-15,35 36 16,-36-19-1,1 1-15,0-1 0,-1 36 16,-17-17-16,0 52 16,0-35-16,-17 70 15,17-52-15,-18 70 16,18-71-16,0 72 16,0-72-1,0 18-15,18 71 16,-18-88-16,17 87 15,-17-69-15,-17 69 16,17-70-16,0-17 16,0 17-16,0-17 0,0 17 15,0-17-15,17 70 16,1-88-16,35 52 16,-18-69-16,-17-1 15,17 0-15,0 1 0,18-1 16,-35-18-16,17 19 15,-17-36-15,-1 17 16,-34-17 15,-1 0-15,0 0 0,1 0-1,-1 0 1,0 18-1,1 0 1,-1-18 0,1 0-1,-1 17-15,0-17 16,18 18-16,-17 0 16,17-1-16,0 1 15,0-1-15,-18-17 0,18 18 16,0 17-1,0-17-15,0 0 0,0-1 16,0 36-16,0-35 16,0 17-16,-18 36 15,18-36-15,0 53 16,0-35-16,0 53 16,0-53-16,0 35 15,0-53-15,18 1 16,-18 52-16,18-53 15,-1 53-15,1-35 16,-18 0-16,18 0 16,-1 0-16,1 0 0,-1 17 15,1 1-15,17 70 16,-17-70-16,17 87 16,-17-87-16,17 70 15,-35-88-15,18 17 16,-18-17-16,18 71 15,-18-89-15,17 71 16,-17-71-16,0 18 0,0-18 16,0 54-16,0-36 15,0-18-15,0 35 16,0-34-16,0-1 16,-17 36-16,17-36 15,-18 0-15,18-17 16,-18 17-16,18-17 15,0-1 1,0 1-16,0 0 0,0-1 16,0 1-16,0 17 15,-17 0-15,17 36 16,-18-36-16,18 53 16,-18-70-16,18 17 15,0 1-15,0-19 0,-17 1 47,-1-18-31,0 18-16,1-18 0,-1 17 15,-52 18 1,34-17-16,1 17 0,-53 18 16,53-35-16,-1 0 15,19-1-15,-1-17 0,0 18 16,18-36-16,-17 1 15</inkml:trace>
  <inkml:trace contextRef="#ctx0" brushRef="#br0" timeOffset="312561.047">28152 6262 0,'-18'0'16,"0"0"-1,1 0 1,17 17-1,0 1-15,17 0 16,-17-1-16,18-17 16,-18 18-16,18-18 15,-1-18-15,1-17 16,-18 17-16,0 1 16,0-1-16,-18 1 15,1 17-15,-1-18 16,0 36-1,1-18-15,17 17 0,0 1 16,0-1-16,17-17 16,1 18-16,0-18 0,-1 18 15,19-18-15,-19 0 16,1 0-16,0-18 16,-36 18-1,0 0-15,-17 18 16,17-18-16,1 0 15,17-18 32,17 18-47,1 0 16</inkml:trace>
  <inkml:trace contextRef="#ctx0" brushRef="#br0" timeOffset="313647.6363">28240 6227 0,'0'0'16,"18"0"0,-1 0-1,18-18-15,-17 18 0,17 0 16,54 0-16,-54 0 15,18 0-15,0 0 0,-18 18 16,18-18-16,0 0 16,35 0-16,-70-18 15,52 18-15,-52 0 16,-1 0-16,-34 0 47,17-18-32,-18 18 17,18-17-17,-17 17 1,17 17 31,0 1-32,0 0-15,0 17 16,17-18-16,1 1 16,17-18-16,-17 0 15,-1 0-15,1 0 0,0-18 16,-1 1-16,-17-1 16,-17 1-16,-1-1 15,0 18 1,-17 0-16,17 0 15,1 0-15,-1 18 16,1-1-16,34 1 16,1-18-1,17 0 1,18-18-16,-35 18 16,-1-17-16,1-19 15,-18 19-15,-18-1 16,-17 18-1,17 18-15,1-1 16,-1 1-16,0 17 16,18-17-16,18-1 15,-18 1-15,18-18 0,-1 0 16,19 0-16,-19 0 16,19-35-1,-36 17-15,0 1 0,0-1 16,-18 0-16,0 18 15,-17-17-15,17 17 16,18 17-16,0 1 16,0 0-1,0-1-15</inkml:trace>
  <inkml:trace contextRef="#ctx0" brushRef="#br0" timeOffset="314519.9218">29034 6297 0,'0'-18'0,"0"1"16,0 34 31,-18 19-32,18-1-15,-18 0 16,18 1-16,0-1 0,0 71 16,0-53-16,0 52 15,18-52-15,0 36 16,-18-37-16,0-16 16,17-1-16,-17 0 0,0 18 15,0-18 1,0-17-16,0 0 15,0-1 1,0-34 15,0-1-15,0 0-16,0 1 16,-17 17 15,-1 0-16,0 0-15,1 0 16,-1 0 0,18 17-16,0 1 15,18-18 1,17 0 0,-17-18-1,17 1-15,-17 17 16,-18-18-16,0 1 15,-18 17-15,0 0 0,1 0 16,-1 0-16,-17 17 0,17 1 16,-35-1-1,36 1-15,17 0 16,17-18-16,1 17 0,17-17 16,0-17-16,18-1 15,-35 0 1,0 18-16,-18-17 0,0-1 0,-18 18 15,-35-17 1,18 17-16,-18 0 16,35 17-16,1-17 15</inkml:trace>
  <inkml:trace contextRef="#ctx0" brushRef="#br0" timeOffset="315219.809">28187 6262 0,'0'0'16,"0"-18"-16,-18 1 15,1-1 1,-1 18-16,0 0 16,1 0-1,-1 18-15,18-1 16,0 18 0,18-17-16,-18 0 0,35 17 15,-17-35-15,-1 0 16,1 0-16,0 0 0,-1 0 15,-17-18-15,0 1 16,0-19-16,-17 19 16,-19-1-1,19 18-15,-1 0 16,0 0-16,18 18 16,18-18-1,-18 17-15,18-17 16,17 0-1</inkml:trace>
  <inkml:trace contextRef="#ctx0" brushRef="#br0" timeOffset="316443.6452">28998 6209 0,'-17'0'31,"17"18"-15,0-1-16,0 1 15,17-18-15,1 0 16,0 0 0,-1 0-1,-17-18 1,-17 18-16,17-17 15,-18 17-15,0 0 0,1-18 16,-1 18 15,18 18-31,18-18 16,-1 0 0,1 0-16,0 0 0,17 0 15</inkml:trace>
  <inkml:trace contextRef="#ctx0" brushRef="#br0" timeOffset="318890.2244">28998 7073 0,'-17'0'15,"-1"18"-15,0-1 0,18 1 16,18-18 15,0 0-31,-1-18 16,1 18-16,-18-17 16,18-1-16,-18 1 15,-18 17 16,18 17-15</inkml:trace>
  <inkml:trace contextRef="#ctx0" brushRef="#br0" timeOffset="319808.4003">28716 7514 0,'0'-17'16,"-18"17"0,1 0-16,-1 0 15,36 0 32,-1 0-31,1 0-16,0-18 15,-1 18-15,-17-18 16,18 18-16,-18-17 16,0-1-16,-18 18 15,1 0-15,-19-18 16,19 36-16,-1-18 15,1 35 1,-1-17-16,18 0 0,-18-1 16,18 1-16,18-1 15,0 1-15,-1-18 0,36 0 16,-18-18 0,-17 1-16,0-1 0,-1 1 15,-17-1-15,18 0 0,-18-35 16,-18 36-16,1-1 15,-1 18-15,0-18 0,1 18 16,-36 18-16,35 0 16,1-1-16,-1 1 15,18 0-15,-18 35 16,36-36-16,0-17 0,17 0 16,18 0-16,-36 0 15,1-17-15,0 17 0,-18-18 16,0 0-1,-18 1-15,0 17 0,1-18 16,-1 18-16,0 0 0,-34 18 16,34-1-16,18 1 15,-18 0-15,18-1 0,18-17 16,0 18-16,-1-18 0,18 0 16,-17 0-1</inkml:trace>
  <inkml:trace contextRef="#ctx0" brushRef="#br0" timeOffset="321159.4115">28134 6279 0,'35'-17'15,"-35"-1"-15,36 18 16,-19-17-16,1 17 0,-36 0 31,-17 0-31,17 17 16,-17 1-16,0-18 0,-18 17 15,-53 19-15,53-19 16,-53 19 0,53-36-16,-17 17 15,35 1-15,17-18 16,0 0-16,1 0 15,17 18 17,17-18-17</inkml:trace>
  <inkml:trace contextRef="#ctx0" brushRef="#br0" timeOffset="321510.2594">27640 6350 0,'-35'-18'16,"17"18"-16,1 0 15,-1 0 1,0 0-16,-17 18 16,35 0-16,0-1 15,0 1-15,18-18 16,-1 18-1,1-18-15,0-18 0,-1 0 16,1 18-16,-18-35 16,-18 35-16,1-35 15,-1 35-15,-17-18 16,17 0-16,0 18 16,18 18-1,0 0 1,18-18-16,17 35 15,-17-35-15,17 18 16,-17-18-16,0 0 16,-18 17-16</inkml:trace>
  <inkml:trace contextRef="#ctx0" brushRef="#br0" timeOffset="322153.9709">27552 6385 0,'0'0'0,"0"-17"16,18 17-16,-18-18 16,0 0-16,-18 18 15,18 18-15,-18 0 16,18-1-16,0 54 16,0-18-16,0-18 15,0 18-15,18 0 0,0 53 16,-18-53-1,17 52-15,-17-52 16,18 53-16,-18-53 16,0 35-16,0-52 15,18 34 1,-18-35-16,0 1 16,17-36-16,-17 17 0,-17-52 31,17 17-31,0 1 0,-18-18 15,18 17-15,-18 0 16,1 18 0,17 18 15,-18-18-15,18 18-16,0-1 140,18-17-124,-1 0-1,-17-17 1,-17 17 0,17 17-1,17 1 1</inkml:trace>
  <inkml:trace contextRef="#ctx0" brushRef="#br0" timeOffset="322655.5306">27623 7426 0,'-18'-35'15,"18"17"1,-18 36 31,18 35-47,-17-18 15,-1 0-15,0 18 16,-52 35-16,34-17 16,1-18-16,-18 70 15,18-70-15,17-18 0,18 1 16,-17-1 0,17-17-16,0-1 15,17-17-15,-17-17 0,18-1 16,-18 0-16,18 18 15,-18-17-15,-18-1 0,0 0 16,1 18 0,-1 0-16,0 0 15,1 18-15,-1-18 16,1 18-16,17-1 16,0 1-16,17 0 15,1-18-15,-1 0 16,1 0-1,-18-18 17,18 0-17,17 1-15</inkml:trace>
  <inkml:trace contextRef="#ctx0" brushRef="#br0" timeOffset="323783.2995">28310 7461 0,'-17'-17'16,"17"34"15,-18-17-16,36 0 17,-18 18-17,0 0 1,17-18 0,-34 0 15,-1 0-16,1-18 1,-1 18-16,18 18 16,18-18-16,-1 17 15,1-17-15,17 0 16,-17 0-16,-1 0 16,-17-17-1,-17 17 1,-1-18-16,0 18 15,1 0 1,17-18-16,-18 18 0,36 0 47</inkml:trace>
  <inkml:trace contextRef="#ctx0" brushRef="#br0" timeOffset="324480.6538">28310 7514 0,'-17'0'16,"-1"18"-1,1-18-15,-1 0 16,-17-18-16,-18 18 15,17 0-15,-69 0 16,69 0-16,-17 0 16,18 0-16,0 0 0,-18 18 15,35-1-15,18 1 16,36 0 0,16 17-1,1-35-15,18 18 16,-36-18-16,-17 0 15,17 0 1</inkml:trace>
  <inkml:trace contextRef="#ctx0" brushRef="#br0" timeOffset="324730.4795">28028 7549 0,'-17'0'16,"34"0"-16,-52 0 0,17 0 15,18-17 1,-17 17-16,34 0 63,19 0-48,-19 0-15,1 0 16,-1 0-1,1 0 1</inkml:trace>
  <inkml:trace contextRef="#ctx0" brushRef="#br0" timeOffset="325169.8227">28610 7532 0,'0'0'0,"0"17"0,18 1 31,35 0-15,0 17 0,-18-35-16,0 18 0,1-18 15,-1 0-15,18 0 16,-36 0-16,1 0 16,-18-18-1,-18 18-15,1 0 16,-1 0-1,1 18-15,17-1 16,0 1 0,17 0-16,1-18 15,-1 0-15</inkml:trace>
  <inkml:trace contextRef="#ctx0" brushRef="#br0" timeOffset="325931.3295">27993 7638 0,'-18'-36'16,"18"19"-1,0 34 17,0 1-32,0 17 15,0 1-15,0 16 0,0 37 16,0-36-16,18 70 16,0-70-1,-1 53-15,1-71 16,-1 18-16,1-18 0,0-17 15,-18 17-15,17-17 0,1-1 16,-36-34 31,1-1-31,17 1-1,0 34 79,0 1-78,-18-18-1,18 17-15,18-17 31,-18 18 32,0 0-63</inkml:trace>
  <inkml:trace contextRef="#ctx0" brushRef="#br0" timeOffset="326381.8669">28134 8467 0,'0'0'0,"18"0"15,-18 35 1,0 18-16,0 0 16,-18 35-1,0-35-15,1 70 16,-1-70-16,0 35 16,18-52-16,0-19 0,0 1 15,18-18-15,0-18 31,-18 1-31,0-1 16,-18 18-16,18-18 16,-18 18-16,1 0 15,-1 0-15,1 18 16,-1-18 0,18 18-16,18-18 15,-1 0-15,1 0 16,-1 0-16,-17-18 15,18 18-15,0-18 0,-1 1 16,1 17-16,0-18 16</inkml:trace>
  <inkml:trace contextRef="#ctx0" brushRef="#br0" timeOffset="327310.4135">28893 7938 0,'17'-36'15,"-34"72"-15,34-89 0,1 35 0,-18 0 16,0 36-1,-18 35 1,1 0-16,-19 53 16,19-53-16,17 17 15,-18 1-15,-17 87 16,17-69-16,0-19 0,-52 142 16,35-71-1,-1-18 1,19-70-16,-19 36 15,36-54-15,-17-18 16,17 1-16,17-18 0,1-18 16,0-17-1,-18 18-15,17-1 16,-17 0-16,-17 18 16,-1 18-1,0 0 1,18-1-16,-17-17 15,17-17 32,-18 17-47,0 17 16,1 1 0,17-1-1,-18 1 1,18 0-16,18-18 31,-36 17-15,1 1-1,34-18 32,-17-18-47,18 18 16,-1-17-16,-17-1 15,-17 18 17,-1 18-17,1-1-15,17 1 16,17-18 0,1 0-16,-1 0 15,-17-18-15,18 18 16,-36 0-1,1 0 1,-1 0 0,1 0-1,17-17 1,17 17 0</inkml:trace>
  <inkml:trace contextRef="#ctx0" brushRef="#br0" timeOffset="328333.6272">28504 9366 0,'0'0'0,"-17"0"0,17 18 16,0 0 0,-18-1-16,1 18 15,17 1-15,-36 70 16,19-54-16,-1 125 16,0-89-16,1-17 0,-1 17 15,0 35-15,18-87 16,0 52-16,0-53 15,0-17-15,0 17 16,0-17-16,0-1 16,0 1-16,-17 0 0,-1-18 15,18 17 48,-17 18-48,17-17-15,-18-18 0,18 18 16,0-1-16,0 1 47,-18 0-31,18-1-16,0 1 15,0 0-15,0-1 0,0 18 16,0-17-1,-17-18 17,17 18-17,0-1 1,0 1 0,0 0-1,-18-18 95,0 17-95,18 1-15,-17 0 16,17-1-16,0 1 15,17-1-15,1-17 16,17 0 0,-17-35-16,0 35 15,-18-17-15,-18-1 32,0 18-17,1 18-15,-1-18 16,18 17-16,18-34 31,35-1-15,-36-17-16,1 17 0,-1 18 15,-17-18-15,-17 18 16,-18 0 0,17 0-16,0 0 0,-17-17 15,17-1 1</inkml:trace>
  <inkml:trace contextRef="#ctx0" brushRef="#br0" timeOffset="329252.7558">27834 8978 0,'0'0'16,"-17"-17"-16,-1 17 0,0-18 16,1 18-1,17 18 32,17-18-31,-17 17-16,18-17 15,-18-17 1,0-1-16,0 0 16,-18 18-1,18-17-15,-17 17 16,17 17-16,0 1 15,17 17 1,19-17 0</inkml:trace>
  <inkml:trace contextRef="#ctx0" brushRef="#br0" timeOffset="329539.0137">27887 9084 0,'-18'18'16,"36"-36"-16,-18 36 16,18-1-1,-1 1 1,1 17-16,0 1 0,17 52 16,-17-53-1,-1 0-15,1 1 16,-1-1-16,-17-18 0,18 19 15,0-36-15,-18-18 32,-18-17-17,18 17-15,0 1 16</inkml:trace>
  <inkml:trace contextRef="#ctx0" brushRef="#br0" timeOffset="329734.5326">28116 9137 0,'-17'18'15,"34"-36"-15,-34 53 0,17-17 0,-18 52 16,18-17 0,0-17-16,0-1 0,0 0 15,0-17-15,0 17 0,18 0 16,-18-17-1</inkml:trace>
  <inkml:trace contextRef="#ctx0" brushRef="#br0" timeOffset="330318.7376">28152 10989 0,'0'0'0,"17"-18"0,19 1 15,-19-1-15,1 0 16,0 1-16,-18-1 16,-18 36-1,-17-18 1,-1 17-16,-17 19 15,36-19 1,-19 19-16,-16 34 16,34-34-16,18-19 0,-18 18 15,18 1-15,18-19 16,17-17 0,-17 0-16,-1 0 0,19-35 15</inkml:trace>
  <inkml:trace contextRef="#ctx0" brushRef="#br0" timeOffset="331087.553">29069 7796 0,'-18'0'0,"36"0"0,-53 0 32,17 0-1,0 0-16,18 18-15,0-36 32,18 18-17,-18-17-15,0-1 16,0 0-16,-18 18 16,1 0-1,-1 0-15,0 0 16,18 18-1,-17 0 1,17-1 0,17-17-16,-17 18 31,18-18-15,-18 18-1</inkml:trace>
  <inkml:trace contextRef="#ctx0" brushRef="#br0" timeOffset="332559.5772">28116 6403 0,'0'-18'0,"0"-17"16,0 17-16,18 1 15,-18-1 1,0 36 0,18 52-16,-1-17 15,1 88 1,0-52-16,-1-19 0,1 18 15,0 0-15,-1-17 16,1 17-16,-1-17 0,1-18 0,0 0 16,-1 0-16,1 17 15,-18-52-15,18-1 16,-18 1-16,-18-18 16</inkml:trace>
  <inkml:trace contextRef="#ctx0" brushRef="#br0" timeOffset="334450.75">28134 6209 0,'18'0'15,"-1"-18"1,-17 1 0,18-19-16,-18 19 15,18-19-15,-18 19 16,0-18-16,-18-1 0,18 1 16,-18-18-16,1 0 15,17 0-15,-18-17 0,0 17 16,-17-35-16,17 52 15,18 1-15,-17 17 16,17 1 0,0 34 62,17-17-63,-17 18 1,-17-18 15,-1 0-15,1-18 0,-1 1-1,0 17-15,18-18 16,-17 18-16,17-18 0,17 36 31,1 0-15,0-18-1,-36 0 17,0-18-32,1 18 15,-19-18-15,36 1 16,-17 17-16,-1 0 15,18 17 1,0 1-16,35 17 16,-17-17-16,17 0 15,18-18 1,-35-18-16,-1 18 0,1-18 16,-18 1-16,0-19 15,-18 19-15,1-1 16,-18 1-16,-1-1 15,19 18-15,-19 18 16,19-1-16,-1 18 16,18-17-16,0 0 15,18-1-15,-1 1 0,36-18 16,-35 0-16,17-18 16,-17 1-1,-18-19 1,-18 19-16,1 17 0,-19-35 15,19 35-15,-1 0 16,-17 17-16,35 1 16,17-1-1,19-17-15,-19 18 0,19-18 16,16 0 0,-69 0-1,-1 0 1</inkml:trace>
  <inkml:trace contextRef="#ctx0" brushRef="#br1" timeOffset="346936.3161">26035 12735 0,'0'0'0,"0"18"16,0 0-1,35-18-15,-17 0 16,35-36-1,-18 19-15,-17-19 0,35-52 16,-36 35 0,36-88-16,-53 71 15,18-19-15,-36-52 16,18 71-16,-35-18 16,0 52-16,17 19 0,0 17 15,1 0-15,-1 35 0,-17 53 16,17-17-1,18 70-15,18-53 16,17 53 0,0-17-16,1-89 15,-1 18-15,36 0 16,-36-36-16,18 1 16,-36-18-16,1 0 15</inkml:trace>
  <inkml:trace contextRef="#ctx0" brushRef="#br1" timeOffset="347169.2498">26652 12541 0,'0'36'15,"0"-19"-15,0-70 0,0 141 0,0-52 16,0-19-16,0 19 16,18-19-16,35 36 15,-18-53 1,-17 18-16</inkml:trace>
  <inkml:trace contextRef="#ctx0" brushRef="#br1" timeOffset="347602.4015">26952 12612 0,'0'17'15,"36"19"-15,-19-19 16,36 36-16,-35-35 16,52 17-1,-17 0-15,-35-35 16,-1 18-16,1-18 0</inkml:trace>
  <inkml:trace contextRef="#ctx0" brushRef="#br1" timeOffset="347752.8013">27234 12647 0,'-52'71'16,"104"-142"-16,-122 177 0,17-53 15,18-18-15,17-17 16,0 35-16,18-36 16</inkml:trace>
  <inkml:trace contextRef="#ctx0" brushRef="#br1" timeOffset="348369.6535">27817 12735 0,'0'0'16,"17"0"-16,1-17 16,52-54-16,-34 18 15,34-53-15,-35 53 16,-17-17-16,0-1 15,-1 18-15,-17-17 0,-17-54 16,-1 71-16,-35-17 16,18 70-16,-18 18 15,18 17-15,-1 71 16,36-36 0,18 89-16,0-88 15,35 70-15,0-88 16,17 35-16,-17-71 15,-18 19-15,1-19 16,17 1-16</inkml:trace>
  <inkml:trace contextRef="#ctx0" brushRef="#br1" timeOffset="349093.8998">27623 12806 0,'0'17'16,"0"19"0,0-19-16,0 1 0,0 0 15,-18 35-15,18-36 16,-35 1-16</inkml:trace>
  <inkml:trace contextRef="#ctx0" brushRef="#br1" timeOffset="350188.1466">28522 12647 0,'-18'0'15,"18"18"-15,0-1 16</inkml:trace>
  <inkml:trace contextRef="#ctx0" brushRef="#br1" timeOffset="352736.647">28504 12629 0,'0'18'47,"0"17"-47,18 1 16,-18 34-16,0-35 15,0 1-15,0-19 0,0 19 16,18-19-16,-18 19 15,0-19-15</inkml:trace>
  <inkml:trace contextRef="#ctx0" brushRef="#br1" timeOffset="353169.7256">28787 12665 0,'0'0'0,"-18"17"16,0 54-1,18-36-15,0 0 0,0 1 16,53 17-16,-35-53 16,17 17-16,18-17 15,-18-17-15,-17-1 0,17-17 16,-35 17-16,18-35 15,-18 36 1,-18-19-16,18 54 31,0 35-31,0-18 16,18 18-16,-18-18 0,35 71 16,-17-71-1,-18 54-15,18-72 16,-36 36-16,0-35 15,1-1-15,-19 1 0,-34-18 16,17 0-16,18 0 16,-18 0-16,17-18 15,-17 18-15,36-17 16,-1 17-16</inkml:trace>
  <inkml:trace contextRef="#ctx0" brushRef="#br1" timeOffset="353480.5525">29492 12753 0,'0'35'0,"0"-17"16,0-1-16,-17 54 15,-1-36-15,0 36 16,1-36-16,17 0 15,-18-17-15,0 0 16</inkml:trace>
  <inkml:trace contextRef="#ctx0" brushRef="#br1" timeOffset="354854.9869">27287 13688 0,'0'0'15,"0"17"-15,18-17 0,0 18 16,-1 0-16,1-1 15,0-17-15,-18 18 0</inkml:trace>
  <inkml:trace contextRef="#ctx0" brushRef="#br1" timeOffset="354977.8136">27393 14093 0,'18'36'0,"-18"-19"15,17-17-15</inkml:trace>
  <inkml:trace contextRef="#ctx0" brushRef="#br1" timeOffset="355105.1528">27428 14393 0,'18'36'16,"-36"-72"-16,36 107 15,-18-53-15</inkml:trace>
  <inkml:trace contextRef="#ctx0" brushRef="#br1" timeOffset="355240.0116">27499 14817 0,'0'53'0,"0"-106"0,0 123 15,18-52-15</inkml:trace>
  <inkml:trace contextRef="#ctx0" brushRef="#br1" timeOffset="355950.7717">26264 16069 0,'0'18'16,"0"-36"-16,36 36 0,17-71 16,-18 0-1,18 0-15,-18 0 16,0-18-16,1 1 0,-1-71 16,-18 70-16,-17 1 15,0 17-15,0 0 0,-17-53 16,-1 71-16,1 17 15,-1 0-15,-35 36 16,35 0-16,-35 123 16,53-53-16,-17 106 15,34-106-15,19-17 0,-1-1 16,36 36 0,-19-71-16,-16-17 0,17 0 15,-18-1-15,-17-17 16</inkml:trace>
  <inkml:trace contextRef="#ctx0" brushRef="#br1" timeOffset="356445.2748">26917 15857 0,'0'36'16,"0"-1"0,0 53-16,0-53 15,0 18-15,18-17 0,-1 17 16,1-36-16,0 18 16,-1-35-1</inkml:trace>
  <inkml:trace contextRef="#ctx0" brushRef="#br1" timeOffset="357283.8598">26758 15928 0,'-17'0'16,"34"0"-16,-52 0 0,53 0 15,34-18 1,-34 18-16,17 0 16,1 0-16,34 18 15,-52-18-15,17 35 0,-35-17 16,0-1-16,0 1 15,0 17-15,-35 1 16,17-19-16,-17 1 16,35 0-16,-18-1 0,36 1 15,-18 0 1,18-18-16,-1 17 0,1-17 16,17 18-16,-17-1 0,-1 1 15,-17 0-15,0-1 16,-17-17-16,-36 36 15,35-19-15,-17-17 16,17 0-16,-17 18 16,17-18-16,-17-18 15,35 1-15,18-19 16</inkml:trace>
  <inkml:trace contextRef="#ctx0" brushRef="#br1" timeOffset="357546.2478">27182 15857 0,'0'18'15,"17"0"-15,18 52 16,-35-35 0,18 18-16,-18-35 15,-18 17-15,1 18 16,17-35-16,-18 0 15,18-1-15,0 1 0,0-1 16,18-17 0,35-17-16,-18 17 15,0 0-15,1-18 0,-1 18 16,-18-17-16,1 17 0</inkml:trace>
  <inkml:trace contextRef="#ctx0" brushRef="#br1" timeOffset="357713.6919">27675 16122 0,'0'0'0,"0"18"0,-17 17 0,-1 0 16,-17 18-16,17-18 15,1 18-15,-1-53 16,18 18-16</inkml:trace>
  <inkml:trace contextRef="#ctx0" brushRef="#br1" timeOffset="358275.2207">28152 16210 0,'17'0'16,"36"-53"-1,-17 18-15,-1 0 0,0-18 16,18-71-16,-35 71 16,17-17-16,-35 17 0,18-88 15,-18 70 1,-36-17-16,19 53 16,-1 35-16,0 0 0,-17 0 15,0 106-15,35-53 16,-18 105-16,18-70 15,18 71 1,-1-106-16,54 35 16,-36-52-16,1-1 0,52-17 15</inkml:trace>
  <inkml:trace contextRef="#ctx0" brushRef="#br1" timeOffset="358625.0848">28593 15946 0,'17'0'15,"1"-18"1,0 18-16,34 0 16,-16 0-16,-19 18 0,1-1 15,-18 18-15,0-17 16,0 0-16,-18 17 15,1-17-15,-1 35 16,18-36-16,0 1 0,0 0 16,18-1-16,17-17 15,0 0-15,-17 0 16,0 0-16,-1 18 16,-34-18-1,-19 17-15,19-17 16,-19 18-16,1-18 15,0 18-15,17-18 0,1 0 0,-1 0 16,18 17-16</inkml:trace>
  <inkml:trace contextRef="#ctx0" brushRef="#br1" timeOffset="359120.8587">28945 15963 0,'0'-17'15,"18"17"1,0 17-16,-1-17 16,19 18-1,-36-1-15,17 19 0,1-1 16,-18-17-16,0 35 16,-18-36-16,18 1 15,-17 0-15,17-1 16,17 1-16,1-18 15,0 0-15,-1-18 16,18 18-16</inkml:trace>
  <inkml:trace contextRef="#ctx0" brushRef="#br1" timeOffset="359519.4195">29298 15981 0,'0'0'15,"0"-18"-15,0 36 0,0 17 16,0 0-16,35 18 16,-17-35-16,0 0 15,17 35-15,0-53 16,1 17-16,-1-34 15,-17 17-15,17-36 16,-18 1-16,1 17 0,0-17 16,-18-18-1,0 35-15,17 18 16,-17 71 0,0-36-16,0 71 15,0-53 1,0-18-16,0 54 15,0-54-15,-17 18 16,-1-36-16,-35-17 16,-35 0-1,35 0-15</inkml:trace>
  <inkml:trace contextRef="#ctx0" brushRef="#br1" timeOffset="360066.8747">27481 15981 0,'-17'-18'16,"17"1"-16,-18 17 15,18-18 1,-18 18-16,1 0 15,17 18 1,0-1-16,17 1 16,1-1-16,0 19 0,-1-19 15,1 1-15,17 0 0,1 17 16,-19-17 0,19-18-16</inkml:trace>
  <inkml:trace contextRef="#ctx0" brushRef="#br1" timeOffset="360232.7812">27658 15893 0,'0'0'0,"-35"35"16,-1-17-16,19 17 0,-1 0 0,-17 0 15,-1 36 1,36-36-16,0 18 15,0-35-15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7" Target="../media/image5.png" Type="http://schemas.openxmlformats.org/officeDocument/2006/relationships/image"/><Relationship Id="rId2" Target="../media/image2.png" Type="http://schemas.openxmlformats.org/officeDocument/2006/relationships/image"/><Relationship Id="rId1" Target="../slideLayouts/slideLayout2.xml" Type="http://schemas.openxmlformats.org/officeDocument/2006/relationships/slideLayout"/><Relationship Id="rId6" Target="../ink/ink1.xml" Type="http://schemas.openxmlformats.org/officeDocument/2006/relationships/customXml"/><Relationship Id="rId5" Target="../media/image4.jpeg" Type="http://schemas.openxmlformats.org/officeDocument/2006/relationships/image"/><Relationship Id="rId4" Target="../media/image3.jpe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0616" y="985378"/>
            <a:ext cx="6239800" cy="1827004"/>
          </a:xfrm>
        </p:spPr>
        <p:txBody>
          <a:bodyPr>
            <a:noAutofit/>
          </a:bodyPr>
          <a:lstStyle/>
          <a:p>
            <a:r>
              <a:rPr lang="en-US" sz="6600" dirty="0"/>
              <a:t>Object 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3040" y="4023613"/>
            <a:ext cx="56149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Landmark detection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Landmark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47238" y="4231743"/>
                <a:ext cx="1896353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38" y="4231743"/>
                <a:ext cx="1896353" cy="490840"/>
              </a:xfrm>
              <a:prstGeom prst="rect">
                <a:avLst/>
              </a:prstGeom>
              <a:blipFill rotWithShape="0"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6631" t="2667" r="5014" b="34329"/>
          <a:stretch/>
        </p:blipFill>
        <p:spPr>
          <a:xfrm>
            <a:off x="4699000" y="1640430"/>
            <a:ext cx="2463801" cy="2459326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 flipV="1">
            <a:off x="6072553" y="828095"/>
            <a:ext cx="810146" cy="785446"/>
          </a:xfrm>
          <a:prstGeom prst="bentConnector3">
            <a:avLst>
              <a:gd name="adj1" fmla="val 801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37131" y="62289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Schoolbook" charset="0"/>
                <a:ea typeface="Century Schoolbook" charset="0"/>
                <a:cs typeface="Century Schoolbook" charset="0"/>
              </a:rPr>
              <a:t>ConvNet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210247"/>
              </p:ext>
            </p:extLst>
          </p:nvPr>
        </p:nvGraphicFramePr>
        <p:xfrm>
          <a:off x="8105225" y="417761"/>
          <a:ext cx="245999" cy="771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717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Oval 36"/>
          <p:cNvSpPr/>
          <p:nvPr/>
        </p:nvSpPr>
        <p:spPr>
          <a:xfrm>
            <a:off x="8128671" y="429484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Oval 37"/>
          <p:cNvSpPr/>
          <p:nvPr/>
        </p:nvSpPr>
        <p:spPr>
          <a:xfrm>
            <a:off x="8128671" y="707524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9" name="Oval 38"/>
          <p:cNvSpPr/>
          <p:nvPr/>
        </p:nvSpPr>
        <p:spPr>
          <a:xfrm>
            <a:off x="8128671" y="987173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392641" y="622895"/>
            <a:ext cx="347818" cy="16189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73729" y="908101"/>
            <a:ext cx="366730" cy="675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232026"/>
              </p:ext>
            </p:extLst>
          </p:nvPr>
        </p:nvGraphicFramePr>
        <p:xfrm>
          <a:off x="8799000" y="407566"/>
          <a:ext cx="208280" cy="713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31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Oval 47"/>
          <p:cNvSpPr/>
          <p:nvPr/>
        </p:nvSpPr>
        <p:spPr>
          <a:xfrm>
            <a:off x="8831619" y="426618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/>
          <p:cNvSpPr/>
          <p:nvPr/>
        </p:nvSpPr>
        <p:spPr>
          <a:xfrm>
            <a:off x="8831619" y="604699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Oval 49"/>
          <p:cNvSpPr/>
          <p:nvPr/>
        </p:nvSpPr>
        <p:spPr>
          <a:xfrm>
            <a:off x="8831619" y="960861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1" name="Oval 50"/>
          <p:cNvSpPr/>
          <p:nvPr/>
        </p:nvSpPr>
        <p:spPr>
          <a:xfrm>
            <a:off x="8831620" y="782780"/>
            <a:ext cx="137160" cy="137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4"/>
          <a:srcRect l="34577" r="403"/>
          <a:stretch/>
        </p:blipFill>
        <p:spPr>
          <a:xfrm>
            <a:off x="8831619" y="1640430"/>
            <a:ext cx="2460820" cy="245932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/>
          <a:srcRect l="30289" t="36081" r="27586" b="-1"/>
          <a:stretch/>
        </p:blipFill>
        <p:spPr>
          <a:xfrm>
            <a:off x="612033" y="1640430"/>
            <a:ext cx="2458756" cy="245932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292760" y="2870093"/>
            <a:ext cx="993239" cy="9723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8BDDE8-0CB7-4246-945A-ACFAC67BE455}"/>
                  </a:ext>
                </a:extLst>
              </p14:cNvPr>
              <p14:cNvContentPartPr/>
              <p14:nvPr/>
            </p14:nvContentPartPr>
            <p14:xfrm>
              <a:off x="3625920" y="25560"/>
              <a:ext cx="7042320" cy="681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8BDDE8-0CB7-4246-945A-ACFAC67BE4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16560" y="16200"/>
                <a:ext cx="7061040" cy="68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 animBg="1"/>
      <p:bldP spid="38" grpId="0" animBg="1"/>
      <p:bldP spid="39" grpId="0" animBg="1"/>
      <p:bldP spid="48" grpId="0" animBg="1"/>
      <p:bldP spid="49" grpId="0" animBg="1"/>
      <p:bldP spid="50" grpId="0" animBg="1"/>
      <p:bldP spid="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5453</TotalTime>
  <Words>17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Century Schoolbook</vt:lpstr>
      <vt:lpstr>Office Theme</vt:lpstr>
      <vt:lpstr>Object Detection</vt:lpstr>
      <vt:lpstr>Landmark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190</cp:revision>
  <dcterms:created xsi:type="dcterms:W3CDTF">2017-07-10T20:19:53Z</dcterms:created>
  <dcterms:modified xsi:type="dcterms:W3CDTF">2017-10-22T21:10:49Z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164956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S8.2.2</vt:lpwstr>
  </property>
</Properties>
</file>