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inkml+xml" PartName="/ppt/ink/ink4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4"/>
    <p:restoredTop sz="94674"/>
  </p:normalViewPr>
  <p:slideViewPr>
    <p:cSldViewPr snapToGrid="0" snapToObjects="1">
      <p:cViewPr varScale="1">
        <p:scale>
          <a:sx n="90" d="100"/>
          <a:sy n="9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25:2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28981 6403 0</inkml:trace>
  <inkml:trace contextRef="#ctx0" brushRef="#br0" timeOffset="795.6839">28945 6491 0,'0'-18'31,"18"1"-15,-18-18 0,18 17-16,17-35 15,0 18-15,-17-1 0,17-16 16,0-1-16,18 0 0,0-18 15,0 18-15,88-106 16,-52 71-16,69-70 16,-70 87-16,-17 0 0,-18 19 15,0 16-15,0-17 16,-36 53-16,-34 0 16,-19 53-1,1-17-15,-35 69 16,34-52-16,-34 88 15,17-52 1,0-1-16,0 18 0,0-18 16,0 0-16,-17 88 15,34-123-15,-17 53 16,36-53-16,-1-35 0,1 17 16,34-35 15,18-53-31,-17 35 15,0-17-15,17 0 0,18-53 16,0 52-16,35-69 16,-35 69-16,88-70 15,-70 54 1,-18-1-16,-18 17 0,18 1 16,-53 53-1,-36 35 1,1 0-16,-53 52 15,53-52-15,-18 0 16,0 53-16,35-71 16,1 1-16,17-19 0,17-17 15,36-17 1,0-19-16,53-34 16,-71 52-16,0-17 15,18 35-15,-53 17 16,0 36-1</inkml:trace>
  <inkml:trace contextRef="#ctx0" brushRef="#br0" timeOffset="2401.9521">31521 4604 0,'0'-18'31,"-18"18"16,-17 0-32,17 0-15,-17 0 16,-36 0 0,36 0-16,0-18 0,-1 18 15,-34-17-15,52-1 16,-52 1-16,52 17 15,0 0-15,1 0 0,-1 0 16,1 0-16,17 17 31,0 1-15,-18-1-16,0 1 16,18 0-16,-17-18 15,17 17 1,0 1-16,0 0 15,0-1 1,0 1 0,17 0-16,-17-1 15,0 19 1,18-19-16,-18 1 16,0 17-16,0-17 0,0 17 0,0-17 15,0 17-15,0 0 0,0 0 16,18 54-16,-18-54 15,0 0-15,0 53 16,0-35-16,0 0 16,0 18-16,0-18 0,0 88 15,0-35 1,0 17 0,0-52-16,0-18 0,0 17 0,0 71 15,0-70-15,0 52 16,0-52-1,0-1-15,0 1 0,0-18 16,0 17-16,0 36 16,0-35-16,-18 35 15,18-53-15,-18 52 16,18-52-16,0-17 16,0-1-16,0 0 0,0 18 15,18-35-15,-18 17 16,18-17-16,-18-1 15,0 19 1,0-19-16,0 1 16,0-1-1,17-17 1,-17 18-16</inkml:trace>
  <inkml:trace contextRef="#ctx0" brushRef="#br0" timeOffset="3665.6608">31485 4604 0,'0'-18'0,"18"18"78,17 0-63,-17 0-15,17 0 0,1-18 16,-1 18-16,35 0 16,-34 0-16,34 18 15,-35 0-15,-17-18 16,17 17-16,-17 1 0,17 0 16,-17-1-16,0-17 15,-1 18 32,-17 0-31,0-1-16,0 1 0,18 17 15,-18-17-15,18 17 16,-18 0-16,0 1 0,0-1 16,0 35-1,0-17-15,0 53 16,0-53-16,0 53 15,0-35-15,-18-19 16,18 19-16,0 17 0,-18 53 16,18-70-16,0 70 15,0-70-15,0-1 16,0 89-16,0-89 16,0 1-16,0 88 15,0-89-15,0 1 0,0-1 16,0 1-16,0-1 0,0 72 15,0-90 1,0 90-16,0-89 16,-17 52-16,17-52 15,0 0-15,0-18 16,0 1-16,0-1 0,0 0 16,0-17-16,0 0 15,-18-18 1,18 17-16,-18-17 31,1 18-15,-1-18 15,18 17-31,-18-17 16,1 0-1,-1 0-15,-17 0 16,0-17-1,-1 17-15,1 0 0,-71 0 16,53 17-16,0-17 16,-17 0-16,-36 0 15,53 0-15,0 0 16,0 0-16,-17-17 0,52 17 16,0-18-16,-17 18 15,17-17-15,1-1 16,-1 18-16,1 0 15</inkml:trace>
  <inkml:trace contextRef="#ctx0" brushRef="#br0" timeOffset="4492.1946">31609 4974 0,'-18'-17'16,"1"-1"-16,-1 0 15,-17-17 1,35 17-16,-53-17 16,35 35-16,-52 0 15,34 0-15,1 18 16,0-1-16,-1 1 0,1 0 15,0 35-15,17-18 16,18 35-16,18-17 16,0-17-16,17 16 0,0 1 15,71 18-15,-53-36 16,17-17-16,-17 0 0,71-18 16,-71-18-1,0 0-15,-18-17 0,0 0 16,0-36-1,-35 36-15,0-18 0,-17 18 0,-1-18 16,-52-18 0,34 36-16,-17 17 0,18 1 15,-53-1-15,17 36 16,54-1-16,-1 19 16</inkml:trace>
  <inkml:trace contextRef="#ctx0" brushRef="#br0" timeOffset="5120.1204">31521 5662 0,'0'0'15,"-18"-18"-15,18 1 16,-35-1 0,17 1-1,-17 17-15,17 0 0,-52 0 16,34 17-16,-34 18 15,52-17-15,1 17 16,-1-17-16,18 17 0,0 1 16,0-1-16,18 0 0,-1 0 15,54 36-15,-36-36 16,18-17-16,0 0 0,0-18 16,17 0-16,54-18 15,-71 0-15,35-52 16,-53 34-16,-17 1 15,-1-35-15,-17 17 16,-70-18-16,35 36 16,-71-18-16,35 35 15,-17 18 1,35 18-16,18 0 0,0 17 16,17-18-16</inkml:trace>
  <inkml:trace contextRef="#ctx0" brushRef="#br0" timeOffset="5816.0875">31521 6350 0,'0'-18'15,"0"36"-15,0-71 0,0 35 16,0 1-16,-36 17 15,19-18-15,-36 18 16,0 18 0,18-1-16,-1-17 0,1 18 15,0 17-15,-18 1 16,35-1-16,1 18 16,17-18-16,17 53 15,19-52-15,-1-1 16,0 0-16,18 0 0,18-17 0,34 17 15,-34-35 1,-18 0-16,17 0 0,-17-17 16,0-1-16,18-52 15,-36 52-15,-17-53 16,-18 36-16,-18 0 0,0-1 16,1 1-16,-18 0 0,-71 0 15,35 17 1,-35 0-16,53 18 15,1 0-15,16 0 0,-34 36 16,52-19-16</inkml:trace>
  <inkml:trace contextRef="#ctx0" brushRef="#br0" timeOffset="6450.332">31556 6967 0,'0'0'0,"-18"-17"16,1 17-16,-1-18 16,0 18-16,-34-18 15,16 18-15,1 0 0,17 0 16,-52 36 0,52-19-16,-17 1 0,-18 53 15,35-19-15,18-16 16,0 17-16,18-18 0,17 18 15,36 35-15,-18-53 16,70 1 0,-52-19-16,-18 1 0,17-18 15,54-35-15,-89 17 16,0 0-16,0 1 0,1-36 16,-36 18-16,0-1 15,-18 1-15,0 0 0,-17-1 16,0-17-16,-71-17 15,53 35-15,-17-1 16,17 19-16,-53 17 16,53 0-16</inkml:trace>
  <inkml:trace contextRef="#ctx0" brushRef="#br0" timeOffset="27432.3029">21802 3052 0,'0'17'32,"0"36"-17,0-18-15,0 18 0,17 53 16,-17-53-16,0 0 16,0-18-16,18 53 15,-18-35-15,0-17 0,18-19 16,-18 19-16,0 16 15,0-34-15,0 0 16,-18-18-16</inkml:trace>
  <inkml:trace contextRef="#ctx0" brushRef="#br0" timeOffset="27676.9529">21678 3704 0,'0'0'16,"18"71"-16,-18-36 0,0 0 16,0 18-1,0-35-15,17-1 0,1 1 16,0-18-16,-1 0 16,19 0-16,-1-18 0,36-34 15,-36 16-15,18-17 16,-36 18-16,1 17 15,0 1-15,17-18 0</inkml:trace>
  <inkml:trace contextRef="#ctx0" brushRef="#br0" timeOffset="28277.9811">25488 3246 0,'18'0'15,"-18"17"-15,0 1 16,0 52 0,17-34-16,-17 52 0,0-35 15,18-18-15,-18 53 16,18-52-16,-18-1 0,17 35 16,-17-52-1,18-18-15,-18 18 16</inkml:trace>
  <inkml:trace contextRef="#ctx0" brushRef="#br0" timeOffset="28494.0543">25453 3739 0,'0'0'15,"18"53"-15,-1-17 0,1-19 16,-18 1-16,17 17 15,1-17-15,0-18 16,-1 0-16,1 0 16,17-35-16,1-1 15,-19 1-15,1 0 16,0-1-16,-1 1 0,36-18 16</inkml:trace>
  <inkml:trace contextRef="#ctx0" brushRef="#br0" timeOffset="29223.1741">31609 3193 0,'0'17'16,"0"54"-1,0-36-15,0 18 0,0 35 16,0-35-16,0 0 15,0 0-15,0 53 16,0-71-16,0-17 16,0-1-16,18 1 0,-18 0 15,-18-18 1</inkml:trace>
  <inkml:trace contextRef="#ctx0" brushRef="#br0" timeOffset="29435.3869">31485 3687 0,'0'0'0,"0"35"0,0 18 15,18 17-15,0 1 16,-1-54-16,1 1 16,0 0-16,17-18 15,-17 0-15,17 0 16,-18-18-16,54-35 15,-53 18-15,-1 0 0,19-1 16,-19 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26:32.25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19526 12771 0,'0'17'16,"18"-17"15,17 18-31,0-18 15,1 0-15,17 0 0,-18 0 16,88 17-16,-52-17 16,88 0-16,-89-17 15,89-1 1,-88 1-16,-19 17 0,-16-18 16,-19 18-16,1-18 0</inkml:trace>
  <inkml:trace contextRef="#ctx0" brushRef="#br0" timeOffset="18912.9101">19068 14711 0,'0'-18'16,"17"18"0,-17-17-1,-17 17 16,17 52-31,-18-34 16,0 17-16,1 36 16,17-36-16,0-17 15,0 17-15,0-17 0,35-1 16,-17 1-16,17-18 16,18 0-16,-18 0 15,36-18-15,-36 18 16,0-17-16,-35-1 15</inkml:trace>
  <inkml:trace contextRef="#ctx0" brushRef="#br0" timeOffset="19102.4147">19262 14799 0,'0'18'0,"0"17"15,0 0-15,0 36 16,0-18-16,0 17 16,0-34-16,0-1 15,0-18-15,17 1 0,1 0 0</inkml:trace>
  <inkml:trace contextRef="#ctx0" brushRef="#br0" timeOffset="19391.7154">19438 14923 0,'-18'70'16,"36"-140"-16,-53 175 0,35-69 0,0-1 16,17 0-1,19-17-15,-19-18 0,1 0 16,17 0-16,18-35 15,-35-1-15,17 19 0,-35-19 16,18 19-16,-18-54 16,-18 54-16,0-19 15,1 19-15,-1 17 0,-17-18 16,17 18-16,1 0 0,-1 0 16,0 18-16,18-1 15,18-17-15</inkml:trace>
  <inkml:trace contextRef="#ctx0" brushRef="#br0" timeOffset="19630.9275">19791 14887 0,'-18'53'15,"36"-106"-15,-36 141 0,18-52 0,35 34 16,-17-34-16,0-19 15,17 1-15,0-1 0,1-17 16,17 0-16,-18-17 0,0-18 16,0 17-16,1-53 15,-36 36-15,0 0 16,-53-36-16,0 54 16,18-1-16,-89 18 15</inkml:trace>
  <inkml:trace contextRef="#ctx0" brushRef="#br0" timeOffset="22411.0406">15046 16422 0,'0'-18'31,"18"18"-15,-1 0-16,1 0 15,0 0 1,-1 0-1,1 0 1,-1 0-16,1 18 0,0-18 0,17 0 16,18 0-1,-18 0-15,0 0 0,1-18 0,-1 18 16,36 0 0,-36-17-16,0 17 0,0 0 15,18 0-15,18 0 16,-36 0-16,0 0 0,18 0 15,-17 0-15,52-18 16,-53 18-16,0 0 16,1 0-16,52 18 15,-53-18-15,18 0 16,-18 0-16,18 17 0,-17-17 16,16 0-16,-16 0 0,17 0 0,17 0 15,-35 0 1,54 0-16,-36 0 15,35 0-15,-53 0 16,18 0-16,-18-17 0,1 17 16,52 0-1,-53 0-15,0 0 0,53 0 16,-52 0-16,17 0 16,0 0-16,52 0 15,-52 0-15,0 17 0,0-17 16,0 0-16,71 18 15,-54-18-15,18 0 16,-17 0-16,35 0 0,70 0 16,-88-18-16,0 18 15,1 0-15,-19 0 0,1 0 16,-1 0-16,71 0 16,-88 0-16,-17 0 0,34 0 15,-52 0 1,-36 0-1</inkml:trace>
  <inkml:trace contextRef="#ctx0" brushRef="#br0" timeOffset="24813.0226">18768 14517 0,'0'-18'15,"17"18"17,-17 18-17,18-1 1,0-17-16,-1 0 15,19 0-15,-1 0 16,0 0-16,18-17 0,0 17 16,18-18-16,87 1 15,-69-1-15,16 0 0,107 1 16,-89-1-16,1 18 16,-1-18-16,124 18 15,-141 0-15,-18 0 16,1 0-16,-19 0 0,36 18 15,-71-18-15,1 0 16,-1 0-16</inkml:trace>
  <inkml:trace contextRef="#ctx0" brushRef="#br0" timeOffset="27793.7937">20443 14658 0,'-17'0'31,"34"0"32,1 35-48,0-17 1,-1 17 0,1 0-16,0-17 0,-18 17 0,17 1 15,1-1-15,0 53 16,-1-53-16,1 18 16,0 53-16,-18-53 15,0 0-15,0 17 0,-18 36 16,0-35-1,18-18-15,-17 0 0,-1 17 16,18-17-16,-35 71 16,17-71-16,-17 52 15,-1-52-15,-16 36 16,16-37-16,1 1 16,0 0-16,-1 0 0,1 0 0,-35 53 15,34-53 1,1-18-16,17 0 0,-17 18 15,0-17-15,0 34 16,17-35-16,-35 36 16,53-53-16,-18-1 0,1 1 15,-1 0-15,0-1 16,1-17-16,17 18 16,-18-18-16,1 17 0,-19 1 15,19 0 1,-1-18-1</inkml:trace>
  <inkml:trace contextRef="#ctx0" brushRef="#br0" timeOffset="28127.157">19685 16775 0,'0'0'0,"-18"17"16,1 19-16,-19 52 15,36-53 1,-17 18-16,17 17 15,0-34-15,35-1 16,-17-17-16,17-1 0,53-17 16,0 0-1,-52 0-15,17 0 0,-18 0 16,18 0 0,-36 0-16</inkml:trace>
  <inkml:trace contextRef="#ctx0" brushRef="#br0" timeOffset="29218.8246">18662 17533 0,'0'-18'31,"35"18"-31,-17-17 16,17 17-16,0 0 0,1-18 15,-19 18-15,54 0 16,-53 0-16,17-17 16,-18 17-16,-34 0 15</inkml:trace>
  <inkml:trace contextRef="#ctx0" brushRef="#br0" timeOffset="29524.8113">18715 17586 0,'0'0'15,"0"53"-15,-18-35 0,18-1 0,0 1 16,18-1 0,0 1-16,34 35 15,-34-18-15,53 18 16,-36-18-16,-17-17 0,-1 17 15,-17 18-15,-17 0 16,-19-35 0,-34 17-16,34-35 15,-34 18-15,52-18 16,-17 0-16,17 0 0,18-18 16,0 1-1,18-1-15,0 18 0,17-18 16,0 1-16</inkml:trace>
  <inkml:trace contextRef="#ctx0" brushRef="#br0" timeOffset="29979.521">19226 17815 0,'0'18'32,"18"0"-17,0-1 1,17 1-16,18-1 15,-35 1-15,17 0 16,-18-1-16,19 1 0,-1 17 16,-17-35-16,17 18 15</inkml:trace>
  <inkml:trace contextRef="#ctx0" brushRef="#br0" timeOffset="30185.2472">19456 17798 0,'0'0'16,"-36"17"-16,19 1 0,17 0 0,-35 34 15,17-34-15,0 35 16,18-35-16,0-1 15,-17 1-15,17 0 16,17-18-16</inkml:trace>
  <inkml:trace contextRef="#ctx0" brushRef="#br0" timeOffset="30692.565">19791 17551 0,'0'-18'15,"17"18"1,1 0 0,17-18-16,-17 18 15,-36 0 17,-35 53-17,18-35-15,18 17 0,-36 36 16,35-36-16,18-17 15,0 35-15,18-18 16,-1-17-16,19-1 0,34 36 16,-35-35-16,1-1 15,-19 1-15,19 0 16,-19-1-16,-17 19 16,-17-19-16,-36 1 15,35 0-15,-53-18 16,36 17-16,0-17 15,17 0 1,36-17 0</inkml:trace>
  <inkml:trace contextRef="#ctx0" brushRef="#br0" timeOffset="31009.4321">20126 17815 0,'0'18'16,"18"-18"-16,17 35 15,-17-17 1,-1-18-16,18 17 0,-17 1 16,35 17-16,-35-35 15,17 18 1,-17-18-16,-1 18 16</inkml:trace>
  <inkml:trace contextRef="#ctx0" brushRef="#br0" timeOffset="31237.5389">20373 17745 0,'-18'17'16,"36"-34"-16,-53 52 0,17-17 15,0-1-15,-17 54 16,17-36-16,-17 53 16,35-52-16,0-19 15,0 19-15,0-19 16,18-17 0</inkml:trace>
  <inkml:trace contextRef="#ctx0" brushRef="#br0" timeOffset="31569.9224">20602 17498 0,'0'0'0,"18"17"16,-18 36-1,18-17-15,-1 52 16,1-35-16,-1-18 16,-17 18-16,18-18 0,-18 0 15,18 36-15,-1-36 16,-17 1-16,18-19 0,-18 1 15,0 0-15,18-36 16,-18 0 0,0 1-16</inkml:trace>
  <inkml:trace contextRef="#ctx0" brushRef="#br0" timeOffset="31889.8243">20973 17568 0,'0'-17'0,"0"34"0,0-17 15,-18 36 1,18-19-16,-18 36 16,18-18-16,0 18 0,0-17 15,18 17-15,17 35 16,-17-53-16,17 0 0,18 1 15,-18-19-15,1-17 16,17 0 0,-36-17-16,1 17 0,-18-36 15,0-17-15,-35 0 16,-1 36-16,1-1 16,17 18-16,-52-17 15,52 34-15</inkml:trace>
  <inkml:trace contextRef="#ctx0" brushRef="#br1" timeOffset="40069.2165">20726 18433 0,'-18'17'0,"0"-17"16,18 18 31,18 0-16,35-1-15,-18-17-1,1 18-15,-1-18 0,18 0 16,0 0-16,52 0 15,-52 0-15,53 0 16,-53 0-16,18 0 16,-36 0-16,-17 0 15,17 0-15,-35-18 32,-35 18-17,17 0-15,0 0 0,-17 0 16,0-17-1,-36 17-15,36 0 16,0 0-16,-1 17 0,-52-17 16,53 18-16,0-18 15,-1 0-15,1 0 0,17 0 16,-34-18 0,34 18-16,0-17 15,36 17 1,0 17-1,-1-17 1,1 18-16,-1-18 16,19 0-16,17 0 15,-36 0-15,36 0 0,-18 0 16,36-18-16,-18 18 16,-18 0-16,1 0 0,-1 0 15,0 0-15,0 0 16,-17 0-16,0 18 15,-18-36 1,-18 18 0</inkml:trace>
  <inkml:trace contextRef="#ctx0" brushRef="#br1" timeOffset="41198.9757">18080 16298 0,'-18'0'16,"1"0"-1,34 0 48,36 0-48,-18 0-15,1 18 0,17-18 16,0 0-16,70 0 16,18 0-1,-53 0-15,53-18 0,-88 1 16,18 17-16,-36-18 16,18 18-16,-18-18 15,-17 18-15,-36 0 16,-52 0-1,35 18-15,-71-18 16,53 18-16,-88-1 16,70 1-16,1-18 15,-72 18-15,90-18 16,-1 0-16,0 0 0,-18-18 16,36 18-16,17-18 15,1 18 1,34 0-1,19 0 1,-19 18 0,1-18-16,52 0 0,-34 0 15,69 0 1,-52 0-16,0 0 0,53 0 16,-53 0-16,-18 0 15,18 0-15,0 18 16,-18-18-16,-17 0 0,17 0 0,-17 0 15,-36 0 1,1 0-16,-1 17 16,-17-17-16</inkml:trace>
  <inkml:trace contextRef="#ctx0" brushRef="#br2" timeOffset="51707.1756">19967 14711 0,'0'-18'16,"18"18"-1,-18-17-15,0-1 16,-18 18 62,18-18-62,-35 1-1,17 17-15,1-18 16,-1 18-16,-17 0 15,17 0-15,0 0 0,-17-18 16,0 18-16,0 0 0,-1 0 16,1 0-16,-35 0 15,34 0-15,-17 0 0,18 0 16,0 0-16,-53 0 16,52 0-16,1 0 15,0 0-15,17 0 0,-52 0 16,52 0-16,0 0 15,-17 18 1,17 0-16,1-18 0,-1 17 16,0 1-16,1-18 0,17 18 15,-18-1-15,-17 18 16,35-17-16,-18 0 0,18-1 16,-17 1-16,-1 35 15,18-35-15,0 17 16,0-17-16,-18 34 15,18-34-15,0 0 0,0 17 16,0-17-16,18 17 16,-18-17-16,18-18 0,-18 17 15,17 18 1,19 1-16,-19-19 16,18-17-16,-17 18 0,17 0 15,36-1-15,-36 1 16,0 0-16,1-1 15,17 1-15,53-1 0,-1 19 16,1-36 0,-53 0-16,18 0 15,-18 0-15,52-18 16,-52 18-16,-17 0 0,17 0 16,-1 0-16,-16 0 15,-1 18-15,53-18 16,-53 0-16,1 0 0,-1 0 15,-17-18-15,35 0 16,-36-17-16,1 18 0,-1-1 16,1 0-16,0-35 15,-1 18-15,-17 17 16,0-17-16,-17 0 0,-1-36 16,-17 18-16,-18-35 15,18 35-15,17 18 16,-53-36-1,54 36-15,-18 18 0,-18-19 0,-36 19 16,54 17-16,-18 0 16,-35 17-1</inkml:trace>
  <inkml:trace contextRef="#ctx0" brushRef="#br2" timeOffset="53057.045">18591 18397 0,'18'0'31,"17"0"-15,-17 0-16,0 0 16,35 18-1,-18-18-15,0 18 0,36-1 16,-18-17-16,-1 18 16,1-18-16,0 0 0,88 0 15,-52 0-15,87-18 16,-88 1-1,0 17-15,1 0 0,-1-18 16,123 18-16,-105 0 16,18 0-16,140 0 15,-123-18-15,142 1 16,-142 17-16,-18-18 16,-17 0-16,0 18 0,53-35 15,-89 35-15,18-17 16,-70 17-16,0 0 15,-36 0-15,-17 0 16</inkml:trace>
  <inkml:trace contextRef="#ctx0" brushRef="#br2" timeOffset="58771.7276">23178 16316 0,'17'0'203,"1"0"-187,-1 0-1,1 0-15,35 0 16,-18 0-16,1 0 16,69 0-16,-52-18 15,0 18-15,0 0 16,0 0-16,0-17 0,70 17 15,-70 0-15,0 0 16,53 0-16,-53 0 16,0 0-16,17 0 15,-34 0-15,-19 0 0,19 0 16,-19 0-16,-34 17 31,-1-17-15</inkml:trace>
  <inkml:trace contextRef="#ctx0" brushRef="#br2" timeOffset="67562.5247">22507 3916 0,'0'-18'16,"-17"18"-16,17-17 15,-18 17 1,18-18-1,-18 18-15,1 0 16,-19-18-16,19 18 16,-54 0-16,36 0 15,0 0-15,-1 0 0,-52 0 16,35 0 0,0 0-16,0 0 0,1 0 15,-37 0-15,36 0 16,0 18-16,18-18 0,-18 18 15,-17-1 1,17 1-16,18-1 0,-1-17 16,1 18-16,-36 0 15,36-1-15,0 1 0,0 0 16,17-1-16,-35 19 16,35-19-16,-17 19 15,17-36-15,1 17 16,-1 18-16,18 1 15,0-1-15,-17-17 16,-1 35-16,18-18 16,-18 35-1,1-34-15,-1 34 16,0-35-16,18 1 0,-35 52 16,35-53-16,0 18 15,0-18-15,0 18 0,0-17 16,-18 34-1,18-17-15,0-18 0,0 1 16,0-1-16,0 53 16,0-53-16,0 18 0,0-17 15,0 17-15,0 35 16,0-35-16,-17-18 0,17 18 16,0-18-16,-18 71 15,18-53-15,0 35 16,-17-35-16,17 0 15,0 0-15,0-18 0,0 18 16,0 53 0,0-53-16,17 70 15,-17-70-15,0 0 0,0 0 16,0 70-16,0 1 16,0-71-16,0 0 15,0 0-15,18 17 0,-18-17 16,0 0-16,0 0 15,17 18-15,-17-19 0,0 54 16,0-53-16,18 0 16,-18 18-16,0 34 15,0-52-15,0 18 0,0-18 16,18 0-16,-1 70 16,-17-70-16,18 53 15,0-71-15,-18 18 16,35 35-16,-35-35 15,35 36-15,-17-54 16,17 35 0,-17-34-16,-1-1 0,1 0 0,17 18 15,-17-18 1,17 1-16,-17-19 0,0 1 16,34 17-16,-16-17 15,-1-1-15,-17 1 0,17-18 16,18 18-1,-18-1-15,0-17 0,1 18 16,-19-18-16,36 18 16,-18-18-16,-17 0 0,17 17 15,-17-17-15,35 0 16,-35 0-16,35 0 16,-36 0-16,18 0 15,-17 0-15,0 0 0,-1 0 16,1-17-16,17 17 15,-17-18-15,0 18 16,-1-18-16,18 1 0,-35-1 16,18 0-16,0 1 15,-18-1-15,17 1 16,1-19 0,-18 19-16,18-36 15,-1 35-15,1-35 16,0 18-16,17-18 15,-18 18-15,36-36 16,-17 36-16,-19 0 16,19-18-16,-19 17 0,36-52 15,-18 53-15,-17-18 16,0 18-16,35-53 16,-36 52-16,19-52 15,-36 53-15,17 0 16,1-18-16,-18 17 0,17-17 15,1-52-15,0 52 16,-1-53 0,1 53-16,-18 0 0,18 18 0,-1-71 15,-17 53 1,18 0-16,-18 0 0,18 0 16,-1-53-1,-17 36-15,0 17 0,0-18 16,0-52-16,0 70 15,18-18-15,-18 18 0,0-17 16,0 17-16,0 0 0,0 0 16,0-53-16,0 36 15,0 17-15,-18-71 16,18 71-16,0 1 0,0-1 16,0-71-1,-17 54-15,17 17 0,0-18 16,-18-70-16,18 70 15,-18 19-15,1-19 16,17 18-16,-18 0 0,-17-53 16,17 53-16,0 1 15,-17-54-15,18 53 16,-1 0-16,0 0 0,1 0 16,-1-18-16,-17 19 0,17-19 15,-35-70 1,18 70-16,-18-52 15,18 70-15,-1-18 16,36 54-16,-17-1 0</inkml:trace>
  <inkml:trace contextRef="#ctx0" brushRef="#br2" timeOffset="70639.095">22049 9596 0,'0'0'0,"0"-18"16,0 0 0,-18 18-16,18-17 15,18 17 1,-18 17 0,35 19-16,-17-1 15,-1 0-15,1 53 16,-1-35-16,1 0 15,17 71-15,-17-71 16,0 17-16,-1 1 16,1-1-16,0 1 0,17 17 0,0 88 15,-17-87 1,-1 87-16,1-70 16,-18-18-16,0 0 0,0 18 15,0-35-15,18 87 16,-18-87-16,0-18 0,0 0 15,17 0-15,-17 35 16,0-35-16,18-18 16,-18 0-16,0-17 0,0 52 15,0-52-15,0 0 16,0-1-16,0 1 16,0-36-1</inkml:trace>
  <inkml:trace contextRef="#ctx0" brushRef="#br2" timeOffset="70960.4501">22190 11800 0,'0'0'16,"0"18"-16,17 17 16,19 18-1,-19-17-15,1 16 0,17 19 16,0-53 0,-17-1-16,53 1 0,-54-18 15,54-18 1,-36 1-16,36-36 15,-36 17-15,18-34 16,-18 35-16,-17 17 16,-1 0-16,1 1 0,-18-1 0</inkml:trace>
  <inkml:trace contextRef="#ctx0" brushRef="#br2" timeOffset="84124.9516">23407 16404 0,'-18'-17'16,"18"-1"15,-17 18-15,-1 0-1,0 0 1,1 0 0,-1 0-1,0 0-15,18 18 16,-17-18-16,-1 0 15,0 0 1,36 0 31,0 0-31,17 0-16,0 0 0,36 17 15,-18-17-15,0 0 16,141 0-1,-124 0-15,71-17 16,-70 17-16,-1-18 0,72 0 16,-90 18-1,1-17-15,-17 17 0,-19 0 16,1 0-16,0 0 16,-36 17-16,0-17 15,1 0-15,-36 0 31,35 0-31,0 0 0,-34 0 16,16 0-16,1 0 16,0 0-16,-18 0 0,-35 18 15,35-18-15,-53 18 16,53-1 0,0-17-16,-88 0 15,0 0 1,70 0-1,54 0-15,-36 0 16,70 18 31,19-18-31,-19 0-16,19 0 0,-1 0 15,0 0-15,18 17 0,53-17 16,-36 0-16,1 0 15,105-17 1,-87-1-16,16 1 0,72-19 16,-107 36-16,-17-17 0,-17 17 15,-1 0-15,-18 0 0,1 0 16,-36 17 0,1-17-1</inkml:trace>
  <inkml:trace contextRef="#ctx0" brushRef="#br2" timeOffset="87803.5539">21290 17233 0,'-17'0'31,"-1"0"1,0 0-17,-17 0 1,17 0-16,-35 18 15,36-18 1,-54 0-16,18 0 16,-35 0-1,35 0-15,0 0 0,-53 0 16,54 0-16,-1 0 16,0 0-16,-71 0 15,71-18-15,-17 18 0,-54 0 16,71 0-16,0 0 15,-70 0 1,52 0-16,18 0 0,-17 0 0,-54 0 16,72 18-1,-1-18-15,-18 0 0,-52 17 16,52 1-16,18-18 16,-17 18-16,-1-18 0,-35 17 15,53 1 1,0-18-16,18 0 0,-53 18 15,35-18-15,18 0 16,-1 0-16,-17 17 0,-35 1 16,53 0-16,0-1 15,-53 36 1,52-18-16,1-17 0,-18 35 16,18-18-16,-36 36 15,54-54-15,-36 36 16,17-17-16,-17 17 15,36-18-15,-18 18 16,17-36 0,18 19-16,0-19 15,18 1-15,-18 0 0,35 17 16,-18-17-16,19-1 16,-19 1-16,36 17 15,-35-17-15,35-1 16,-18 1-1,36 0-15,-36-18 16,36 17-16,-19 1 16,1-18-16,-17 18 0,17-18 15,52 17 1,-52-17-16,0 0 0,35 18 16,-35-18-16,-17 17 15,52-17 1,-35 0-16,-18 0 0,53 0 15,-53 18-15,18-18 0,-17 0 16,70 0 0,-71 0-16,18 0 0,0 0 15,35 18-15,-53-18 16,18 0-16,35 0 16,-53 0-16,1 17 0,52 1 15,-35-18 1,0 0-16,35 0 15,-35 0-15,0 0 0,53 0 16,-53 0-16,-1 0 16,72 0-1,-71 0-15,0 0 0,0 0 16,0 0-16,0 0 0,-1 0 16,1 0-16,-17 0 0,-1 0 15,18 0-15,-18 0 0,0 18 16,54-18-1,-36 0-15,-18-18 0,18 18 16,-18 0-16,0 0 0,18 0 16,-18-18-16,1 18 0,52-17 15,-53-1-15,18 0 16,-18 1-16,1-1 0,34-17 16,-34 17-16,34-17 15,-52 17 1,17 1-16,0-19 15,-17 1-15,0 35 0,-1-35 16,1 0-16,-18 17 16,0-17-16,-18 17 15,1-53-15,-19 19 16,19-1-16,-19 0 0,1-18 16,-18 1-16,-53-54 15,53 89-15,0 17 0,1 1 16,-125 17-1,54 17 1</inkml:trace>
  <inkml:trace contextRef="#ctx0" brushRef="#br2" timeOffset="99505.9669">15046 16704 0,'-18'0'0,"36"0"78,0 18-63,-1-18-15,36 17 16,-35-17-16,17 0 0,0 0 16,1 18-16,-1-18 0,0 0 15,53 0 1,-35 0-16,-17 0 0,87-18 15,-70 18-15,53-17 16,-36 17-16,-17-18 16,18 18-16,-18 0 15,17 0-15,-17 0 0,0 0 16,0 0-16,35 18 16,-35-1-16,0-17 0,0 18 15,0-18-15,17 0 0,1 0 16,0 0-16,17 0 0,-18-18 15,1 18-15,-1 0 16,1 0-16,0 0 0,-1 0 16,1 0-16,-1 0 0,-17 18 15,18-18-15,-1 0 0,54 18 16,-54-18-16,71 17 16,-70-17-16,0-17 15,87 17 1,-87 0-16,-1-18 0,54 18 15,-71 0-15,35 0 16,-53 0-16,1 0 16,16 18-1,-34-1-15,17-17 16,-17 18-16,0-18 0,-1 0 16</inkml:trace>
  <inkml:trace contextRef="#ctx0" brushRef="#br0" timeOffset="127024.6932">23901 14587 0,'0'0'0,"-18"0"0,18-17 16,-18 17-16,18-18 15,-17 18-15,-1 0 0,1 35 16,-1-17-1,0 0-15,-17 52 16,17-35-16,1 1 16,17 52-16,17-70 15,19 17 1,-1-35-16,0 0 0,36-18 16,-36 1-1,0-1-15,1 0 0,-19 1 0,1-19 16</inkml:trace>
  <inkml:trace contextRef="#ctx0" brushRef="#br0" timeOffset="127184.1162">23954 14711 0,'-18'35'16,"0"0"-16,18 1 15,-17 87 1,17-88-16,0 36 15,17-53-15,-17-1 0,18-17 16,0 0-16</inkml:trace>
  <inkml:trace contextRef="#ctx0" brushRef="#br0" timeOffset="127463.8603">24148 14781 0,'-18'53'0,"36"-106"0,-36 124 16,0-36-16,18 36 16,0-36-16,18-17 0,17 17 15,-17-35-15,0 0 16,34-18 0,-34 1-16,0-19 0,-1 19 15,1-54 1,-18 54-16,0-19 0,-35 1 15,17 17-15,0 1 16,1 17 0,-1 0-16,18 17 15</inkml:trace>
  <inkml:trace contextRef="#ctx0" brushRef="#br0" timeOffset="127714.0252">24430 14940 0,'18'53'15,"-36"-106"-15,53 124 0,-17-54 16,-1 1-16,36-18 16,-35 0-16,17-18 15,-17 1-15,0-1 16,-18-17-16,0-18 15,-18 35-15,0-17 0,-17 17 16,17 1-16,1-1 0,-36 18 16,35 0-1,1 0-15</inkml:trace>
  <inkml:trace contextRef="#ctx0" brushRef="#br0" timeOffset="132468.2537">24959 16387 0,'-18'0'16,"36"0"78,0 0-79,-1 0 1,1 0-16,0 0 0,17 17 15,0-17-15,0 0 16,18 0-16,-17 0 16,-1 0-16,18 0 0,17 0 15,-34 0 1,17 0-16,-18 0 0,0 0 16,0 0-16,36 0 15,-36 18-15,1-18 0,-1 0 16,35 0-1,-17 0-15,-17 0 0,34 17 16,-35-17-16,1 0 16,52 0-16,-53 0 15,0 0-15,18 0 0,-17 0 16,17 0-16,70 0 16,-52 0-1,-19 18-15,1-18 16,-17 0-16,-1 0 15,35 18-15,-34-18 16,17 0-16,-18 0 0,0 0 16,53 0-1,-35-18-15,-17 18 0,17 0 16,-18 0-16,53 0 16,-53 0-16,18 0 0,-18 0 15,1 0-15,52 0 16,-35 0-16,35 0 15,-53 0-15,18 0 16,0 0-16,35 0 16,-52 0-16,-1 0 0,0 0 15,-17 0-15,35 0 16,-18 0-16,0 0 0,-17 0 16,17 0-16,1 0 0,-19 0 15,54 0 1,-54 0-16,19 0 0,-19 0 15,1 0-15,17-18 0,18 18 16,-18 0-16,36 0 16,-36-17-16,36 17 15,-36 0 1,0 0-16,18 0 16,-35 0-16,0 0 15,-1 0-15,1 0 16,-1 0-16,1 0 15,-18-18-15,18 18 16,-1 0 0,1 0-1,0 0 17,-1 0-17,-17-17 1,-17 17 31,-19 0-32</inkml:trace>
  <inkml:trace contextRef="#ctx0" brushRef="#br0" timeOffset="136960.3767">26282 4022 0,'-18'-18'15,"18"0"-15,-35 1 16,17 17-16,1-18 15,-1 18 1,0-18-16,-17 18 0,18-17 0,-19 17 0,-52-18 16,53 18-1,-53-17-15,52-1 16,-69 18-16,69 0 16,-17 0-16,0 18 0,18-18 15,-71 17 1,53 1-16,18-18 0,-53 17 15,53 1-15,-54 0 16,54-1-16,0-17 16,-36 36-1,36-36-15,0 17 0,-1 1 0,-16 0 16,16-1-16,19 1 16,-36 0-1,35 17-15,0-18 0,-34 36 16,34-17-16,18-1 15,-18 35 1,1-17-16,17-17 0,0 17 0,0 35 16,0-53-1,0 18-15,0 0 0,0 0 16,17 53-16,-17-53 16,0 88-1,0-71-15,0-17 0,0 35 0,0-17 16,0 70-1,0-70-15,0-1 0,0 1 16,0 17-16,0-18 0,0 1 16,0 70-1,0-53-15,0-17 0,0 17 16,0-17-16,0 17 0,0 0 16,0 88-16,0-105 15,18 176 1,-18-159-16,0-17 0,0-1 15,18 89 1,-18-89-16,17 19 0,1 52 16,-1-71-16,19 71 15,-36-70-15,35 52 16,-17-70 0,-18 18-16,17-18 0,19 53 15,-19-53-15,1 0 16,-1-1-16,1 1 0,0 0 15,-1 0-15,19 18 16,-19-36-16,1 0 0,0 1 16,-1-1-16,36 18 15,-35-18-15,-1-17 16,1 17-16,17-17 0,18 17 16,-17-17-16,-1-18 15,0 17-15,18 1 0,35-1 16,-53-17-16,18 18 15,36-18 1,-36 0-16,-1 0 0,54-18 16,-53 18-16,-18-17 15,71-18-15,-53 17 16,53-53 0,-71 36-16,-17 0 0,35-36 15,-18-17 1,0 35-16,-17-17 15,17-54 1,36-123 0,-53 159-16,-1 0 0,54-212 15,-18 88 1,-36 106-16,36-105 16,-35 105-16,-1 0 15,1-123 1,-18 105-16,18 18 0,-18-141 15,0 124-15,0 0 0,0 17 16,0-141 0,0 141-16,0-18 0,-18 19 15,0-125 1,18 142-16,-35-124 16,18 107-16,-19 16 0,19 1 0,-54-106 15,36 106 1,0 17-16,-1 1 0,-34-54 15,34 72-15,-16-1 16,16 17-16,1 1 0,-18-18 16,18 35-1,17 18-15</inkml:trace>
  <inkml:trace contextRef="#ctx0" brushRef="#br0" timeOffset="144812.192">28469 13688 0,'0'-18'16,"0"36"-1,0-1-15,0 1 16,18 17-16,-18 18 0,0 0 16,0-18-16,17 18 15,-17-17-15,0 17 0,0-18 16,18-18-16,-18 36 15,0-35-15</inkml:trace>
  <inkml:trace contextRef="#ctx0" brushRef="#br0" timeOffset="145146.0805">28663 13864 0,'18'0'0,"-1"18"16,1-1-16,35 19 16,-35-19-16,17 1 15,18 35 1,-18-35-16,0-1 0,-17 1 16,17-1-16,1 1 15</inkml:trace>
  <inkml:trace contextRef="#ctx0" brushRef="#br0" timeOffset="145347.1157">28963 13882 0,'-35'35'0,"70"-70"0,-88 88 15,18-36-15,17 19 0,1-19 16,-19 54-16,19-54 16,-1 36-1,18-35-15</inkml:trace>
  <inkml:trace contextRef="#ctx0" brushRef="#br0" timeOffset="145631.1107">29298 13688 0,'0'17'16,"18"36"-1,-18-17-15,17-1 0,1 71 16,-18-53-16,18 52 16,-18-52-16,0 0 15</inkml:trace>
  <inkml:trace contextRef="#ctx0" brushRef="#br0" timeOffset="153985.2445">29863 16404 0,'0'18'31,"17"-18"0,1 0-15,-18 17-1,18 1 1,-1-18-16,1 18 0,17-18 0,-17 0 16,70 17-1,-53-17-15,18 0 0,-18 0 16,18 0-16,36-17 15,-54 17-15,18 0 0,-18 17 16,18-17-16,53 0 16,-36 0-16,-17 0 15,18 0-15,-1 0 0,71 0 16,-70 0-16,-18 18 16,17-18-16,36 0 15,-53 0-15,0 0 0,0 18 16,18-18-16,-18 17 0,88-17 15,-71 0 1,18 0-16,-17 18 0,105-18 16,-105 0-16,17 0 15,0 0-15,-17 0 0,-1 0 16,72-18 0,-90 18-16,19 0 0,52-17 15,-70 17-15,71 0 16,-71 0-16,17 0 15,-17 17-15,53-17 16,-71 0-16,1 0 0,-1 0 16,-17 0-1,-36 0 1,-17 0 0</inkml:trace>
  <inkml:trace contextRef="#ctx0" brushRef="#br0" timeOffset="158272.6426">32173 2734 0,'-17'0'16,"-1"0"-16,18-18 16,-18 18-16,1 0 15,-1-17-15,18-1 0,-17 18 16,-1-18-16,-17 1 0,17-1 16,-53 1-1,36 17-15,-18-18 0,-35 18 16,35 0-16,0 18 15,18-18-15,-18 0 0,-35 17 16,53 1 0,-18-18-16,17 17 0,-17-17 15,-17 36-15,17-19 16,35 1-16,-17 0 0,0-1 16,-1 19-16,1-1 0,0 0 15,17 0-15,-17 18 0,17-17 16,-70 122-1,53-105-15,17 18 16,-35 52 0,36-70-16,-1 18 0,-17-1 0,17 1 15,0-1-15,-17 54 16,0-54-16,35 1 0,-18 0 16,-17 52-1,35-52-15,-18-1 0,1 1 16,17 70-16,-18-88 15,18 17-15,0 71 16,-18-88-16,18 18 0,0-1 16,-17 54-1,17-54-15,0-17 0,0 18 16,-18 52-16,18-70 16,0 18-16,-17 35 15,17-36-15,0-17 0,0 53 16,0-53-1,0 0-15,0 0 0,17 53 16,-17-53-16,0-1 16,0 1-16,0 36 15,0-37-15,0 54 16,18-53-16,-18 0 0,17 35 16,-17-35-1,18 0-15,0 35 16,-18-35-16,17 0 0,-17 53 15,18-53-15,-18-18 16,18 71 0,-18-71-16,17 54 15,-17-54-15,18 35 16,-18-34-16,18-1 0,-1 35 16,-17-34-16,18-1 15,-1 0-15,-17 1 16,18-1-16,0-17 0,17 52 15,-35-52-15,18 17 16,-1 0-16,1-17 0,0 52 16,-1-52-16,1 0 15,0 17-15,17 0 16,-18-17-16,1 0 16,0-1-16,17-17 0,-17 18 15,35-1-15,-36-17 16,18 18-16,1-18 0,-1 0 15,36 0 1,-19-18-16,1 18 0,0-17 0,53-18 16,-53 17-1,0-17-15,0 17 0,0 0 16,0-17-16,53-18 16,-71 18-16,0 0 0,0-1 15,1-17-15,34-35 16,-52 35-16,17 0 15,-17 0-15,-1 1 0,36-72 16,-17 54-16,-19 17 16,19-18-16,34-70 15,-35 70-15,1 1 16,-1-1-16,0-17 0,18-71 16,-18 89-16,-17-18 15,35-89-15,-18 89 16,1-88-16,-19 87 15,18-105 1,-17 106-16,17-106 16,-17 88-16,0 1 0,-18-1 15,35-106-15,-17 106 16,17-123 0,-35 105-16,17 19 0,-17-142 15,0 141-15,0-18 16,0 18-16,-35-88 15,18 89-15,-1 16 0,-17 1 16,-1 0-16,-34-88 16,35 87-16,-1 1 0,1 18 15,-18-18-15,18 17 0,-53-70 16,35 70 0,17 18-16,1 0 0,-35-17 15,34 52-15,1 1 16</inkml:trace>
  <inkml:trace contextRef="#ctx0" brushRef="#br1" timeOffset="190309.2403">20126 4357 0,'0'-18'0,"-18"1"16,-17-19-1,17 36-15,-34-17 16,16 17-16,1 0 16,0 0-16,-54 0 15,37 17-15,-72 19 16,71-1-16,0 0 15,0-17-15,0 35 0,1-18 16,-37 71 0,54-36-16,0 19 0,17-19 15,0 18-15,18 89 16,36-107-16,-1 18 0,0-17 16,18-18-16,88 53 15,-70-71-15,-1 0 16,19 1-16,-1-19 0,106-17 15,-106-17-15,18-1 16,-18-35-16,0 18 0,53-89 16,-88 54-16,0-1 15,-35 1-15,0-1 0,-18-105 16,-18 87-16,-88-105 16,53 106-1,-35 0-15,0 0 0,-71 0 16,71 52-16,17 36 15,18 0-15,-17 0 0,17 18 16</inkml:trace>
  <inkml:trace contextRef="#ctx0" brushRef="#br1" timeOffset="191150.102">23689 4339 0,'-53'-53'15,"35"53"-15,-17-17 0,-35 17 16,34 17-16,-17-17 15,-35 71 1,35-36-16,18 18 0,0 0 0,0 17 16,17 1-16,0 0 0,1 17 15,52 88 1,18-88-16,0 1 0,17-19 16,18 1-16,106 17 15,-88-53-15,18-17 0,-18-18 16,123-35-1,-123-1-15,-18-17 0,0-17 0,0-1 16,-17-17-16,35-88 16,-106 87-16,0-16 15,-18-1-15,-88-106 16,36 106-16,-36 18 16,0 18-16,0 17 0,-123 17 15,105 54-15,19 17 16,-19 36-16</inkml:trace>
  <inkml:trace contextRef="#ctx0" brushRef="#br1" timeOffset="193256.8079">20338 13688 0,'-18'0'94,"0"0"-63,1-18-15,-1 18-16,0 0 16,1-17-16,-1 17 0,1-18 15,-54 0 1,36 18-16,-1-17 0,1 17 15,-18 0-15,0 0 0,-70 0 16,70 0 0,-18 17-16,18-17 0,-17 0 0,-1 18 15,-52 0-15,70-18 16,-18 17-16,-52 18 16,70-17-16,0 0 15,-17 17-15,-72 18 16,54 0-1,53-36-15,-18 36 16,35-35-16,1 0 0,-1 17 16,18 53-1,0-53-15,35 18 16,1-17-16,-1-1 16,0 0-16,71 18 15,-35-18-15,-18 1 0,35-19 16,-18 19-16,107 34 15,-71-35-15,-1-17 16,1 0-16,0-1 0,106 1 16,-106-36-16,-1 1 15,107-36 1,-106 17-16,-18 1 0,-17-18 16,-1 18-16,1-18 0,-18 18 15,17-53 1,-35 35-16,-17 17 0,0-17 0,-18 1 15,-18 16-15,-70-70 16,35 54-16,-35-1 0,-89-53 16,72 71-1,-1-1-15,18 1 0,-89 0 16,124 35-16,0 0 16,18 0-16,17 35 15</inkml:trace>
  <inkml:trace contextRef="#ctx0" brushRef="#br1" timeOffset="194344.2129">24606 13653 0,'18'-18'15,"-18"0"-15,0 1 16,0-1 0,-18 0-16,1 1 15,-1-1-15,-17 18 0,-1-18 16,-52 1-1,35 17-15,-17 17 0,-1 1 0,-70 0 16,71 17 0,-19-17-16,1-1 0,18 19 15,-107 16-15,89-16 16,0-1-16,17-17 0,-123 87 16,124-16-1,52-72 1,0 54-16,18-36 15,0 0-15,18 36 16,17-53-16,36 52 16,-18-52-16,0-1 15,17 1-15,1 0 0,123 35 16,-88-36-16,0 1 16,-1 0-16,107 34 15,-89-34-15,-17 0 0,18-1 16,264 1-1,-265-36-15,1 1 0,-1-19 16,-17 19-16,0-18 16,-18-18-16,0 17 0,36-52 15,-71 53-15,-18-18 16,0-53 0,-35 36-16,-35-1 0,0 0 0,-18-17 15,-88-70 1,35 105-16,0-18 0,-17 36 15,-19-18-15,19 18 0,-159 17 16,141 18-16,0 0 16,35 18-16,-124 52 15,142-17-15</inkml:trace>
  <inkml:trace contextRef="#ctx0" brushRef="#br1" timeOffset="203935.0826">22807 8237 0,'-18'0'16,"36"0"-1,0 36 1,17-1-16,-17 0 16,17 0-16,0 18 0,53 71 15,-52-54 1,17 1-16,-18-18 0,18 17 0,-18-17 16,0 0-16,18 0 15,-17-18-15,-1 1 0,18 17 16,-36-36-16,1 1 15,-18 0-15</inkml:trace>
  <inkml:trace contextRef="#ctx0" brushRef="#br1" timeOffset="204286.5995">22860 8714 0,'0'0'16,"0"-18"0,-18-17-1,18-1-15,-17-52 16,-1 35-16,-17-70 15,17 70-15,1 0 16,-1 18-16,0-36 16,18 54-16,0-1 15,36 0 1,-19 18-16,1 18 0,70 0 16,-35-1-16,17 18 0,36 1 15,-53-19-15,0 1 16,0 0-16,-18-1 15</inkml:trace>
  <inkml:trace contextRef="#ctx0" brushRef="#br1" timeOffset="204903.0568">26423 8026 0,'0'0'16,"18"-18"-16,-1 18 15,1 18 1,0 17-16,17 0 15,18 71-15,-18-35 16,0-18-16,36 70 16,-18-70-16,17 35 15,-17-35-15,-17-18 0,34 18 16,-35-35-16,-17 0 16,17-1-1,-52-17 1</inkml:trace>
  <inkml:trace contextRef="#ctx0" brushRef="#br1" timeOffset="205212.0375">26370 8520 0,'0'-36'16,"0"72"-16,0-89 0,0 17 15,0 1-15,18 0 0,-18-53 16,0 35-16,0 17 16,0 1-16,0 0 0,0 0 15,0-1 1,-18 1-16,18 17 0,0 1 16,0-1-16,0 1 15,18 17 1,17 17-1,0 1-15,1-1 16,52 19-16,-35-1 16,70-17-1,-70-1-15,0-17 0</inkml:trace>
  <inkml:trace contextRef="#ctx0" brushRef="#br1" timeOffset="205813.9875">32015 8061 0,'0'0'16,"17"18"-16,1-1 0,0 1 16,-1 17-16,1 18 0,17-18 15,71 124 1,-71-124-16,53 71 16,-35-53-16,35 35 15,-35-52-15,18 34 16,-36-35-16,-17-17 15,17 0-15,-17-18 16</inkml:trace>
  <inkml:trace contextRef="#ctx0" brushRef="#br1" timeOffset="206148.3782">32103 8590 0,'0'0'15,"-18"-17"-15,18-1 0,0 0 16,18-52-16,-18 34 16,17-17-16,19-35 15,-19 35-15,-17 18 0,0-18 16,0-35 0,0 53-16,0-1 0,0 19 0,0-1 15,-17-17 1,17 53-1,35 34 1,0-16-16,1-1 16,69 18-1,-52-35-15,53-1 16,-53 1-16,35-18 16,-35 0-16,-18 0 0,18 0 15,-35 0 1</inkml:trace>
  <inkml:trace contextRef="#ctx0" brushRef="#br1" timeOffset="206921.9535">23336 11853 0,'0'0'0,"0"18"16,0-36 15,36-17-16,-19 0-15,107-106 16,-71 70-16,70-70 16,-52 53-1,-1 17-15,-17 18 0,0 0 16,0-35-16,-53 53 16,18 17-16,-18 1 15,-18-1-15,0 36 16,1-18-1,-1 17-15,0 1 16</inkml:trace>
  <inkml:trace contextRef="#ctx0" brushRef="#br1" timeOffset="207349.4031">23301 11395 0,'0'0'15,"0"17"17,0 19-17,0-1-15,0 0 0,0 71 16,0-53 0,0 0-16,18 53 15,-1-71-15,19 0 0,-19-17 16,54 17-16,-36-35 15,18 0-15,35-17 16,-35-1-16,-18 0 0,18 1 16,0-19-1,-35 36-15,-1 0 0,1 0 16</inkml:trace>
  <inkml:trace contextRef="#ctx0" brushRef="#br1" timeOffset="208327.8815">27905 11994 0,'-18'-17'15,"18"-1"1,18 1 0,-1-1-16,-17 0 15,18 1-15,17-36 16,-17 17-16,52-69 16,-17 34-16,0 0 15,88-105 1,-70 88-16,0 17 0,17-52 15,-53 70-15,-35 18 16,18 17-16,-36 18 16,-17 18-16</inkml:trace>
  <inkml:trace contextRef="#ctx0" brushRef="#br1" timeOffset="208691.3491">27940 11571 0,'0'0'0,"-18"35"15,18-17-15,-17 17 16,-1 36-16,18-18 16,0 35-16,0-35 15,18 17 1,17-34-16,-17-19 0,52 1 16,-35-18-16,54 0 15,-36-18-15,0-17 16,-1 17-16,19-34 15,-36 34-15,36 0 16,-54 18-16</inkml:trace>
  <inkml:trace contextRef="#ctx0" brushRef="#br1" timeOffset="209362.4821">31926 11748 0,'0'0'15,"36"-53"-15,-19 17 0,-17 1 16,36-18 0,-36 35-16,17-17 15,-17 53 1,-35 70 0,35-35-16,-18 0 15,-17 53 1,17-36-16,-35 107 15,36-124-15,-1 35 16,1-35-16,17-18 16,0 18-1,0-35-15,0-1 0,-18-34 32</inkml:trace>
  <inkml:trace contextRef="#ctx0" brushRef="#br1" timeOffset="209600.6181">31644 12118 0,'0'0'0,"0"18"0,18 52 16,-18 36 0,17-35-1,-17-36-15,36 18 16,-1-36-16,-17-17 0,70 0 15,-35 0-15,0-17 16,70-36-16,-70 35 16,0-17-16,18-18 15,-36 35-15,0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32:59.0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1217 2434 0,'0'-17'63,"0"-1"-48,18 0 1,-1-17 0,19 17-16,-36 1 15,17-1-15,1 18 0,0-18 31,-1 18-31,-17-17 0,18 17 16,-18 17 0,17-17-1,1 0 17,0 0-17,-1 18-15,36 0 31,36-18-15,-37 0-16,72 0 16,-89 0-16,18 0 15,-18 0-15,18 0 0,0 0 16,0 0-16,53 0 16,-53 0-16,0 0 15,0 0-15,0-18 0,0 18 16,-1 0-16,1 0 0,0 18 15,0-18-15,0 17 16,0 1-16,0 0 0,0-18 0,53 35 16,-53-35-1,0 0-15,17 18 0,-17-18 16,0 0-16,17 0 0,-17 0 16,18 0-16,-18-18 0,0 18 15,17-18-15,-17 18 0,0-17 16,18-1-16,-18 18 15,0-18-15,-1 18 0,1 0 16,0 0-16,0 0 0,18 0 16,-18 18-16,17-18 0,54 0 15,-54 18-15,-17-18 16,18 0-16,-18 0 0,0 0 16,0 0-16,17 0 15,-17 0-15,0 0 0,0 0 16,0 0-16,0-18 0,0 18 15,52-18-15,-69 1 16,-1 17-16,0 0 16,-17-18-16,0 18 0,-36 0 62,0 0-46,18-18-1,-17 18-15,17-17 16,-18 17 15,0 0-31,-17 17 16,17 1-16,1-18 16,-1 18-16,-17-1 0,0 1 15,-1 0-15,1 17 0,-18-17 16,18-1-16,0 1 0,-1-1 15,19 19-15,-1-36 16,0 17-16,18 1 0,0 0 16</inkml:trace>
  <inkml:trace contextRef="#ctx0" brushRef="#br0" timeOffset="832.0807">5151 2275 0,'0'0'0,"-18"36"16,18-1-16,-18 36 16,18-19-16,0 1 15,0 0-15,0 18 0,0 17 16,0-17-16,0 17 0,0 18 15,0-1-15,0 1 0,0 0 16,0 18-16,-17-19 0,17 37 16,-18 122-1,18-140-15,0 17 0,0-18 16,-18-17-16,18 106 16,0-124-16,0 0 15,0-17-15,0-1 0,-17 71 16,17-88-16,0 0 15,0 18-15,0-18 0,0 0 16,17 52 0,-17-69-16,18-1 0,-18 0 0,18 18 15,-18-35-15,0-1 16,0 1-16,-18 17 16,18-17-1,0 0 1,-18-1-16,18 1 15,0 17 1,0-17-16,0-1 16,0 1-1,0 0-15,0-1 0,-17 1 0,17 0 16,-18-18-16,18 17 16,-18 1-16,1-18 15,-1 0-15,-17 18 0,17-18 16,-17 0-16,0 0 0,-1 0 15</inkml:trace>
  <inkml:trace contextRef="#ctx0" brushRef="#br0" timeOffset="4576.4954">8590 2910 0,'18'0'31,"-1"0"-15,1-35 0,0 35-16,-1-17 15,19-1-15,-19 0 16,19 1-16,-1-19 16,18 19-16,0-19 0,17-17 15,18 18-15,1-35 0,16 17 16,1-18-16,0 1 0,212-142 15,-213 159 1,37-35 0,-90 53-16,1 17 0,-17 0 0,-19 1 15,-17 34 32,-17-17-31</inkml:trace>
  <inkml:trace contextRef="#ctx0" brushRef="#br0" timeOffset="5076.2994">10195 1993 0,'18'18'31,"0"-18"-31,-1 0 0,107 35 16,-54-17 0,18-18-16,195 17 15,34 1 1,-193 0-16,175 17 16,-193-35-1,-17 0-15,16 0 16,-16 0-16,-1 0 0,0 0 0,-18-18 15,-17 18-15,0-17 16,-17 17-16,-1-18 0,-17 18 16,-18-18-1,-18 18 48,0 18-48,-17 0-15,0 17 16,-1-17-16,-17 17 0,1 18 16,-178 70-1,160-70-15,-18 0 16,-1 0-16,1 0 0,35-18 16,0 18-16,18-18 0,17-17 15,18 17-15,0-17 0,0 17 16,18-35-16</inkml:trace>
  <inkml:trace contextRef="#ctx0" brushRef="#br0" timeOffset="5533.5135">12241 2134 0,'18'0'0,"-36"0"31,18 36-16,-17-19-15,-1 19 16,18 16-16,0 1 0,0 0 16,0 18-16,-18 17 0,18 0 15,0 0-15,0 18 0,0 0 16,0 0-16,18 0 16,-18 0-16,0-1 0,18 1 15,-18-18-15,0 1 0,17-19 16,1 18-16,0-17 0,-1-1 15,1 1-15,0-18 16,-1 18-16,1-19 0,-18-16 16,18-1-16,-18 0 0,0 1 15,0-19-15,-18-17 16,0 0-16</inkml:trace>
  <inkml:trace contextRef="#ctx0" brushRef="#br0" timeOffset="5883.4498">12365 4269 0,'-35'17'15,"-1"19"1,1-1-16,-124 124 16,89-71-1,-18 35-15,-18 1 0,18 17 16,-18 0-16,35 0 15,1-17-15,-1-36 0,36-35 16,-1 0-16,19-18 0,-1 0 16,1-17-16,17-1 0,-18-17 15</inkml:trace>
  <inkml:trace contextRef="#ctx0" brushRef="#br0" timeOffset="13636.1775">24853 3757 0,'0'-18'46,"35"1"-30,-17-1-16,17-17 0,18 0 16,0-1-16,88-87 15,-52 52-15,-1-17 16,0 0-16,18 0 0,0-18 16,17 18-16,1-18 0,-19 18 15,19-1-15,-18 19 0,0-1 16,-18 18-16,-18 1 0,36-19 15,-88 53-15,-1 1 16,-17-1-16,-35 18 16,-18 35-1</inkml:trace>
  <inkml:trace contextRef="#ctx0" brushRef="#br0" timeOffset="14003.1527">25224 3722 0,'0'0'0,"0"-18"16,17 1 0,1-1-1,0 0-15,-1 1 0,18-19 16,1 1-16,-1 0 0,18-18 16,0 0-16,17 0 0,19-18 15,-1-17-15,18 18 0,-1-18 16,1-1-16,18 19 15,-36-1-15,0 18 0,-17 0 16,-36 18-16,0 0 0,-17 0 16,-18 17-16,18-17 0</inkml:trace>
  <inkml:trace contextRef="#ctx0" brushRef="#br0" timeOffset="14218.2255">26582 2364 0,'0'0'16,"0"53"-16,17-36 0,-17 18 15,18-17-15,0 17 0,-1-17 0,1 0 16,0-18-16,-1 0 15,-17 17-15,18-17 0</inkml:trace>
  <inkml:trace contextRef="#ctx0" brushRef="#br0" timeOffset="14430.7904">26688 2611 0,'0'17'15,"17"-17"-15,1 0 16,0 0-16,-1 0 16,-17-17-16,-17 34 15,17 1 17,-18-18-17,18 17-15</inkml:trace>
  <inkml:trace contextRef="#ctx0" brushRef="#br0" timeOffset="14669.4263">26688 2611 0,'0'0'0,"35"17"16,-35 1 15,0 35-16,0-18-15,18-17 16,-18 17-16,0 0 16,0 1-16,0-1 0,0 0 15,0-17-15,0 17 0,-18-17 16,0-1-16,18 1 0,-17-18 16</inkml:trace>
  <inkml:trace contextRef="#ctx0" brushRef="#br0" timeOffset="15271.5161">26705 2840 0,'0'18'16,"0"-1"62,0 1-47,0-1 1,-35 19-17,0-1 1,17-17-16,-17 17 0,0 0 0,-1 0 15,-17 1-15,18-1 16,-141 106 0,105-88-16,1 0 0,-19 0 15,19 17-15,-142 89 16,53-18 0,106-88-1,1 0 1,16 0-1,36-35-15,-17-1 16,-1-17-16,18 18 0,-18 0 16,1-1-1,-1-17 1</inkml:trace>
  <inkml:trace contextRef="#ctx0" brushRef="#br0" timeOffset="15462.5256">25329 4110 0,'0'18'15,"0"-1"1</inkml:trace>
  <inkml:trace contextRef="#ctx0" brushRef="#br0" timeOffset="16310.2942">23319 7426 0,'0'0'16,"17"0"-1,1 0-15,70 0 16,-17 0-16,17 0 15,0 0-15,18 0 0,0 0 16,0 0-16,17-18 0,0 1 16,-17-1-16,0 18 15,-18-18-15,-17 18 0,-18 0 16,-18 0-16,0 0 16,-17 0-16,-18 18 0,-18-18 15</inkml:trace>
  <inkml:trace contextRef="#ctx0" brushRef="#br0" timeOffset="16966.2167">19262 7461 0,'0'0'0,"0"18"0,-18-18 16,36 0 0,35 0-1,0 0-15,17 0 0,1 0 0,17 0 16,0 0-16,0-18 16,0 18-16,18 0 0,-18 0 15,1-17-15,-19 17 0,1 0 16,-18 0-16,-18 0 0,-17 0 15,-1 0-15</inkml:trace>
  <inkml:trace contextRef="#ctx0" brushRef="#br0" timeOffset="19225.5493">20814 3775 0,'0'-18'31,"35"-17"-31,-17 17 16,17-17-16,-17-18 0,17 0 15,53-53 1,-17 36-16,-18-19 0,0 1 16,17 0-16,-17 0 0,0 0 15,0 0-15,-18 17 0,18 0 16,-35 36-16,-1 0 15,-17 17-15,0 1 0,0-1 16,0 0-16,0 1 0,18 17 16,0 0 15,-1 0-15,1 17-1,0 1-15,17-18 16,-18 18-16,1-18 15,88 0 1,-88 0-16,17 0 16,-17 0-16,-1 0 0,18 17 15,-17-17 1,-18 18 0,0-1-1,0 1 1,-18 0-16,1-1 15,-1 1-15,1 17 0,-19 1 16,-17 17-16,18-1 0,-36 19 16,19 0-16,-19-1 0,0 1 15,1-1-15,-1 1 16,1-18-16,17 17 16,-18-34-16,18 16 0,18-16 15,0-1-15,0 0 0,17-17 0,18 0 16,0-1-16,0 1 15,18-18-15,-1 0 16</inkml:trace>
  <inkml:trace contextRef="#ctx0" brushRef="#br0" timeOffset="19646.6684">21908 2611 0,'0'0'16,"0"17"-16,-18 18 0,18 1 0,0-1 16,-18 89-1,18-72-15,0 90 16,0-72-16,18-17 0,0 0 0,-1-18 15,18 36 1,-17-54-16,-36 1 47,1-18-47,-36 35 16,18 1-16,-1-1 0,-122 106 15,-54 18 1,-53 17-1,54-17 1,122-36 0,89-34 15</inkml:trace>
  <inkml:trace contextRef="#ctx0" brushRef="#br0" timeOffset="20777.7332">29528 3775 0,'0'-18'16,"0"0"-16,0 1 15,17-18-15,1 17 0,17-17 16,0-1-16,18-52 15,-17 35-15,-1 18 0,0 0 16,0-1-16,-17 1 0,35-18 16,-35 18-16,-1 35 15,-17-18-15,0 36 47,0 17-31,18-35-16,-1 18 0,1-18 15,0 17-15,35-17 16,-18 0-16,0 18 0,53-18 16,-52 0-16,-1 0 15,18 0 1,-53 18 0,-35 17-1,-1-17-15,19 17 0,-19-17 16,1-1-16,0 19 0,0-19 15,-18 1-15,17-1 0,1 1 16,0 17-16,0-35 16,17 18-16,0 0 0,1-1 15,34-17 1</inkml:trace>
  <inkml:trace contextRef="#ctx0" brushRef="#br0" timeOffset="21108.1108">30339 3334 0,'18'17'16,"-36"-34"-16,36 52 0,-1-17 0,-17-1 15,35 54 1,-17-53-16,0 17 0,35 18 15,-36-36-15,1 1 16,-18 0-16,18-18 0,-18 17 16,0 1-1,-36 0 1,19-18-16,-1 17 0,0 1 0,-17-1 16,0 1-16,0 0 0,-1 17 15,-17 0-15,18 1 0,-18-1 16,-35 35-1,53-34-15,17-1 0,-17 0 16,17 1-16,0-19 0</inkml:trace>
  <inkml:trace contextRef="#ctx0" brushRef="#br0" timeOffset="32342.4699">1341 7391 0,'-18'0'31,"36"17"16,-1 1-32,1 0-15,17-18 16,0 17-16,1-17 16,-1 0-16,18-17 0,0 17 15,17-18-15,1 0 0,-1 18 16,1-17-16,0 17 16,-1 0-16,1 0 0,-1 0 15,18 0-15,-17 0 0,17 0 16,18 0-16,-18 0 0,18 0 15,-18-18-15,18 18 0,-18 0 16,0 0-16,-17-18 0,17 18 16,-17 0-16,-1 0 15,1 0-15,-1 0 0,-17 0 16,18 0-16,17 0 16,-35 0-16,-18 0 0,1 0 15,-1 0-15,-18 18 16,1-18-16,0 0 0,-54 0 15</inkml:trace>
  <inkml:trace contextRef="#ctx0" brushRef="#br1" timeOffset="68251.6953">1182 7673 0,'0'-18'15,"0"36"16,0 0 1,0-1-17,17 1-15,-17 17 16,0-17-16,0-1 16,0 19-16,18-19 0,-18 36 15,0-17 1,0-19-16,0 18 0,0 1 0,0-19 15,0 19-15,0-1 16,0 18-16,0-18 0,0 0 16,0 54-1,0-54-15,0 18 0,0-18 0,0 53 16,0-52 0,0 16-16,-18-16 0,18-1 15,0 18-15,0-18 0,0 18 16,-17-18-16,17 18 0,0-17 15,0 16-15,-18-16 0,18 52 16,0-53-16,0 1 16,-17 52-1,17-53-15,0 0 0,0 18 16,0-18-16,0 18 0,0-17 16,0-1-16,0 18 15,-18-18-15,18 18 0,0-18 0,0 1 16,0 17-16,0-18 15,0 18-15,0 0 0,0 35 16,0-53-16,0 18 16,-18-18-16,18 18 0,0-18 15,0 1-15,0 17 0,0-18 16,0-17-16,0 17 0,0 0 16,0 0-16,0-17 15,0 17-15,0 1 0,0-19 16,0 19-16,0-19 0,0 18 15,0 1-15,0-19 0,0 19 16,0-1-16,0 0 16,0 18-16,-17-18 15,17-17-15,0 17 0,0-17 16,0 17-16,0-17 0,17 0 16,-17-1-16,0 1 0,0-1 15,18 1-15,-18 0 16,18-1-16,-1-17 15,-17 18 1,18-18 0,-1 18 46,1-18-46,0 0-1,-1-18-15,1 18 16,0 0 0,-1 0-1,1 0-15,0 18 16,17-18-16,-18 0 16,1 0-16,17 0 15,1 0 1,-19 0-16,1 17 0,17-17 15,1 18 1,-1-18-16,-18 0 16,19 0-16,-19 18 0,19-18 0,-19 0 15,1 0-15,17 0 0,-17 17 16,17-17-16,-17 0 0,17 0 16,0 0-1,-17 0-15,17 0 0,-17 0 16,-1 0-16,36 0 15,-35 0-15,0 0 0,-1 0 16,19 0 0,-19 0-16,1 0 15,0 0 1,-1 0-16,-17 18 0,18-18 16,-1 0-1,1 0-15,0 0 0,-1 0 16,-17-18-16,18 18 0,0 0 15,-1 0-15,19-17 16,34-1 0,-17 18-1,-35-18-15,17 18 16,53-17 0,18-1-1,17 18 1,-34-18-1,-54 18-15,18 0 0,88-17 16,-88-1 0,35 18-16,-35 0 15,-18 0-15,18 0 0,-18 0 16,18 0-16,0 0 0,-17 0 16,16 0-16,-16-18 0,17 18 15,-18 0-15,18 0 16,-18 0-16,0 0 0,54 0 15,-54 0-15,0 0 16,-17 0-16,17 0 0,0 0 16,1 0-16,-19 0 0,19 0 15,-19 0-15,1 0 16,35 0 0,-36 0-1,1 0-15,-18 18 31,18-18-31,-1 0 16,1 0 0,0 18-16,-1-18 0,1 0 15,17 0-15,0 17 16,-17-17-16,0 18 16,-1-18-16,1 0 0,0 18 0,-1-18 15,1 17-15,0-17 16,-1 0-16,1 0 15,-18-17 17,-18 17-17,18-18-15,-17 18 16,17-18 0,0 1-1,0-1 1,0 0-16,0 1 15,0-1-15,0-35 16,-18 36 0,18-19-16,0 1 0,0-36 15,0 36 1,0 0-16,0 0 0,0-1 0,0 1 16,0 0-16,0 0 15,0 17-15,-18-17 0,18 17 16,0-17-16,0-1 0,0 1 15,-17 18-15,17-19 0,0 1 16,0 0-16,0-1 0,0-17 16,17 18-16,-17-18 0,0-17 15,18 17 1,-18 18-16,0-1 0,18-17 16,-18 18-16,0-53 15,17 35-15,-17 0 0,0 18 16,0-18-16,0 0 15,0 0-15,0 0 0,-17 0 0,17 0 16,-18-35 0,18 35-16,0 18 0,-18 0 15,18-18-15,0 17 0,0-17 16,0 18-16,-17-18 0,17 18 16,0-18-16,0 18 0,0-18 15,0 18-15,0-1 16,-18-17-16,18 18 0,0 0 15,-18 0-15,18-1 0,0 1 16,0 0-16,0-1 0,0 1 16,0-35-1,0 34-15,0-17 0,0 18 16,18 0-16,-18-18 0,18 18 16,-18-1-16,17 1 0,-17-18 15,0 36 1,0-1-1,0 0 32,0 1-15,18 17-17,-18-18 1,18 0-1,-18 1-15,17-1 16,-17 0 0,0 1-16,0-1 15,0 1 1,0-1-16,-17 0 16,17 1-1,-18 17 1,18-18-16,-18 18 15,1 0 17,-1 18-1,0-18-15,1 0-16,-1 0 15,0 0-15,1 0 16,-1 0-16,0 0 0,1 0 15,-1 0-15,1 0 0,-19 0 16,19 0-16,-19-18 0,1 18 16,0 0-16,0 0 15,-1 0-15,-17 0 0,18 0 16,0-18-16,-18 18 0,18 0 16,-18 0-16,0 0 0,17 0 15,-16 0-15,-1 0 16,0 0-16,-18 0 0,18 0 15,0 0-15,-17 0 0,17 0 0,-18 0 16,-52 0 0,70 0-16,-18 0 0,1 0 15,17 0-15,-18 0 0,18 0 16,-17 0-16,17-17 16,0 17-16,-18 0 0,19 0 15,-19 0-15,18 0 0,0 0 16,-17 0-16,17 0 0,-18 0 15,18 0-15,-17 0 0,17 0 16,0 0-16,-53-18 16,53 18-16,0 0 15,0 0-15,0 0 0,0 0 16,1 0-16,16 0 0,-17 0 16,18 0-16,0 18 0,-1-18 15,1 0-15,-18 17 16,36-17-16,-1 0 0,0 0 15,1-17 1,-1-1-16,18 0 16,0 1-16</inkml:trace>
  <inkml:trace contextRef="#ctx0" brushRef="#br1" timeOffset="73858.0042">4780 8326 0,'-17'0'16,"17"17"46</inkml:trace>
  <inkml:trace contextRef="#ctx0" brushRef="#br2" timeOffset="92893.1934">1905 7638 0,'-18'0'47,"18"17"-32,-17-17 17,-1 0-17,0 0 1,1 0-16,-18 0 0,17 0 16,0 18-16,1-18 0,-1 0 15,0 18 1,1-18-16,-1 0 0,0 0 94,18 17-63,0 1-16,0-1 1,0 19 0,0-19-16,0 19 0,0-19 0,0 19 15,0-19-15,0 19 16,18-19-16,-18 18 0,0-17 16,18 17-16,-18 1 0,17-1 15,-17 0-15,0-17 0,0 17 16,18 0-16,-18 1 0,0-1 15,18-17-15,-18 17 16,0 0-16,0 0 0,0 1 16,17-19-16,-17 19 0,0-1 15,0-17-15,18 17 0,-18 0 16,18 0 0,-18 18-16,0-17 0,17-1 15,-17 0-15,0 53 16,-17 18-1,17-18 1,17-17 0,-17-36-1,0 0-15,0 54 16,0-1 0,0 0-1,0 18 1,0-89-1,-17 54-15,17-36 16,0-17-16,0 17 0,0 1 16,-18-1-16,18-18 0,0 19 15,0 17 1,0-18-16,0 0 0,0-17 0,0 52 16,0-52-16,-18 17 15,18 1-15,0-1 16,-17 0-16,-1 53 15,18-52-15,0-19 16,0 19-16,0-1 0,0-18 16,0 19-16,18-19 15,-18 1-15,0 0 0,0 17 16,0-17 0,0 17-16,0-18 0,0 1 0,0 17 15,0 18 1,0-35-16,0 17 0,0 0 0,0-17 15,0 17 1,17-17-16,-17 0 0,0 17 16,18-17-16,-18-1 15,0 19 1,0-19-16,0 1 16,0-1-16,0 1 15,0 17 1,18-17-1,-18 17 1,0-17 0,0 0 15,0-1-15,17-17 15,-17 18 0,18-18-15,-1 17-1,1-17 1,0 0 0,-1 0-1,1 0-15,0 0 0,-1 0 16,1 0-1,0 0-15,-1 18 16,1-18 0,-1 0-16,1 0 0,0 0 15,-1 0-15,1-18 16,0 18 0,-1 0-16,1 0 15,0 0 1,-1 0-16,1 0 15,0 0-15,-1 0 16,1 0-16,-1 0 16,1 0-16,0 0 15,-1 0-15,36 0 16,0 0 0,0 18-1,-18-18 1,54 0-1,-72 0-15,18 0 0,1 0 16,-19 0-16,19 0 0,-19 0 16,19 18-16,-1-18 15,-17 0-15,17 17 16,0-17-16,-17 0 0,17 18 0,0-18 16,1 0-16,-19 0 15,18 0-15,-17 0 0,17 18 0,-17-18 16,0 0-16,17 0 15,-17 0-15,-1 0 0,18 17 16,1-17-16,-19 0 16,1 0-16,17 0 0,-17 0 15,0 0-15,35 0 16,-18 18 0,0-36-16,-17 18 15,52 0 1,18 0-1,-70 0-15,17-17 0,54-1 16,-19 0 15,1 18-15,-36-17-16,0 17 16,-17 0-16,0 0 0,-1 0 15,1 0-15,17 0 16,-17 0-16,-1-18 0,19 18 0,-19 0 15,1 0 1,0-18-16,-1 18 0,1 0 0,-1 0 16,19 0-16,-19 0 0,1 0 15,0-17-15,-1 17 0,1 0 16,17-18-16,-17 18 0,-1 0 16,1-17-16,17 17 15,-17 0 1,17-18-1,-17 18-15,0 0 0,-1 0 16,1 0 0,0-18-16,-1 18 15,18 0 1,-17 0-16,0 0 0,17 0 0,18-17 16,-35 17-1,17-18-15,-18 18 0,19-18 16,-1 18-16,0 0 0,1 0 15,-1 0-15,-18 0 0,19 0 16,-1 0-16,0 18 0,1-18 16,-1 18-16,-17-18 0,17 17 15,0-17-15,-17 0 16,-1 0-16,1 18 0,0-18 16,-18 18-1,0-1 1,-18-17-1,0-17 1,1-1 0,-1 0-1,18 1 1,-18 17-16,18-18 16,0 0-16,-17 1 0,17-1 0,-18 0 15,1 1 1,17-1-16,0 1 0,-18-36 15,18 35 1,0 0-16,0 1 0,0-1 16,0-17-16,-18 17 0,18 0 15,0-17-15,0 18 16,0-19-16,-17 19 0,17-19 16,0 1-16,0 17 0,-18-17 15,18 18-15,0-54 16,-18 0-16,18 54 15,0-18-15,0-1 16,0-70-16,0 71 16,0-18-1,0 18-15,0 0 0,0 17 16,-17-17-16,17 17 0,0-17 16,0 0-16,0-1 0,0 19 15,0-19-15,0 1 16,0-18-16,0 36 15,0-19-15,0 1 0,0 17 16,0-35 0,0 0-16,0 36 0,0-18 15,0 17-15,0 0 16,0 1-16,0-1 0,0 0 16,0-17-16,0 17 0,0 1 15,0-18-15,-18 17 0,18 0 16,0-17-16,0 17 0,0-70 31,0 18-15,0 52-16,0-53 15,0 36-15,18 0 0,-18-18 16,0 18-16,0-1 0,0-17 16,0 18-16,-18-18 0,18 18 15,0-18-15,-18 18 16,18-18-16,-17 18 0,17-1 15,0 1-15,0 0 0,-18-1 16,18 19-16,0-18 0,0-1 16,0 1-16,0 0 0,0-1 15,0 1-15,0 0 0,0 0 16,0-1-16,0 1 16,0 0-16,0 0 0,0-1 15,0 19-15,0-19 0,0 19 16,0-19-16,0 19 0,0-1 15,18 18-15,-18-18 0,0 1 47,17 17-31,-17-18 0,0 1-16,0-1 15,0 0 1,0 1-1,0-1-15,18-35 16,-18 35 0,0 1 62,-18 17-16,1 0-30,17 17-17,-18-17 1,0 0-1,1 18 1,-1-18-16,1 0 16,-1 0-16,0 0 15,1 18 1,-1-18-16,0 0 16,1 0-16,-1 0 15,0 17-15,1-17 0,-1 0 16,1 0-16,-1 18 0,0-18 15,-17 0-15,17 0 16,1 0-16,-1 0 0,0 0 16,1 0-16,-1 0 0,1 0 15,-1 0-15,0 0 16,1 0-16,-1 0 0,0 0 16,-17 0-1,17 0-15,1 0 0,-1 0 16,-17 0-16,-36 0 15,-35 0 1,18 18 0,-18-18-1,71 0 1,0 0-16,0 0 0,-1 0 16,-52 0-1,-18 0 1,71 0-16,-53 0 15,70-18-15,-17 18 16,0 0-16,-1 0 0,1 0 16,17 0-16,-17-18 15,0 18-15,0 0 0,17-17 0,-17 17 16,17 0-16,-17 0 16,17 0-16,0-18 0,-17 18 15,0 0-15,17 0 0,-17 0 16,17 0-16,-17 0 0,17 0 15,-17 0-15,0 0 0,0 0 16,17 0-16,-17 0 0,-1 18 16,1-18-16,18 0 0,-19 0 15,19 0-15,-19 0 16,1 0-16,0 0 16,17 0-16,0 0 0,1 0 15,-1 0-15,1 0 16,-1 0-16,0-18 15,1 18 1,-1 18-16,0-18 16,1 0-16,-1 17 0,0-17 15,-34 18 1,34-18-16,-17 0 16,17 0-1,0 0-15,-17 0 16,17-18-16,1 18 15,-18 0-15,-1 0 0,-17 0 16,0 18-16,18 0 0,-124-1 16,54 1 15,34-18-15,53 0-1,18-18-15,0 36 47,0 0-31,18-18-1,-18 17-15,0 1 0,18-18 16</inkml:trace>
  <inkml:trace contextRef="#ctx0" brushRef="#br3" timeOffset="106814.0818">1217 8308 0,'-18'0'16,"18"-18"15,-17 18-15,34 0 46,1 0 17,0 0-79,17 0 15,-17 0 1,-1 0-16,1-17 0,17 17 15,-17 0-15,-1 0 16,1 0 0,0 0-16,-18 17 0,17-17 15,1 0-15,0 0 0,-1 0 16,1 0-16,0 0 0,-1 0 16,19 0-1,-19-17-15,1 17 0,-1 0 0,1 0 16,0 0-16,-1 0 15,19 0-15,-19 0 16,19 0-16,-19 0 16,1-18-16,-1 18 0,1 0 15,17 0 1,-17 0-16,0 0 0,-1 0 16,1 0-16,0 0 0,34 0 15,-34 0-15,17 0 16,1 0-16,-19 0 0,19-18 15,-19 18-15,19 0 0,-19 0 16,18 0-16,1 0 16,-1-17-16,-17 17 0,17 0 15,35-18-15,-52 18 16,17 0-16,-17 0 0,17 0 16,-17 0-16,0 18 0,17-18 15,-18 0-15,36 0 16,-17 0-16,-19 0 15,19 0-15,-19 0 0,1 17 16,0-17-16,-1 0 0,1 0 16,-1 0-16,19 0 0,-1 0 15,-17 0 1,17 0-16,-17 0 0,-1 0 16,1 0-16,-1 0 0,1 0 15,0 0-15,-1 0 0,1 0 16,0 0-16,-1 0 0,1 0 15,17 0-15,-17 0 0,17 0 16,-17 0-16,-1 0 16,19 0-16,-1 0 15,-17 0-15,17 0 16,0 18-16,0-18 16,-17 0-16,17 0 0,-17 0 15,17 0-15,-17 0 0,0 0 16,-1 0-16,1 0 15,17 0-15,-17 0 0,-1 0 16,36 0 0,-35 18-16,0-18 0,-1 0 0,18 0 15,-17 0-15,0 0 0,-1 0 16,1 0-16,17 0 16,-17 0-16,35 0 15,-18 0-15,0 0 0,18 0 16,-35 0-1,0 0-15,-1-18 0,1 18 16,0 0 15,-18 18-15,17-18-16,1 0 16,-1 0-1,1 0 1,0 0-1,-1 0 1,1 17 0,0-17-1,-18-17-15,17 17 16,1 0 0,-18-18-1,18 18 1,-1 0-16,1 0 15,-1-18 1,1 18-16,17-17 16,-17 17-16,0 0 15,-1 0-15,1 0 0,0 0 16,-1 0 0,1 0-1,0 0 220,-18 17-204,0 1 0,0 0-15,0-1-16,0 1 15,0 17 1,0-17-16,0-1 0,0 1 16,0 17-16,-18-17 0,18 0 15,0-1-15,0 36 16,0-17-16,0-19 15,0 1-15,0 17 0,-18-17 16,18 17-16,0 0 0,0-17 16,0 17-16,0 0 0,0-17 15,0 17-15,0-17 0,0 17 16,0-17-16,0 0 0,-17 17 16,17-18-16,0 1 15,-18 53 1,18-54-16,0 19 0,0-19 15,0 1-15,0 0 0,0 34 16,18-34 0,-18 17-16,0 1 15,0-1-15,0-17 0,0 70 16,0-35 0,0 17-1,0 1 16,0-1-15,0 19 0,-18-1-1,18-53-15,0 18 16,0-18-16,0-17 16,0 17-16,0-17 0,0 17 15,0-17-15,0 17 0,18 0 16,-18-17-16,0 17 0,0-17 15,0 17-15,17 0 0,-17-17 16,0 17-16,0 1 0,0-1 16,18-18-16,-18 19 15,0-19-15,18 19 0,-18-19 16,0 1-16,0 0 0,0-1 16,0 1-16,0-1 0,0 1 15,0 0 1,0-1-16,0 1 0,0 0 15,0 17-15,0-17 16,0-1-16,0 18 16,0 1-16,0-19 15,0 19-15,17-19 0,-17 1 16,0 0-16,0-1 0,0 19 16,0-19-16,0 1 15,18 35 1,-18-36-16,0 1 0,17 0 0,-17-1 15,0 1-15,18 17 16,-18-17-16,0 17 0,0-17 16,18 17-1,-18-17-15,0 17 0,0-17 16,0-1-16,0 1 0,0-1 16,0 1-1,0 0-15,0-1 0,0 36 16,0-17-16,0-19 15,0 1-15,0 17 0,0-17 16,0-1-16,-18-17 0,18 18 16,0 0-16,0-1 31,0-34 0,0-1-15</inkml:trace>
  <inkml:trace contextRef="#ctx0" brushRef="#br3" timeOffset="109957.7092">1270 8255 0,'-18'0'15,"1"0"1,17 18 0,0-1-1,-18 1-15,18 0 0,0 17 16,0-18-16,0 19 0,0-1 16,0 0-16,0 1 15,0-19-15,0 36 0,0-18 16,0 1-16,0 17 0,0-18 15,0 71 1,0-71-16,18 18 0,-18 0 16,0 0-16,0 0 0,0-18 15,0 18-15,0 0 0,0-18 16,0 18-16,0-18 0,0 18 16,17-18-16,-17 1 15,0 17-15,18-18 0,-18 35 16,0-34-16,18-1 15,-18-17-15,0 17 0,0-17 16,0 17-16,0 0 0,0-17 16,0 17-16,0 0 0,0 1 15,0-1-15,0 0 0,0 0 16,0 1-16,0-19 16,-18 54-1,18-36-15,0 0 0,0 1 0,0-1 16,0 0-16,0 36 15,0-36-15,-18 0 0,18 1 16,0 17-16,0 52 16,0-69-1,0-1-15,0 0 0,0 71 16,0-71 0,0 1-16,0 34 15,0-34-15,0-1 16,0 0-16,0 0 0,0 54 15,0-54 1,0 0-16,0 0 0,0-17 16,0 17-16,0 1 15,0-19-15,0 18 0,0-17 0,0 0 16,0-1 0,0 1-1,0 0-15,0-1 0,0 19 16,0 34 15,0-17-15,18-18-1,-18-17 1,0 0 0,18-18 30,-1 0 17,1 0-47,0 0-1,17-18 1,-18 18-16,1 0 0,0 0 15,-1 0 1,1 0-16,0 0 16,-1 0-16,1 0 15,0 0 1,-1 0-16,1 0 16,0 0-1,-1 0-15,1 0 0,-1 0 16,1 0-16,0 0 15,-1 0-15,-17-18 16,18 18-16,0 0 16,-1 0 31,1 0-32,0 0 1,-1 0-16,1 0 0,-1 0 15,1 0 1,0 0 0,-1 0 15,1 0-15,-18-17-1,35 17 1,1 0-1,-1 0 1,0 0 0,0 0-1,-17 0-15,17 0 16,-17 0 0,17 0-1,-17 0-15,0 0 0,-1 0 16,1 0-16,-1 0 15,1 0-15,0 0 0,-1 0 16,1-18-16,53 18 16,-54-18-1,1 18-15,-1 0 0,1 0 16,0 0 0,-1 0-16,1 0 15,0 18 1,-1-18-16,1 0 0,0 0 0,52 0 15,-52 0 1,-1 0-16,19 18 0,-19-18 16,1 0-16,17 0 15,-17 0-15,17 0 0,-17 17 16,17-17-16,0 0 0,-17 0 16,17 0-16,-17 0 0,17 0 15,0 18-15,-17-18 0,17 0 16,1 0-16,-19 0 15,19 0-15,-19 0 0,36 0 16,-35 0-16,-1 18 16,19-18-16,-19 0 0,19 17 15,-1-17 1,-17 18-16,17-18 0,0 18 16,53-1-1,-52-17-15,-1 0 0,18 0 16,-18 0-16,0 0 15,1 0-15,-19 18 0,36-18 16,-18 0-16,-17 17 16,17-17-1,-17 18-15,0-18 16,-1 0-16,19 0 16,-19 0-1,18 0 1,-17 0-1,0 0 1,-1 0-16,1-18 16,0 18-1,-1 0-15,1 0 16,0-17 0,17 17-1,-18 0-15,19 0 0,-19-18 16,1 18-16,17 0 0,-17 0 15,-18-17-15,18 17 16,-1 0-16,1 0 16,-18-18-1,17 18 1,1 0 31,0 18-16,-1-18-15,1 0-16,-18-18 0,18 18 0,-1 0 15,1 0 1,0-18 0,-1 18-16,1 0 31,0 0-16,-18-17 1,17 17-16,1 0 16,-1 0-1,1 0 1,-18-18 15,-18 18-15,18-18 31,-17 1 0,17-19-47,0 19 15,0-1-15,0-17 0,0 17 16,0-17-16,-18 17 0</inkml:trace>
  <inkml:trace contextRef="#ctx0" brushRef="#br4" timeOffset="124037.1519">2099 8290 0,'18'0'16,"-18"-17"0,0-1-1,-18 18 17,0 0-17,1 0 1,-1-18-16,0 18 0,1 0 15,-18 0-15,17 0 16,-17 0-16,-1 0 0,1 0 16,-53 18-1,70-18-15,-17 0 0,17 0 0,1 0 16,-1 0-16,0 0 31,18-18-15,0 36-1,0 17 1,0-17 0,0 35-16,-17-36 15,17 1-15,0 17 0,0-17 16,0 53 0,0-36-16,0 0 0,0 0 0,-18 18 15,18-17-15,0 17 0,0-1 16,0 1-16,0 0 15,0 18-15,-17-18 0,17 0 16,0 0-16,0 0 0,0-1 16,-18 1-16,18 0 0,18-17 15,-18 16-15,17 19 16,-17-36-16,18 1 16,-18 16-16,17-16 0,-17-1 15,0 0-15,0 1 0,0 17 16,0-18-16,0 0 0,0 18 15,18-18-15,-18 18 16,0-18-16,0 1 0,0-1 16,0 18-16,0-18 0,0 0 15,0 1-15,18 34 16,-18-34-16,17-19 0,-17 19 16,0-1-16,18 35 15,0-34-15,-18-1 16,0 0-16,0 0 0,17 1 15,-17-1-15,0 0 0,0 1 16,0-1-16,0 0 0,0 0 16,0 1-16,0-1 0,0 0 15,0-17-15,0 0 0,18 17 16,-18 0-16,0-17 0,18 17 16,-18 0-16,0-17 15,0 17-15,0 0 0,0-17 16,0 35-1,0-35-15,0 17 0,17-17 16,-17-1-16,0 1 0,0-1 16,0 1-1,0 0-15,0-1 0,0 1 16,0 17 0,-17-17-16,17 0 0,0-1 0,0 1 15,0 0-15,0-1 16,0 1-16,0-1 0,17-17 15,-17 18-15,0 0 16,0-1 15,0 1 1,18 0-1,-1-18 16,1 17-16,0-17-15,-1 0-1,1 0-15,0 0 0,-1 0 0,19 0 16,-19 0-16,1 0 15,17 0-15,-17 0 0,-1 0 16,19 0-16,-19 0 0,1 0 16,17 0-16,-17 0 15,0 0-15,34 0 16,-34 0-16,17 0 0,-17 0 16,0 0-16,17 0 0,-17 0 15,17 0-15,18 0 16,-36 0-16,19 0 0,-1 0 15,0 0-15,-17-17 16,17 17-16,0 0 0,18-18 16,-17 18-16,-1 0 15,-17 0-15,17-18 0,0 18 16,-17 0-16,17 0 0,-17 0 16,17 0-16,-17 0 0,17 0 15,0 0-15,0 0 0,1 0 16,-1 0-16,0-17 15,0 17-15,1 0 0,-1 0 16,36 0 0,-36 17-16,35-17 15,-34 0-15,-1 0 0,0 0 16,1 0-16,-1 0 0,0 0 16,0 0-16,1 0 0,-1-17 15,-17 17-15,17 0 0,0 0 16,0 0-16,1 0 15,-1 0-15,-17 0 0,17 0 16,0 0-16,0 0 0,1 0 16,-19 0-16,19 0 0,-19 0 15,19 0-15,-19 0 16,18 0-16,-17 0 0,17 0 0,-17 0 16,17 0-16,18 0 15,-18 0-15,-17 0 16,70 0-1,-70 0-15,17 0 0,1 0 16,-19 0-16,18 0 0,-17 0 16,17 17-16,-17-17 0,0 0 15,-1 0-15,19 0 16,-19 0-16,1 0 16,-1 0-16,1 0 0,0 0 15,-1 0 63,1 0-62,0 0 0,-1 0 15,1 0-16,0 0-15,-1 0 32,1 0-32,-1 0 15,-17-17-15,18 17 16,0 0 0,-1 0 15,-17-18 0,0 0-15,0 1-1,0-1 1,0 1-16,0-1 0,-17 0 16,17 1-16,0-19 0,0 19 15,0-1-15,0-17 16,0-1-16,0 19 0,0-18 15,0-1-15,0 1 0,0 17 16,0-17-16,0-53 16,0 53-1,0-1-15,0-34 16,0 35-16,0-1 0,-18 1 16,18 0-16,0 17 0,0-35 15,0 35 1,0-17-16,0 18 0,-18-1 0,18-35 31,0 18-31,0 17 0,0-17 0,0 0 16,0-1-16,0 1 0,0 17 15,0-17-15,0 0 0,0 0 16,0 17-16,0-17 0,0-1 16,0 19-16,0-19 15,18 1-15,-18 0 0,0 0 16,0-1-16,0 1 0,0 0 15,0-1-15,0 1 0,0 0 16,0 0-16,0-1 0,0 1 16,0 0-16,0-36 15,-18 36 1,18 0-16,0 17 0,0-53 16,0 36-1,0 0-15,0-18 0,0 18 0,0-36 16,0 36-1,0 17-15,0-17 0,0-36 16,18 19 0,-18 16-16,0 1 0,18-36 15,-18 18 1,0 18-16,0 0 0,0-18 0,-18 35 16,18-35-1,0 36-15,0-1 0,0 1 16,0-19-16,0-34 15,18 52-15,-18-52 16,0 34 0,0 19-16,0-19 0,0 19 15,0-1-15,0 0 16,0 1 0,0-1-16,0 0 15,0 1-15,0-1 16,0 1-16,0-1 0,0 0 15,0 1-15,0-1 16,0 0-16,0 1 16,0-1 15,17 18-31,-17-18 0,18 1 16,-18-1-1,18 18 1,-18-17-1,0-1 32,-18 18 63,0 0-95,-17-18 1,17 18-16,1 0 0,-18 0 0,17 0 16,-17 0-16,-18 0 15,35 0-15,0 18 16,-52-18-1,17 0 1,-18 0 0,1 0-1,17 0 1,0 0-16,18 18 16,17-18-16,0 0 15,1-18-15,-1 18 31,-17-18-15,17 18-16,1 0 0,-1 0 16,0 0-16,-17 0 0,17 0 15,-17 0-15,18 0 0,-19 18 16,1-18-16,17 0 16,-17 0-16,0 0 0,17 0 15,-35 0 1,36 0-16,-1 0 0,0 0 0,1 18 15,-19-18-15,19 0 16,-1 0-16,-17 0 0,0 0 0,17 0 16,-53 17-1,36-17-15,-18 0 0,18 18 16,-18-18-16,18 0 0,-53 17 16,35 1-16,17-18 15,1 18-15,0-18 0,-1 0 16,19 0-16,-18 0 15,-1 0-15,19 0 0,-1 0 16,-17 0-16,-1-18 0,1 18 16,18 0-16,-19 0 0,1 0 15,0 0-15,-1 0 16,1 0-16,18 0 0,-36 18 0,35-18 16,-106 17-1,89-17-15,18 0 16,-19 18-16,-17-18 15,36 0-15,-1 0 0,0 0 16,1 0-16,-1-18 16,1 18-16,-1 0 0,-17-17 15,17 17-15,0 0 0,1 0 16,-1 0-16,0 0 16,1 0-16,-1 0 0,1 0 0,-1 0 15,0 0 1,-17-18-1,17 18-15,1-18 0,-19 18 16,19 0-16,-1 0 0,-17 0 16,17 0-16,1 0 0,-1 0 15,0 0-15,18 18 0,18 0 16</inkml:trace>
  <inkml:trace contextRef="#ctx0" brushRef="#br4" timeOffset="125415.2469">2364 8290 0,'-18'0'0,"18"-17"15,0-1 17,18 18 15,17 0-47,-17 0 15,-1 0-15,18 0 0,1 0 16,34 0-1,-17 0-15,0 0 0,0 0 16,0 0-16,0 0 0,0 0 16,0 0-16,0 0 0,0 0 15,35 18 1,-35-18-16,0 17 0,-18-17 0,18 0 16,0 0-16,53 18 15,-71-18-15,18 0 16,0 0-16,-18 0 0,18 0 15,0 0-15,-18 0 0,0 0 16,18 0-16,-18 0 0,-17 0 16,88 18-1,-71-18-15,1 0 16,-1 0-16,0-18 0,0 18 16,54 0-1,-72 0-15,18 0 0,1 18 16,-1-18-16,0 0 0,1 0 15,34-18 1,-52 18-16,17-18 0,-17 18 16,-1-17-16,1 17 0,0 0 15,-1 0 1,1 0 0,0-18-1,-1 18-15,54-18 16,-54 18-1,1 0-15,17 0 0,-17-17 16,0 17-16,17 0 16,-18 0-16,1 0 0,0 0 15,17 0-15,-17-18 0,17 18 16,-17 0-16,-1 0 0,1 0 16,17 0-1,-17 0-15,-1 18 0,1-18 0,0 0 16,-1 17-16,1-17 15,0 0-15,-1 0 16,1 0-16,-18-17 16,-18 17-1,18-18-15,-17 18 16,-1-18 0</inkml:trace>
  <inkml:trace contextRef="#ctx0" brushRef="#br4" timeOffset="125500.9752">5256 8184 0,'0'0'16,"0"-17"-16,-17 17 0,17-18 16</inkml:trace>
  <inkml:trace contextRef="#ctx0" brushRef="#br4" timeOffset="125682.9596">5256 8184 0,'-35'-17'16,"70"34"-16,-88-34 62,53 34-46,18-17 15,-18 18-31</inkml:trace>
  <inkml:trace contextRef="#ctx0" brushRef="#br4" timeOffset="126489.1024">5239 8202 0,'-18'0'15,"18"18"1,0-1-16,0 19 15,0-19-15,0 19 16,0-19-16,18 18 0,-1 36 16,-17-18-1,0-18-15,18 18 0,-18-18 16,18 124 0,-18-124-16,17 18 0,-17-17 15,18 87 1,-18-88-16,0 1 0,0 17 15,0-18-15,0 18 0,0-18 16,0 0-16,0 18 16,0 18-16,0-54 15,0 19-15,0-1 0,0 18 16,0-18-16,0 0 16,0 1-16,0 17 0,0-18 15,0 0-15,-18 89 16,18-89-16,-17-17 15,17 52 1,-18-17-16,18-18 0,0 18 16,-18-17-16,18 16 0,0-16 15,0 17-15,0-18 16,0 18-16,0-18 0,0 0 16,0 54-1,0-54-15,0-17 0,0 17 0,0 35 16,-17-34-16,17-1 15,0 0-15,0 0 0,-18 1 16,18 52 0,0-70-16,0 17 0,0 0 15,0 53 1,0-70-16,0 53 16,18-54-16,-18 18 15,0-17-15,0 0 0,0 17 16,17 18-1,-17-35-15,0-1 0,0 1 16,0-1-16,0 1 16,18-18-16,-18 18 15,0-1 17,0 1-17</inkml:trace>
  <inkml:trace contextRef="#ctx0" brushRef="#br4" timeOffset="126673.0913">5327 11624 0,'0'0'16,"-18"18"-16,18-1 0,0 1 0,0 0 15,0-1-15,0 1 32,0 0-32</inkml:trace>
  <inkml:trace contextRef="#ctx0" brushRef="#br4" timeOffset="134373.0777">88 4286 0,'0'0'16,"-17"18"-16,-1-18 0,0 0 15,1 0 1,34 0 0,54 0-1,-36 0 1,18 0-16,0 0 0,0 0 16,0 0-16,0 0 0,0 0 15,-18 0-15,35 0 16,-52 0-16,0 0 0,-1 18 15,1-18 1,-36 0 0</inkml:trace>
  <inkml:trace contextRef="#ctx0" brushRef="#br4" timeOffset="134675.8832">406 4092 0,'0'0'0,"17"18"31,19 0-15,-1-1-16,0 1 0,18-1 16,71 54-1,-89-53-15,35 17 16,-34-17-16,-19-18 0,1 17 15,-18 1-15,0-1 0,0 1 16,0 0-16,-18-1 16,1 1-16,-19 0 0,19-1 15,-36 19-15,18-19 16,17 1-16,0-1 0,18 1 16,-17-18-16,17 18 0</inkml:trace>
  <inkml:trace contextRef="#ctx0" brushRef="#br0" timeOffset="164236.9273">5856 5433 0,'0'-18'0,"0"36"0,-18-36 16,18 1-1,-17 17-15,34 0 16,36 0 0,0 0-1,0 17-15,0-17 16,18 0-16,17 18 0,18-18 16,0 0-16,17-18 0,1 18 15,17-17-15,-36 17 0,-16 0 16,-1-18-16,-18 18 15,-17 0-15,-17 0 0,17 0 0,-36 0 16,1-18-16,-1 18 16</inkml:trace>
  <inkml:trace contextRef="#ctx0" brushRef="#br0" timeOffset="165600.158">6209 11024 0,'-18'0'16,"36"0"31,0 0-47,123 0 15,-53 0-15,0-17 16,247-19 0,-123 36-1,-124 0-15,0 0 0,142 0 16,-89 18-1,-124-18 1</inkml:trace>
  <inkml:trace contextRef="#ctx0" brushRef="#br4" timeOffset="201857.5479">20567 6473 0,'0'-17'16,"18"17"-16,-18-18 15,-18 18 1,0-17-1,-17 17 1,0-18-16,-1 18 16,-16 0-16,-142 0 15,123 0 1,-17 0-16,17 0 0,-17-18 16,0 18-16,17 0 0,-17 0 15,0 0-15,0 0 0,0 0 16,17 0-16,0 18 0,1-18 15,17 18-15,0-18 0,18 17 16,-1 1-16,-16-1 16,34 1-16,-17 0 15,17-1-15,0-17 0,1 18 16,17 0-16,-18-1 0,0-17 16,18 36-16,0-19 15,0 1 1,0 0-16,0-1 15,0 1-15,18 17 0,-18-17 16,18 17-16,-18 0 16,17 1-16,-17 16 0,0-16 0,18-1 15,-18 0-15,0 1 16,18-1-16,-18 0 0,0 0 16,0 1-16,0-1 0,0 0 15,17-17-15,-17 17 0,0-17 16,18-1-16,-18 1 15,18-18 1,-18 18-16,17-18 16,1 0-16,-1 0 0,1 0 15,0-18-15,-1 18 0,19 0 16,-1-18-16,0 18 16,-17 0-16,17 0 0,0 0 15,1 0-15,-1 0 16,18 0-16,-18 0 0,0 0 15,18 0-15,0 0 0,-17 0 16,16 0-16,1 0 0,-17 0 16,17 0-16,-18 0 0,18 0 15,-18 0-15,18 18 16,0-18-16,-18 0 0,18 0 16,0 0-16,-18 0 0,18 0 15,-18-18-15,1 18 0,-1 0 16,0 0-16,1 0 0,-1 0 15,0 0-15,0 0 0,1 0 16,17 18-16,-18-18 16,0 0-16,0 0 0,1 0 15,-1 0-15,-17 0 16,17 18-16,0-18 0,0 0 0,1 0 16,34 0-16,-17 0 15,35 0 1,-52 0-16,-1 17 0,0-17 15,1 0-15,-1 0 0,0 0 16,0 0-16,1 0 0,87 18 31,106-18-15,-70 0 0,-18 0-1,-88 0 1,-18 0-16,18 0 0,0 0 15,-17 0-15,16 0 0,1 0 16,36 0-16,-54 0 16,0 0-16,0 0 0,1 0 15,-19 0-15,1 18 0,0-18 16,-1 0-16,1 0 0,17 0 16,-17 0-16,-1 0 15,1 0-15,0 0 0,-1 0 16,-17-18 31,-17-17-32,17-1-15,0 1 16,-18 0-16,18 0 16,0-1-16,0-17 0,0 18 15,0-18-15,0 18 0,0-18 16,0 18-16,18-18 0,-18 18 15,0-1-15,0 1 16,0 0-16,17-1 0,-17 19 16,0-18-16,0 17 0,0 0 15,0-17-15,0 17 0,0 1 16,0-1-16,-17 0 0,17 1 16,0-1-16,-18 18 15,0 0 1,1 0-16,-1 0 15,1 18-15,-19-18 0,-17 0 16,0 0-16,-17 0 0,-89-18 16,53 0-1,0 1-15,-35 17 16,0-18-16,0 1 0,0 17 0,35 0 16,0-18-16,18 18 0,18 0 15,17 0-15,-18 18 16,18-18-16,0-18 0,18 18 0,0 0 15,-18-18-15,35 18 16,-17-17-16</inkml:trace>
  <inkml:trace contextRef="#ctx0" brushRef="#br4" timeOffset="202898.8162">20884 4568 0,'-17'0'0,"17"-17"16,17 34 46,-17 1-62,0 35 16,0-35-16,-17 123 15,17-88 1,0 70-16,0-70 16,0 35-16,-18-17 0,18-1 15,0 19-15,0 158 16,0-89 0,0-70-16,0 1 15,-17-19-15,17 1 0,-18 123 16,18-141-1,0-18-15,0 0 0,0 53 16,18-70 0,-1-36-1,-17-17 1</inkml:trace>
  <inkml:trace contextRef="#ctx0" brushRef="#br4" timeOffset="203316.9277">20514 4851 0,'0'0'0,"18"-18"16,17 0-1,-17-17-15,17 18 16,0-19-16,0 19 16,-17-19-16,17 19 0,-17-19 15,17 19-15,1-19 0,16 1 16,-34 18-1,0-1-15,-18 0 0,17 18 0,-17 18 16,18 17 0,0 0-16,-1-17 15,1 17-15,17 18 16,-17-17-16,-1-19 0,1 19 16,0-19-16,17 1 0,0 35 15</inkml:trace>
  <inkml:trace contextRef="#ctx0" brushRef="#br4" timeOffset="205173.1136">19315 12083 0,'0'-18'16,"0"0"-1,0 1 1,0 34-1,17 36 1,1-17-16,17 87 16,-17-88-1,-18 18-15,0 0 0,17 0 16,-17 0-16,-17 88 16,17-53-1,17-52-15,1 16 16,0-34-16,-1 17 15,1-17-15,0 0 16,-1-18-16,1 17 0,17-17 16,-17 18-16,17-18 0,0 0 15,1 0-15,-1 0 0,18 0 16,-18 0-16,18 0 0,-18 0 16,18 0-16,0 0 0,0 0 15,18 0-15,-18 0 16,-1 18-16,19-18 0,-18 0 15,17 0-15,1 0 0,0 0 16,-1 0-16,1 0 0,-1 0 16,-17 0-16,18 0 15,-18 0-15,17 0 0,1 0 16,-1 0-16,-17 0 0,18 0 16,-1 0-16,19 0 0,-19 0 15,1 0-15,-1 0 0,1 0 16,-1 0-16,36 0 15,-53 17-15,0-17 16,0 0-16,0 0 0,17 18 16,-17-18-16,0 0 0,0 0 15,18 0-15,-18 0 0,0 0 16,-1 0-16,1 0 0,0 0 16,0 0-16,0 0 15,-18 0-15,18 0 0,0 0 16,0 0-16,-18 0 0,1-18 15,-1 18-15,0 0 0,-17-17 16,0 17-16,-1 0 16,1 0 15,-1 0-15,1 0-16,0-18 15,-1 18-15,1-18 16,-18 1-1,18-1-15,-18-35 16,0 35-16,0-17 16,0-18-16,-18 18 0,18-18 15,0 0-15,-18 18 0,18-18 16,0 18-16,-17-1 0,17 1 16,0 0-16,0 17 15,0-17-15,0 17 0,0-17 16,0 17-16,0-17 0,17 17 15,-17 1-15,0-1 0,18 1 16,-18-1-16,0 0 16,-18 18-1,1 0 1,-19 0-16,19 18 16,-18-18-16,-1 0 0,1 0 15,-18 0-15,0 18 0,-17-18 16,-1 0-16,-17 0 15,0 0-15,-1 0 0,-16 0 16,-1 0-16,18-18 0,-1 18 16,1 0-16,0 0 0,-18 0 15,18-18-15,0 18 0,-18-17 16,0 17-16,0-18 16,-17 18-16,-1 0 0,1 0 0,-18 0 15,-283 35 1,283-17-16,18 0 15,-18 17-15,17-18 16,-17 1-16,0 17 0,18-17 0,-1 0 16,18-18-16,0 17 15,36-17-15,-1 0 16,18-17-16,36 17 0,-1 0 0,53 0 16</inkml:trace>
  <inkml:trace contextRef="#ctx0" brushRef="#br4" timeOffset="205947.7609">21061 10495 0,'0'-17'15,"0"34"17,0 18-17,17 1-15,-17 17 0,0 0 16,0-1-16,18 19 0,-18 0 15,0 17-15,0-18 0,0 19 16,18-1-16,-18-18 0,17 71 16,-17-88-1,18 53 1,-18-71-16,18 1 0,-18-19 16,0 1-16,0 0 0,0-1 15,0-34 1,0-1-16</inkml:trace>
  <inkml:trace contextRef="#ctx0" brushRef="#br4" timeOffset="206336.2439">20884 10760 0,'0'0'0,"0"-18"0,-17 18 16,17-18 0,17 1-1,1-1 1,-18 1-16,18-1 0,-1-17 15,19 17-15,-19-17 0,1-1 16,0 1-16,17 0 16,-18 0-16,1-1 0,0 19 0,-18-1 15,17 0 1,1 36-16,0 35 16,17 35-1,0-53-15,18 36 16,0 0-1,-18-36-15</inkml:trace>
  <inkml:trace contextRef="#ctx0" brushRef="#br4" timeOffset="213643.3997">24536 11942 0,'0'-18'16,"0"36"-16,-18-36 16,-52 18-1,34 18 1,1-1-16,-18-17 0,-18 18 15,-52 17 1,52-17-16,-17-18 0,0 17 0,18 1 16,-19-18-16,36 18 15,-123 17 1,141-35-16,-1 18 0,1-1 16,18 1-16,-1-18 0,18 17 15,0 1-15,0 0 16,35 35-1,-17-36-15,-18 19 0,17-19 16,1 19-16,0-1 0,-18 0 16,17 0-16,-17 1 0,0 34 15,0-17-15,0-18 16,0 1-16,18-1 0,-18 0 16,18 0-16,-18-17 15,17 17-15,1-17 0,0 0 16,-1-1-16,1 1 0,-1 0 15,1-18-15,17 17 0,1-17 16,17 18-16,-18-18 16,0 18-16,18-18 0,0 0 0,0 0 15,17 0-15,1 17 16,17-17-16,0 18 16,1-18-16,16 0 0,1 17 15,0-17-15,18 18 0,-19-18 16,19 18-16,-1-18 0,1 17 15,-1-17-15,1 0 0,-1 0 16,1 18-16,-1-18 0,1 0 16,-19-18-16,125 1 15,-36-1-15,-106 18 16,35-18-16,-70 18 16,0 0-16,-17 0 15,17-17-15,-1 17 0,-16 0 16,17 0-16,-18 0 0,18 0 15,-18 0-15,71-18 16,-88 18 0,-1 0-16,1 0 0,-18-17 15,17 17-15,1 0 0,0 0 16,-1 0-16,1 0 16,-18-18-16,0 0 15,18 1 1,-18-1-1,0 0-15,0 1 0,0-1 16,17-17-16,-17-1 0,0 1 16,18 0-16,-18-18 0,0 0 15,0 0-15,0 0 0,0-17 16,0 17-16,0-18 16,0 18-16,0 0 0,-18 18 15,18 0-15,0 17 0,-17 1 16,17-1-16,-18 18 15,0 18 17,1-18-17,-1 0-15,-17 0 16,0 17-16,-36-17 0,0 0 16,-17 0-16,-18 0 15,1 0-15,-37 0 0,19 0 16,-36-17-16,1 17 0,-1-18 15,-18 18-15,1 0 0,17-18 16,0 18-16,36 0 0,0 0 16,17 0-16,0 0 0,-106 53 15</inkml:trace>
  <inkml:trace contextRef="#ctx0" brushRef="#br4" timeOffset="214862.1684">23160 6615 0,'18'0'16,"-36"0"-16,36 17 15,-18 71 17,0-35-32,0 18 0,0-1 15,0 1-15,0-18 0,0 17 16,0-17-16,-18 0 0,18 0 15,0 0-15,0-18 0,18 1 16,-18-19-16,17 19 16,1-19-16,-1-17 0,36 18 15,0 0-15,0-18 16,0 17-16,18-17 16,-1 0-16,36 0 0,0 18 0,17-18 15,1 0-15,17 0 16,18 0-16,-1-18 0,1 1 15,35-1-15,-35 0 0,17 1 16,-17 17-16,-18-18 0,0 0 16,-17 18-16,17-17 0,-35 17 15,17 0-15,-17-18 16,0 18-16,0 0 0,-18 0 16,0 0-16,-17-18 0,-18 18 15,-1 0-15,1 0 0,-35 0 16,17 0-16,-35-17 0,-17 17 31,-1-18-15,0 18-16,18-17 0,18-1 31,53-17-15,-54 17-1,1 0-15,0-17 0,-18 17 16,17-17-16,-17 17 15,18-17-15,-18-18 0,0 18 0,0-18 16,0 18-16,17-18 0,-17 0 16,0 0-16,0 0 0,-17 0 15,17 0-15,-18 0 16,18 18-16,0 0 0,0 17 16,-17 1-16,17-1 0,-18 18 15,0 0 1,1 0-1,-36 18 1,17-18-16,-17 17 0,-17-17 16,-36 0-16,0 0 0,-17 0 15,-18 0-15,-18 0 0,-35 0 16,-18 0-16,18 0 0,-458 0 16,458 0-1,-18 18-15,-123-18 16,194 17-16,0 1 15,17 0-15,18 17 0,18-17 16,17 17-16,19 0 0</inkml:trace>
  <inkml:trace contextRef="#ctx0" brushRef="#br4" timeOffset="219277.5857">30498 12136 0,'35'0'16,"-17"0"-16,-1 0 15,1 0-15,-18-18 16,-18 18 15,-17 0-15,0 0-16,17 18 15,-35-18-15,18 0 0,-18 0 16,-18 0-16,1 0 0,-1 0 16,-17 0-16,0 0 0,-18 0 15,18 0-15,-18 0 0,18 0 16,-18 0-16,0-18 0,0 18 15,18 0-15,-18-18 16,36 18-16,-18 0 0,35 0 16,0 0-16,0 0 0,-18 18 15,54-18-15,-1 0 16,0 18-16,18-1 16,-17 1-1,17-1-15,-18 1 16,0-18-16,1 0 15,-1 0-15,0 0 16,18 18 15,18-1-31,-18 1 0,0 0 16,18 17-16,-1-17 16,-17 17-16,18 0 0,0 0 0,-18 1 15,0-1-15,17 0 16,-17 18-16,0-18 0,0-17 0,0 17 15,0 1-15,0-19 16,0 19-16,0-19 0,18 1 16,-18-1-16,0 1 15,18 17 1,-1-17-16,18 0 16,-17-1-1,0-17-15,17 18 0,-17-18 16,17 18-16,0-18 0,18 17 15,0-17-15,0 0 0,0 18 16,17-18-16,1 18 16,0-18-16,-1 17 0,1-17 15,17 0-15,0 18 0,18-18 16,-18 0-16,0 0 0,0 0 16,-17 0-16,17-18 0,0 18 15,-17 0-15,17 0 16,-17 0-16,-1 0 0,18 18 15,-17-18-15,17 17 0,-17 1 16,17-18-16,-17 18 0,17-1 16,-18-17-16,1 18 0,-18-18 15,0 18-15,17-18 16,-17 0-16,0 17 0,0-17 16,-18 0-16,18 0 0,-18 0 15,-17 0-15,17-17 0,-17 17 16,0-53-1,-18 35-15,0 0 0,0 1 16,0-1-16,0 1 16,0-1-16,0-17 0,0 17 15,0 0-15,0 1 0,0-19 16,17 1-16,-17 17 0,18-34 16,0 16-16,-18-17 0,17 0 15,1 1-15,-1-19 0,1 18 16,-18-17-16,18 17 15,-18-18-15,-18 36 0,18-1 16,0 1-16,-18 35 0,18-17 16,-17 17-16,-1 0 15,18 17 1,-17 1 0,-1-18-1,0 0-15,1 0 16,-19 17-16,1-17 15,-18 0-15,0 0 0,-17 0 16,-89 0-16,53 0 16,-17-17-16,-18 17 0,-1 0 15,1 0-15,-17 0 0,16 0 16,-16 17-16</inkml:trace>
  <inkml:trace contextRef="#ctx0" brushRef="#br4" timeOffset="221212.5907">28434 7408 0,'-18'-17'0,"36"34"0,-53-34 15,17 17 1,53 0 0,1 0-1,-1 0-15,0 0 0,18 0 16,0 17-16,0-17 0,17 0 15,1 0-15,17 0 16,0 0-16,1 0 0,16 18 16,19-18-16,-1 0 0,1 18 15,17-18-15,0 0 0,18 0 16,-18 0-16,18 0 16,-1-18-16,1 18 0,-18 0 15,194 18 1,-229-1-16,88-17 15,-158 0-15,-1 0 16,-18 0-16,1 0 0,-18-17 16,0-1-1,-18-17 1,1 17 0,17 0-16,-18 1 0,1-18 15,17 17-15,-18-17 0,18-1 16,0-17-16,0 0 15,0 1-15,18-1 0,-18 0 16,17-18-16,1 18 16,-18 0-16,0 0 0,0 18 0,0 0 15,0 0-15,0-1 0,0 19 16,0-19-16,0 19 0,0-1 16,-18 0-1,18 36 16,-17-18-31,-1 0 16,-53 0 0,36 18-16,-18-18 0,0 0 0,-17 0 15,-1 0-15,-17 0 16,0-18-16,-36 18 16,1-18-16,-1 18 0,-34-17 0,16-1 15,-16 18-15,-1 0 0,0 0 16,0 0-16,1 0 0,-1 0 15,18 0-15,17 18 16,1-18-16,17 0 0,0 0 16,0 0-16,36 17 0,-18-17 15,17 0-15,18 0 0,0 0 16,-35 18 0,70 0-16,18-1 15,18-17-15,0 36 16,-1-19-1,-17 1 1,18-18-16,-18 18 16,-18 17-1,18-17 1,0 52-16,0-17 16,18 0-16,-18 17 15,18 1-15,17 0 0,0 17 0,0-18 16,1 1-16,17-1 15,-18-17-15</inkml:trace>
  <inkml:trace contextRef="#ctx0" brushRef="#br1" timeOffset="232974.9823">29827 9384 0,'0'0'0,"18"0"172,-18-18-172,18 18 94,-36 0-48,18-17 1,0-1 47,-18 18-78,18-18-16,0 1 0,-17-1 15,-1 18 1,0 0 0,1-18-1,-1 18-15,1 0 16,-1 0-16,0 0 15,1 0-15,-19 0 16,1 0 0,-18 0-1,36 18-15,-1-18 16,0 0-16,1 0 0,-1 18 0,0-18 16,1 17-16,-19 1 15,19-18-15,-1 18 16,0-1-16,1-17 0,17 18 15,-18 0-15,18-1 0,-17 1 16,17-1 0,0 1-1,0 0-15,0-1 16,0 1 0,0 0-16,0-1 0,0 1 15,0 0-15,17-1 16,-17 1-1,18-18-15,-1 17 0,1-17 16,0 18-16,-1-18 16,19 18-1,-19-1-15,1-17 16,0 18 0,-1-18-16,1 0 15,0 0-15,-1 0 16,18 18-1,-17-18-15,0 0 16,-1 0-16,1 0 0,17 0 31,-17 0-31,0 0 16,-18-18 0,17 18-16,1-18 15,-1 18 1,1-17-1,0-1 1,-1 0 0,1 1-1,-18-1-15,18-17 16,-18 17 0,0 1-1,0-1-15,0 0 0,0 1 16,0-1-16,0 0 15,-18-17 1,18 18-16,0-1 16,-18 0-16,18 1 15,-17-1-15,-1 0 16,-17-17 0,17 17-16,1 18 15,-19 0 1,1 0-16,17 18 0,1 0 15,-1-1-15,0 1 0,1 0 16</inkml:trace>
  <inkml:trace contextRef="#ctx0" brushRef="#br1" timeOffset="235244.4256">212 7003 0,'0'0'15,"0"17"-15,0 1 16,0 35-1,0-36-15,17 19 0,-17-1 16,18 18-16,0-18 0,17 18 16,-17 0-16,17 0 0,0 0 15,0-18-15,18 18 0,-17-18 16,16 1-16,-16-1 16,17 0-16,-18 0 0,0-17 15,-17 0-15,17-1 0,-17 1 16,-1 0-1,-52-18 1,17 0 0</inkml:trace>
  <inkml:trace contextRef="#ctx0" brushRef="#br1" timeOffset="235583.8299">388 7761 0,'0'0'16,"0"18"-16,0-1 15,35 19 1,1-19-16,-19 1 0,19 0 16,-1-1-16,0-17 0,0 18 15,1 0-15,-1-18 0,-17 17 16,-1-17-16,1 0 0,-1 0 15,1-17-15,0-1 16,-18 0-16,17 1 0,1-1 0,-18-17 16,18-36-1,-18 36-15,0 0 0,17-1 16,-17 19-16,0-1 0,-17 0 16,17 1-16,0-1 0,0 0 15,0 1-15,0-1 16,17 1-16,-17-1 15</inkml:trace>
  <inkml:trace contextRef="#ctx0" brushRef="#br2" timeOffset="244425.9184">30127 9349 0,'18'0'16,"-18"-18"15,18 18-15,-1 0 15,-17-18 0,-17 18-15,17-17 0,-18 17-1,0 0 1,1 0-1,-1 0 1,0 0 0,-17 0-1,17 0-15,-17 0 16,17 0 0,1 0-16,-1 0 0,1 17 15,-1-17-15,0 0 16,1 18-1,-1-18 1,18 18 0,-18-1-1,1 1-15,-1-18 0,18 18 16,-18-1-16,18 1 0,-17-1 16,17 19-1,0-19-15,0 19 16,0-19-1,17 1-15,-17 0 0,18-1 16,-18 1-16,35 17 16,-17-17-1,0-1-15,-1 1 16,1 0 0,0-1-16,-1 1 0,1 0 15,17-1 1,-17 1-16,-1-18 0,1 0 15,0 0-15,-1 0 0,19 0 16,-19 0-16,1 0 0,17 0 16,-17-18-16,17 18 0,-17-17 15,-1 17-15,1-18 16,0 0-16,-1 1 0,-17-1 16,18 0-16,0-35 15,-18 36-15,0-18 0,17-1 16,-17 1-16,0 0 0,0 17 15,-17-17-15,17 17 0,-36-17 16,19 17-16,-1 1 16,-17-1-16,17 0 0,0 1 15,-17 17-15,18-18 0,-1 18 16,0 18 0,1-18-16,17 17 0</inkml:trace>
  <inkml:trace contextRef="#ctx0" brushRef="#br2" timeOffset="245081.1642">30551 9366 0,'0'-17'0,"17"-1"0,1 0 15,-1 1-15,36-54 16,-35 36-16,17 0 15,18-1-15,-17-17 0,16 0 16,1 1-16,0-1 0,0 0 16,0 0-16,0 0 0,-35 18 15,-1-1-15,1 19 16,-18-1-16,0 0 0,0 1 16,-18-1-1,1 18-15,-1 18 0,-35 17 16,35-35-1</inkml:trace>
  <inkml:trace contextRef="#ctx0" brushRef="#br2" timeOffset="245472.1683">30603 8837 0,'0'-18'16,"18"36"0,-18 0-1,0 17 1,-18-17-16,18 17 0,-17 18 15,-1 0-15,1 0 0,17 105 16,0-105 0,35 36-1,-18-54-15,1 0 0,0-17 0,17-1 16,53 1 0,-52-18-16,34-18 15,-17 1-15,-35-1 16,17 18-16,-17-18 0,-1 18 15</inkml:trace>
  <inkml:trace contextRef="#ctx0" brushRef="#br2" timeOffset="247707.0164">5750 7726 0,'0'-18'16,"0"1"-1,18-1-15,17 0 0,-17-17 0,17 17 16,18-17-16,0 0 0,0 0 16,0-1-16,17 1 0,-17-18 15,18 18-15,-18 0 16,-18-1-16,18 1 0,-35 17 16,-1 1-16,1 17 0,-36 0 15,18 17-15,-88 36 16</inkml:trace>
  <inkml:trace contextRef="#ctx0" brushRef="#br2" timeOffset="248039.9014">5821 7250 0,'0'0'15,"0"35"17,-53 35-32,35-17 15,1 0-15,-19 18 0,19-18 16,17 0-16,0 0 0,0-18 15,0 0-15,0-17 16,17-1-16,1 1 0,35 0 16,-35-1-16,17-17 15,18-17-15,-18 17 0,18-18 16,0 18-16,-18 0 16,0 0-16</inkml:trace>
  <inkml:trace contextRef="#ctx0" brushRef="#br3" timeOffset="253644.858">29616 9807 0,'-18'-17'15,"0"17"1,18-18-16,-17 18 16,-1 18-1,1-18-15,-19 17 0,19 1 16,-1 0-16,-17-1 0,17 18 15,18-17-15,-18 17 0,18 18 16,0-17-16,18-1 0,17 18 16,1-18-16,-1-17 0,53 35 15,-35-53-15,0 0 16,0 0-16,0-18 0,0 0 16,-18-17-16,-17 0 0,-18-1 15,0 1-15,0 0 16,-18-18-16,0 18 0,-17-18 15,0 0-15,-53-18 16,52 36-16,-17 17 0,18 1 16,0 17-16,0 0 0,-1 0 15,19 35-15,17-17 16</inkml:trace>
  <inkml:trace contextRef="#ctx0" brushRef="#br3" timeOffset="254190.7367">28840 10866 0,'0'0'16,"17"0"0,19-53-1,-1 35 1,0-17-16,0-1 0,1-16 15,-1 16-15,0 1 0,0-18 16,1 18-16,-1-18 0,0 18 16,-17-18-16,17 35 15,-17-17-15,-1 17 16,1 0-16,-18 1 0,18-1 0,-18 1 16,-18 34-1</inkml:trace>
  <inkml:trace contextRef="#ctx0" brushRef="#br3" timeOffset="254406.8104">29157 10283 0,'0'0'15,"18"-17"-15,-1-1 0,1 1 16,17-1-16,-17 18 0,0-18 16,17 1-16,0 17 15,-17-18-15,-1 18 0,1 0 16,0 0-16,-18 18 0,17-1 15,-17 1-15,0 0 0,0 17 16,0-18-16,-17 19 0,17-19 16,17 1-16,-17 17 15,18-17-15,-18 0 0,18-18 16,-1 17-16,1-17 16</inkml:trace>
  <inkml:trace contextRef="#ctx0" brushRef="#br3" timeOffset="255454.5498">406 12577 0,'0'0'16,"-18"0"-16,0 0 15,18-36 1,18 19-16,0-19 16,-1 19-16,19-19 0,-19-16 15,19 16-15,-1 1 0,0 0 16,18-18-16,-18 17 16,1-16-16,-19 16 0,18-17 0,-17 18 15,0 0-15,-1 0 16,-17 17-16,0-17 0</inkml:trace>
  <inkml:trace contextRef="#ctx0" brushRef="#br3" timeOffset="255696.6934">617 11889 0,'18'-18'16,"-36"36"-16,54-54 0,-1 36 0,-17-17 0,17-1 15,0 0-15,0 1 0,1-1 16,-19 18-16,19 0 16,-19 0-16,1 35 15,-18 18 1,0 0-16,-18-17 0,18 16 0,-17-16 16,17 52-1,0-70-15,0 17 0,0 18 16</inkml:trace>
  <inkml:trace contextRef="#ctx0" brushRef="#br4" timeOffset="271218.7886">30145 9843 0,'0'0'15,"0"-18"-15,0 0 0,-18 18 16,18-17-16,-17 17 0,-1-18 15,0 0-15,-17 18 0,0-17 16,-1-1-16,19 18 16,-18 0-16,17 18 0,-17-1 15,17 19-15,0-1 0,1 0 16,34 89 0,1-89-16,17 0 15,1 0-15,-1-17 0,18 17 16,0-35-16,0 0 0,0 0 15,-1 0-15,72-53 16,-106 18 0,-18 18-16,17-19 0,-34-34 15,-1 34 1,0 1-16,-17 0 0,-18 0 0,18 17 16,-53-17-1,52 17-15,-34 18 16,52 0-16,18 18 15,18-1-15,-1-17 0</inkml:trace>
  <inkml:trace contextRef="#ctx0" brushRef="#br4" timeOffset="271705.8878">30551 10178 0,'0'0'0,"-18"-18"0,18 0 16,0 1-1,18 34 1,34 19-1,-16-19-15,17 19 0,0-19 16,17 18-16,-17 1 16,0 17-16,18-18 0,-19 0 15,19-17-15,-18 17 16,0-17-16,0-1 0,-18 1 0,-17 0 16,-1-18-16,1 0 15,-53 0 1,17-18-16,-17 18 0</inkml:trace>
  <inkml:trace contextRef="#ctx0" brushRef="#br4" timeOffset="272042.2818">30639 10513 0,'-18'0'16,"18"-18"-16,-18 18 0,18-17 15,-17-1-15,-1-17 0,1-1 16,-19-34 0,19 34-16,-1 1 0,0 0 0,18 0 15,-17 17-15,17-17 16,0 17-16,0 0 0,0 1 15,17 17-15,1 0 0,35 0 16,-18 0-16,18 0 0,18 0 16,52 17-1,1 19-15,-71-36 0,-18 17 16,0-17-16,0 18 16</inkml:trace>
  <inkml:trace contextRef="#ctx0" brushRef="#br4" timeOffset="276998.5286">5680 11853 0,'0'18'16,"17"0"-16,19-1 0,-19 19 15,19-1-15,16-18 0,1 19 16,0-1-16,0 0 0,0 1 16,-18-19-16,18 18 0,0-17 15,-17 17-15,-1-17 0,0 0 16,-17-18-16,-1 17 15,1-17-15,0 0 0,-36 0 16,-35 0 0</inkml:trace>
  <inkml:trace contextRef="#ctx0" brushRef="#br4" timeOffset="277380.5431">5768 12241 0,'0'0'0,"0"18"16,-18-18 0,18 18-16,0-36 31,0-17-16,0-36-15,-17 18 16,-1 18-16,0 0 0,-35-71 16,18 35-1,18 54 1,17-19-16,0 19 16,17 17-1,1 0-15,-1 0 16,54 0-16,-36 0 0,18 0 15,-18 0-15,54-18 16,-36 18-16,-18 0 16,0-17-16,-17 17 0,-18 17 15</inkml:trace>
  <inkml:trace contextRef="#ctx0" brushRef="#br2" timeOffset="290475.4143">1588 8343 0,'17'-17'16,"1"-19"-16,17 19 0,18-19 15,-18-17-15,18 18 0,0-18 0,0 18 16,18-18-16,-1 0 16,1 0-16,-1-17 0,18 17 15,-17 0-15,-18 18 0,0-1 16,-18 19-16,-17 17 0,-1-18 15,-17 36 1</inkml:trace>
  <inkml:trace contextRef="#ctx0" brushRef="#br2" timeOffset="290812.3952">1834 9119 0,'0'18'0,"36"-36"16,-19-17-1,1 0-15,17-1 0,36-69 16,-18 52-1,158-159 1,-17 53-16,-88 71 16,0 0-16,0 0 0,0 0 15,-18 17-15,0 0 0,-17 19 16,-18 16-16,-18 1 0,-17 35 16,-1-18-1,-52 36-15,17 17 0</inkml:trace>
  <inkml:trace contextRef="#ctx0" brushRef="#br2" timeOffset="291178.0243">1923 9772 0,'0'0'0,"-18"18"0,0-18 16,18 17-16,18-17 15,53-35 1,-36 17-16,0-17 16,36-18-16,-18 0 0,35-17 15,-18-1-15,142-141 16,-106 107-16,17-19 15,18 1-15,-17-1 0,17 1 16,0-1-16,0 1 0,-17 17 16,-1 0-16,1 18 0,-36 17 15,-18 18-15,-17 1 16,-17 34-16,-19 18 0,-34 0 16,-36 53-1</inkml:trace>
  <inkml:trace contextRef="#ctx0" brushRef="#br2" timeOffset="291916.9914">1799 10813 0,'-17'0'16,"17"-18"-1,17 18-15,-17-18 0,35 1 16,-17-19-16,35-16 16,0-1-16,17-18 0,19-17 15,17 0-15,-1-18 0,19-18 16,-1 1-16,18-1 16,18-17-16,0 0 0,0 0 0,17 18 15,-17-18-15,-18 17 16,0 1-16,-18 17 0,-17 18 15,-17 17-15,-19 18 0,-17 0 16,-18 36-16,-17-1 0,0 0 16,-18 36-1,-18 17 1,0-17-16,1-1 0,-1 19 16,-17-19-16</inkml:trace>
  <inkml:trace contextRef="#ctx0" brushRef="#br2" timeOffset="292266.4188">2434 11148 0,'0'0'0,"0"17"0,18 1 0,-1-18 16,107-70 0,-71 17-1,35-18-15,-17-17 0,17 0 16,0-1-16,18-16 0,17-1 16,1 0-16,-1-18 0,18-17 15,18 18-15,-18-1 0,0-17 16,18 35-16,106-105 15,-142 123-15,-35-1 16,1 37-16,16-37 16,-87 72-16,-53 34 15,-1 19-15</inkml:trace>
  <inkml:trace contextRef="#ctx0" brushRef="#br2" timeOffset="292544.1592">3316 11201 0,'35'-53'0,"-70"106"0,141-159 16,-35 18-16,17-18 0,247-247 15,53 18 1,-141 159 0,-141 87-16,0 1 15,123-71 1,-176 142 0</inkml:trace>
  <inkml:trace contextRef="#ctx0" brushRef="#br2" timeOffset="292768.7542">4286 11024 0,'0'0'16,"71"-70"-16,-18 17 15,-18 0-15,18 0 0,17-18 16,1 19-16,0-19 0,-1 18 16,-17 0-16,0 18 0,-18 17 15,-17 18-15,0 0 0</inkml:trace>
  <inkml:trace contextRef="#ctx0" brushRef="#br2" timeOffset="292958.259">4727 11236 0,'71'-88'16,"-142"176"-16,195-247 0,-54 106 0,-17-17 16,0 17-16,0 0 0,-18 18 15,1 17-15,-19 0 0,-17 36 16</inkml:trace>
  <inkml:trace contextRef="#ctx0" brushRef="#br2" timeOffset="293068.1054">5221 10989 0,'71'-71'0,"-142"142"0,177-194 16</inkml:trace>
  <inkml:trace contextRef="#ctx0" brushRef="#br2" timeOffset="293632.3437">4128 8520 0,'-18'0'15</inkml:trace>
  <inkml:trace contextRef="#ctx0" brushRef="#br2" timeOffset="293886.2806">4128 8520 0,'0'0'16,"-71"-18"-16,89 18 0,-18-18 16,17 1-16,-17-1 0,18 0 15,0 1-15,-18-1 16,17 0-16,-17 1 0,18-1 16,-1 1-16,1-1 0,17-17 15,1-1-15,17 1 16,-1 0-16,19-18 0,0 0 0,17 0 15,-18 0-15,19 0 16,-19 0-16,1 0 0,-18 18 16,-1 0-16,1-18 15,-53 35-15</inkml:trace>
  <inkml:trace contextRef="#ctx0" brushRef="#br2" timeOffset="294553.5545">4392 8943 0,'88'-71'16,"-35"36"-16,18 0 16,-36 0-16,18-1 15,-35 1-15</inkml:trace>
  <inkml:trace contextRef="#ctx0" brushRef="#br2" timeOffset="298769.2468">9190 8096 0,'0'18'63,"0"17"-48,0 0-15,0 1 16,0-19-1,0 19-15,0-19 0,0 19 16,0-19-16,-18 18 0,18 1 16,0-1-16,0 0 15,-17 1-15,17-1 0,-18 0 16,18 0-16,0 1 0,-18-1 16,18-17-16,0 35 0,0-18 15,-17 0-15,17 0 0,0 1 16,0 34-16,0-35 15,0 1-15,0-1 16,0 18-16,0-18 0,-18 1 16,18-1-16,0 18 0,0-18 15,0 0-15,0 1 16,0-1-16,0 0 0,0 0 0,0 1 16,0-1-16,0 0 15,0 0-15,0 1 0,0 17 16,0-18-16,0 0 0,0 1 15,0 16-15,0-16 0,18-1 16,-18 0-16,0 1 0,0-1 16,17 53-1,-17-53-15,0 1 16,0-19-16,18 18 0,-18 1 16,0-1-16,0-17 0,0 17 15,0 0-15,0 1 0,18-1 16,-18 53-1,0-70-15,0-1 0,0 19 16,0-19-16,17 18 16,-17-17-16,0 17 0,0-17 15,0 17-15,18-17 0,-18 35 16,0-36 46,0 1 1,0 0-47,0-1-16,-18-17 78,36 0 15,0 0-61,17 0-1,-18 0-31,1 0 16,0 0-16,-1 0 0,1 0 0,0 0 15,-1 0-15,19 0 16,-19 0-16,1 0 0,17 0 15,-17 0-15,-1 18 16,1-18-16,17 0 0,1 18 16,-19-18-16,18 0 0,1 17 15,-1-17-15,0 0 16,1 18-16,17-18 0,-18 0 0,18 0 16,-18 0-16,0 18 0,18-18 15,35 17 1,-35-17-16,-17 18 0,-1-18 15,18 18-15,-18-18 0,18 0 16,0 17-16,-18-17 16,18 0-16,0 0 0,0 0 15,0 0-15,88 0 16,0 18 0,0-18-1,-106 0-15,54 0 16,-36 0-1,-18 0-15,0-18 0,0 18 16,1 0-16,-1 0 0,0-17 16,0 17-16,-17 0 0,0 0 15,-1 0-15,1 0 0,0 0 16,-1 0-16,1 0 31,17-36-15,-17 19-16,17-1 15,-17 18 1,-18-18-16,17 18 0,1 0 16,-18-17 46,18 17-46,-1 0 15,1 0 0,-18-18-15,18 18 0,-1-18 15,1 1-16,-18-1-15,18 0 16,-18 1-16,17-1 16,-17 1-16,0-19 0,0 19 15,18-89 1,-18 71-16,0-1 16,-35-122-1,17 105-15,18-18 0,0 18 16,0 0-16,0-70 15,-18 70-15,36-18 16,-18 1-16,0-1 0,18 1 16,-18-1-16,17-17 15,-17 17-15,18-17 0,-1 18 0,-17-1 16,0 0-16,18 1 16,-18-1-16,0 1 0,0 17 15,-18-18-15,18 1 0,0-1 16,-17-52-1,17 70-15,-18 0 0,18 18 0,-17-1 16,-1 1-16,18 17 16,-18 1-16,18-1 0,0 0 15,-17 18-15,17-17 0,17-1 47,1 1-31,0-1-1,-18 0-15,0 1 16,0-1-16,0 0 16,0 1-16,0-1 15,-18-17 1,18 0-16,-18 17 0,1 0 16,17 1-16,-18-1 0,0 0 15,1 1 1,-19-1-16,19 18 0,-18 0 0,-1 0 15,-17 0-15,0 0 0,0 0 16,-176 0 0,141 0-16,-124 18 15,106-1-15,1-17 16,-19 18-16,1-18 0,-1 18 16,1-1-16,-1-17 15,1 18-15,-1-18 0,19 0 0,16 0 16,1 0-16,18 0 15,17-18-15,17 18 0,1 0 16,17-17-16,1 17 0,34 17 16,19 19 15</inkml:trace>
  <inkml:trace contextRef="#ctx0" brushRef="#br2" timeOffset="299202.8834">9066 8872 0,'0'0'0,"18"0"0,53-35 16,-18 0 0,17-18-16,1 0 0,17-18 15,-18 19-15,19-19 0,-1 0 16,0 1-16,0-1 0,0 1 16,1 17-16,-19 18 0,1-1 15,-36 19-15,0-1 16,-17 18-16,-18 18 0</inkml:trace>
  <inkml:trace contextRef="#ctx0" brushRef="#br2" timeOffset="299461.1046">9296 9454 0,'53'-17'16,"-18"-18"-16,0-18 0,36 0 16,-18-18-16,35 1 0,0-1 15,0-17-15,18 0 0,0-1 16,17 1-16,1 0 0,-1 0 16,1 0-16,-18 17 0,-18 1 15,0 17-15,-17 17 16,-36 1-16,-18 53 15</inkml:trace>
  <inkml:trace contextRef="#ctx0" brushRef="#br2" timeOffset="299698.7359">9366 10248 0,'53'0'15,"-106"0"-15,177-17 0,-71-36 0,35-36 0,0 1 16,265-247 0,-230 229-16,142-141 15,-124 124 1,0 17-16,0 0 0,0 0 0,-17 18 16,-18 18-16,-1-1 15,-34 18-15,0 36 0,-54-1 16,-17 36-16</inkml:trace>
  <inkml:trace contextRef="#ctx0" brushRef="#br2" timeOffset="299909.2969">10054 10354 0,'0'0'15,"35"18"-15,1-18 0,17-36 16,0 1-16,17-35 0,107-89 31,-89 53-31,18 0 0,-1 0 0,1 0 16,0 18-16,18-18 0,-19 18 15,19 18-15,-36-1 0,0 36 16,-35 0-16,-35 17 16</inkml:trace>
  <inkml:trace contextRef="#ctx0" brushRef="#br2" timeOffset="300120.8582">10636 10724 0,'106'-52'16,"-212"104"-16,247-140 0,-70 35 0,70-105 15,-35 69-15,0 1 16,0-18-16,-1 18 0,1 0 15,-18 0-15,-35 35 16,0 18-16,-17 17 0,-36 36 16</inkml:trace>
  <inkml:trace contextRef="#ctx0" brushRef="#br2" timeOffset="300292.3507">11024 10830 0,'36'18'16,"-72"-36"-16,107 18 0,-18-17 0,0-36 16,35 0-16,0-35 15,0 17-15,0 1 0,1-1 16,-19 18-16,-17 0 0,-18 35 16,-17 18-16</inkml:trace>
  <inkml:trace contextRef="#ctx0" brushRef="#br2" timeOffset="300437.7621">11501 10866 0,'0'0'0,"52"-36"0,1-17 0,18 0 16,17-17-16,-17-1 0,-1 1 16,18 17-16,-17 0 15,0 0-15,-36 35 0</inkml:trace>
  <inkml:trace contextRef="#ctx0" brushRef="#br2" timeOffset="301963.6516">16016 8749 0,'0'18'125,"0"-1"-110,0 1-15,0-1 0,0 1 0,0 17 16,0 1-16,0-1 0,0 18 15,0 0-15,0 0 0,0 17 16,0-17-16,0 0 16,18 106-1,-18-106-15,0 0 0,0-18 16,17 18-16,-17-18 0,0 18 16,0-18-16,18 1 0,-18-1 15,0 0-15,18 18 16,-18-18-16,0 1 0,0-1 15,17 0-15,-17 18 16,0-35-16,0-1 0,0 1 16,0 0-16,0-1 47,18-17-47,-18 18 15,0 0 1,0-1-1,0 1 1,0-1 15,0 1-15,-18 0-16,18 17 16,0-17-1,0-1-15,0 1 16,0 0-1,0-1 1,0 1 0,-17-18 46,-1 0-31</inkml:trace>
  <inkml:trace contextRef="#ctx0" brushRef="#br2" timeOffset="303273.7935">15998 10266 0,'0'17'15,"-17"1"1,17 0-16,0-1 16,0 19-16,-18-19 0,18 1 15,-17 17-15,17-17 16,0 0-16,0-1 0,0 1 16,17-18-16,-17 17 0,18-17 15,-1 0 1,1 0-16,0 0 15,-1 0-15,1 0 16,70-17 0,-52 17-16,-1 0 0,0 0 15,18 0-15,-18 0 0,1 0 16,16 0-16,-16 0 0,52 0 16,-35 0-1,0 0-15,0 0 0,17 0 16,-17-18-16,18 18 0,-18-17 15,17 17-15,-17 0 0,18-18 16,-18 18-16,-1 0 0,1 0 16,0 0-16,0 0 0,-17-18 15,16 18-15,19 0 16,-53 0-16,-1 0 16,1 0-16,0 18 15,-1 0 1,1-18-1,-1 0 1,1 0-16,0 0 16,-1-18-1,-34 18 1,-1 0 0,0-18-1,18 1-15,-17 17 16,17-18-16,0 0 0,0-17 15,0 17-15,0-17 0,0 0 16,0-18-16,0 18 0,0-36 16,0 1-16,0-177 15,0 158 1,-18-16-16,18-1 0,0-176 16,0 211-1,0 18-15,0 18 0,0-1 16,0 19-16,0-1 15,0 1-15,18 17 32,-18-18-1,0 0-15,0 1-1,-18 17-15,18-18 0,0 0 16,0 1-16,0-19 0,0 19 15,-17-1-15,17 1 0,0-1 16,0 0-16,17-17 16,-17 17-1,0 1 1,-17 17 0,17-18-1,0 0 1,0 1-16,-18 17 31,18 17-15,-18-17-1,1 18 1,-1-18-16,-17 0 0,-1 18 16,1-18-16,-18 17 0,-17 1 15,-1-18-15,1 18 16,-19-1-16,-16-17 0,16 18 15,-16 0-15,-1-18 0,17 17 16,1-17-16,18 18 0,17-18 16,18 17-16,-1-17 15,1 0-15,17 0 0,1 0 16,-1 0 31,-17-17-32,17 17-15,1 0 16,-1 0 0,18-18-1</inkml:trace>
  <inkml:trace contextRef="#ctx0" brushRef="#br2" timeOffset="303537.1819">16016 9260 0,'18'0'16,"-36"0"-16,53-17 0,-17-18 15,0-1-15,17-17 0,0 18 16,18-18-16,0 0 0,0 0 16,0 0-16,0 18 15,17-18-15,-17 18 0,-17 17 0,-19 1 16,1 17-16,-36 17 16</inkml:trace>
  <inkml:trace contextRef="#ctx0" brushRef="#br2" timeOffset="303736.1567">16193 9613 0,'0'0'0,"17"-35"16,36-18-16,0 0 0,-18 0 16,159-158-1,36-1 1,-54 71-1,-123 105 1,-71 54 0</inkml:trace>
  <inkml:trace contextRef="#ctx0" brushRef="#br2" timeOffset="303924.3945">16351 9913 0,'0'0'15,"18"0"-15,17-18 0,18-17 0,-18-18 16,18 18-16,0-18 16,0-18-16,0 1 0,18-1 15,-1 1-15,1-1 0,-1-17 16,-17 18-16,18 17 16,-36 0-16,0 17 0,-17 36 15</inkml:trace>
  <inkml:trace contextRef="#ctx0" brushRef="#br2" timeOffset="304136.4571">16563 10160 0,'0'0'16,"70"-18"-16,-34-35 15,34 1-15,1-19 0,-1-17 16,19 0-16,-1 17 0,-18-17 15,19 17-15,-37 18 0,19 0 16,-36 18-16,1 18 16,-19-1-16,-34 36 15,-1-1-15</inkml:trace>
  <inkml:trace contextRef="#ctx0" brushRef="#br2" timeOffset="304559.2812">16951 10372 0,'0'0'15,"-18"0"-15,36 0 16,0-18-16,17 0 0,18-35 16,17 18-16,1-18 0,-18 0 15,17 0-15,1 1 0,-18 16 16,-18 1-16,0 0 16,-17 17-16,0 18 0,-36 0 15</inkml:trace>
  <inkml:trace contextRef="#ctx0" brushRef="#br2" timeOffset="304708.6794">17321 10354 0,'18'-18'0,"17"1"0,18-36 15,-35 18 1,17 17-16,0-17 0,1 17 15</inkml:trace>
  <inkml:trace contextRef="#ctx0" brushRef="#br2" timeOffset="304853.0615">17604 10336 0,'70'-70'16,"-140"140"-16,193-193 0,-88 70 15,18 18-15,-17-1 16,-19 19-16</inkml:trace>
  <inkml:trace contextRef="#ctx0" brushRef="#br2" timeOffset="305966.8531">21361 9419 0</inkml:trace>
  <inkml:trace contextRef="#ctx0" brushRef="#br2" timeOffset="306482.3408">21361 9419 0,'53'-35'16,"-106"70"-16,106-88 47,-71 53-16,18-17-15,-18-1-1,1 18 1,-1-18-16,-17 18 16,-36 0-1,54 0-15,-19 18 16,19 0-16,-1-18 15,0 17-15,1 1 0,-1 17 0,0-17 16,1-1-16,17 19 16,-18-19-16,18 54 15,18-1 1,17-17 0,-17-17-16,-1-19 15,19 1-15,-1-18 0,88 0 16,1-71-1,-54 1 1,-52 35-16,17-71 16,-35 88-1,-17-17-15,-36-18 16,35 35-16,-17 1 16,0 17-16,-1-18 0,1 18 15,0 0-15,17 0 0,1 18 16,-1-18-16,0 17 0,1-17 15,17 18-15,0 0 16</inkml:trace>
  <inkml:trace contextRef="#ctx0" brushRef="#br2" timeOffset="307081.4344">21149 9596 0,'0'0'16,"18"-18"0,-18 0-16,17 1 15,1-19-15,17 19 0,-17-19 16,0 1-16,-1 18 0,18-1 15,-17 0-15,-18 1 0,-18 52 32,-34 35-17,16-17-15,1 0 16,0-17-16,17 16 0,0-16 16,1-19-16,17 19 0,0-19 15,35-34 1,0-1-1,1 0-15,-19-17 0,19 17 16,-19-17-16,18 18 0,-17-19 16,0 1-16,-1 17 15,1 1-15,-18-1 0,-18 53 32,-35 18-32,36-17 15,-1-1-15,1 0 0,-1-17 16,18-1-16,-18 1 0,18 0 15,18-18-15,0 0 16,-1-18-16,18 0 0,1 1 0,17-54 16,-36 54-1,19-1-15,-36 0 0,17 1 16,-17 34 0,-35 19-1,35-1-15,-18 0 0,18 36 16</inkml:trace>
  <inkml:trace contextRef="#ctx0" brushRef="#br2" timeOffset="308045.9995">25365 9543 0,'0'0'0,"17"0"16,19-36-1,-19 36-15,1-17 16,-36 17-1,-17 17 1,0 1-16,-1 17 0,-16 1 16,16-1-16,1-18 0,-18 54 31,71-71-15,-1-18-16,54-35 15,-36 18-15,53-53 16,-70 53-16,0-1 0,-1-16 15,-17 34-15,-17 18 16,-72 18 0,37 17-16,-1 0 15,-36 36 1,37-36-16,34 0 0,0-17 16,18-1-16,0 1 0,18-18 15,17 0-15,0-18 0,18 1 16,0-18-16,0-1 0,-18 1 15,1 0-15,-1-1 0,-17 19 16,-1-18-16,-17 17 16,-17 18-16,-1 0 0,-70 35 15,53-17 1,-1 17-16,1 0 0,0 1 16,17-1-16,0 0 0,1 0 15,17-17-15,17 0 0,19-1 16,-1-17-16,0 0 0,18-17 15,18-19 1,-36 36-16,-35-17 0,18-1 16,-36 18-1,0 0-15,-35 53 16,36-35 0,-1-1-16,1 1 0</inkml:trace>
  <inkml:trace contextRef="#ctx0" brushRef="#br2" timeOffset="308191.8871">25365 9719 0,'0'-18'31,"-18"18"-31,18-17 16,18 17 0,-1-18-1,1 18-15</inkml:trace>
  <inkml:trace contextRef="#ctx0" brushRef="#br2" timeOffset="309346.384">30004 9543 0,'17'0'0,"1"0"16,0-18-1,-18 0-15,17 18 16,1-17-16,0-1 16,-1 0-16,-17 1 15,-17 17 1,-1 0-16,-106 35 16,19 18-1,87-35-15,0 35 16,18-36-1,0 1-15,18-1 0,0 1 16,17-18-16,-17 0 0,34 0 16,-16-18-16,34-17 15,-34 18-15,-19-1 0,1 0 16,-18 1-16,0-19 16,0 19-16,-18 17 15,1-18-15,-36 18 16,17 0-16,1 18 0,0-1 15,17 1-15,1 17 16,17-17-16,0 0 16,17-1-16,1 1 0,-1-1 15,19-17-15,-1 0 0,-17 0 16,17 0-16,-17-17 0,-1 17 16,-17-18-16,18 1 0,-18-1 15,0 0 1,-18 1-16,1 17 15,-19 0-15,19 0 16,-1 17-16,0 1 0,1 0 16,17-1-16,0 1 0,17-1 15,1 1-15,17 0 16,1-18-16,-1 0 0,0 0 16,-17-18-16,-1 18 0,-17-18 15,0 1-15,-35-18 16,18 35-1,-1 0-15,0 0 16</inkml:trace>
  <inkml:trace contextRef="#ctx0" brushRef="#br2" timeOffset="312591.1298">9560 11007 0,'0'-18'0,"18"-17"16,52-71-1,-34 53 1,105-53 0,-71 53-16,36-17 0,-18-1 15,18 1-15,0-19 0,-18 19 16,1 17-16,-19-18 0,-17 36 15,-18-18-15</inkml:trace>
  <inkml:trace contextRef="#ctx0" brushRef="#br2" timeOffset="312928.5469">9172 10513 0,'0'0'16,"-17"0"-16,17-18 0,0 1 15,35-1-15,0-17 0,18-1 16,18 1-16,-1-18 16,1 0-16,17 18 0,0-18 15</inkml:trace>
  <inkml:trace contextRef="#ctx0" brushRef="#br2" timeOffset="313668.0127">10478 10971 0,'0'-17'15,"17"-1"1,1 0-16,-1 1 0,1-1 0,0 1 16,35-36-1,-18 17-15,0 1 0,18-18 16,0 0-16,18-17 0,17-1 15,0-17-15,124-106 16,-107 88-16,1 0 0,0 18 16,0 0-16,-18 17 0,-35 1 15,0 34-15,-35 1 16,17 18-16,-35-1 0,0 0 16</inkml:trace>
  <inkml:trace contextRef="#ctx0" brushRef="#br1" timeOffset="375809.0645">3369 13106 0,'18'0'15,"-18"-18"1,-18 18 124,0-18-124,1 18-16,-1 0 0,0-17 16,1 17-16,-1 0 0,-17-18 15,0 18-15,-1 0 16,1 0-16,0 0 0,0 0 16,-1 0-16,1-17 0,0 17 15,-1 0-15,19-18 16,-18 18-16,-1 0 0,19 0 0,-19 0 15,1 0-15,0 0 16,-1 0-16,1 0 0,-18 0 0,18 18 16,-18-18-16,0 17 15,18-17-15,-18 18 0,0-18 16,18 17-16,-18-17 0,-71 0 16,71 0-1,18 0-15,-18-17 16,18 17-16,0 0 0,-1 0 15,1 0-15,0 0 0,0 0 16,17 0-16,-17-18 0,-1 18 16,19 0-16,-1 0 0,1 0 15,-1 0-15,0 0 16,1 0-16,-1 0 16,0 18-16,1-18 15,-1 0 1,0 0-16,1 0 15,-1 0 1,0 0 0,1 0-1,-1 0 1,1 0 0,-1 0-16,0 0 0,1 0 15,17-18 1,-18 18 46,18 18-30,0-1-17,-18 1-15,18 0 16,-17 17-1,17-17-15,0 17 0,0-17 0,17-1 16,-17 1-16,0 17 16,18 53-1,-18-52-15,18 69 16,-1 19 0,1-71-16,-18 70 15,0-70 1,0-18-16,0 18 15,0 0-15,0-17 0,0-1 16,0 0-16,0 18 0,-18-35 16,18 17-16,0 0 0,0 1 15,0-1-15,0 0 0,0 0 16,0 1-16,18 69 16,-18-69-1,0-1-15,0 36 16,0-36-16,0 0 0,0 18 15,0-18-15,0 1 0,0-1 16,0 0-16,0 0 16,0-17-16,0 17 0,0-17 15,0 0-15,0-1 0,18 54 16,-18-54 0,17 1-16,-17 0 15,0-1-15,0 1 0,0 0 16,0-1-1,0 1-15,-17 0 16,17-1 0,0 1-1,0-1-15,17 1 16,1-18 0,-1 0-1,1 0 1,0 0-16,-1 0 15,1 0 1,0 0 0,-1 0-16,1 0 0,0 0 15,-1-18-15,1 18 0,52 0 16,-52 0 0,17 0-16,-17 0 0,0 0 15,35 18 1,-18-18-16,-18 0 0,19 0 15,-19 18-15,19-18 0,-1 0 16,0 0-16,0 0 0,1 0 16,17-18-16,-18 18 15,0 0-15,1 0 0,-1-18 0,0 18 16,0 0-16,36-17 16,-18 17-16,-18 0 15,0-18-15,1 18 0,17 0 16,-18 0-16,53 0 15,-53-17-15,1 17 16,-1 0-16,0 0 0,0 0 16,1 0-16,-1 0 0,36 0 15,-54 17 1,1-17-16,-1 0 0,19 18 16,-19-18-1,1 0-15,0 0 16,-1 0-16,36 17 15,-18-17 1,-17 0 0,0 0-16,-1 18 0,1-18 15</inkml:trace>
  <inkml:trace contextRef="#ctx0" brushRef="#br1" timeOffset="376817.2647">3316 13123 0,'0'0'0,"0"18"16,0 0-1,0 17 1,0-17-16,0-1 0,18 18 15,-18-17-15,0 17 16,0 1-16,0 17 0,0-18 16,0 18-16,-18 0 0,18 17 15,0 54 1,0-71-16,0 17 0,18-17 0,-18 0 16,17 70-1,-17-70-15,0 18 0,0-18 16,0 0-16,18 0 0,-18 0 15,0 0-15,0 52 16,0-52-16,0 0 0,0-18 16,0 18-16,0-17 15,18 52 1,-18-53-16,0 18 16,0-18-16,0 1 0,0-1 0,0 0 15,0 0-15,0-17 0,0 17 16,0-17-16,17 17 15,1 18 1,-18-35-16,18-1 0,-18 1 16,0 0-16,17-1 15,-17 1 1,18-18 0,-18 18-16,18-18 15,-18 17 1,-18-17 31,0 0-32,-17 0 1,17-17-16,1 17 16,-1 0-16,-17 0 0,17 0 15,-17 0-15,0 0 16</inkml:trace>
  <inkml:trace contextRef="#ctx0" brushRef="#br1" timeOffset="378511.1669">29228 14182 0,'17'0'31,"1"0"-15,-18-18 30,-18 18-30,18-35 0,0 17-1,0 0-15,-17 1 16,-36 17 0,35 0-1,-52 0 1,52 17-16,0 1 15,1-18-15,-1 18 0,0-1 0,1 1 16,-1 0-16,0 35 16,1-36-1,-1 1-15,18 17 0,-17 0 16,17-17-16,0 17 0,0-17 16,17 17-16,-17-17 15,18 0-15,-1-1 0,19 1 16,-19-18-16,54 17 15,-53-17-15,17 0 0,0 0 16,0 0-16,1-17 0,-19 17 16,19-18-16,-19 18 15,1-17-15,-1-1 0,1-17 16,-18-18-16,0 17 16,0 1-16,-18 0 0,1-36 15,-1 36-15,-17 0 16,17 17-16,1-17 0,-1 17 15,0 18-15,1-17 16,-1 17-16,0 17 16,1 1-1</inkml:trace>
  <inkml:trace contextRef="#ctx0" brushRef="#br1" timeOffset="379102.6533">28698 13617 0,'0'0'16,"0"-17"-16,0-1 0,-17 0 16,17 1-16,0-1 15,0 36 32,17 70-31,-17-53-16,18 53 15,0-35-15,-1-17 16,-17 16-16,18-16 0,0-1 16,-18-17-16,17 17 15,1 18 1,-18-36-1,-18-34 1</inkml:trace>
  <inkml:trace contextRef="#ctx0" brushRef="#br1" timeOffset="379378.8888">28628 13935 0,'0'0'0,"18"17"31,-1 19-31,1-19 16,-18 19-16,17-1 0,36 53 15,-35-53 1,35 1 0,-35-36-16,-1 0 0,19-18 15,-19 0-15,18 1 0,1-19 16,-19 1-16,19-18 0,-19 18 15,1-18-15,0 18 0,-1-1 16,-17 1-16,0 18 0,0-1 16,0 0-16</inkml:trace>
  <inkml:trace contextRef="#ctx0" brushRef="#br1" timeOffset="382910.491">1640 13141 0,'0'-18'0,"0"1"16,18 34 46,-18 19-46,18-36-16,-18 17 0,0 1 16,17 0-16,-17-1 0,0 1 15,18 52-15,-18-34 16,0 87 0,0-70-16,0-18 15,0 18-15,0-17 0,18-1 16,-18 18-16,0-18 0,0 0 15,0 18-15,0-18 0,0 18 16,0-17-16,0-1 0,0 35 16,0-34-1,0-1-15,0 0 0,0 1 16,0 69 0,0-69-16,0-1 0,0 18 15,0 17 1,0-17-16,0-17 0,0-1 0,0 18 15,0 70 1,0-87-16,-18-1 16,18 53-1,18-53-15,-18-17 0,0 0 16,17-1-16,-17 1 0,0 0 16,18-1-16,0 18 15,-18 18 1,0-17-1,0-19 1,0 1-16,0 17 16,0 0-1,0-17 1,0 0 0,17-18-1,-17 17 1,0 1-1,0 0 1,0-1 0,0 1-16,-17 0 0,17-1 15,17-17 1,1 0 15,-1 0-15,1 0-16,0 0 15,-1-17-15,1 17 16,0 0-16,-1 0 0,19-18 0,16 18 16,-16 0-1,17 0-15,-18 0 0,0 0 16,1 0-16,-1 0 0,-18 18 16,19-18-16,-1 0 0,0 0 15,1 0-15,-1-18 0,18 18 16,70-35-1,-70 35-15,-18 0 0,18-18 16,36 0 0,-37 18-16,1-17 0,0 17 15,0-18-15,35 18 16,-52-18-16,17 18 16,-18 0-16,0-17 0,0 17 15,1 0-15,17-18 16,-36 18-16,19 0 15,-1-17-15,-18 17 0,1 0 0,0 0 16,-1 0-16,1 0 0,17 17 16,-17-17-1,0 0-15,-18 18 16,17-18-16,1 0 16,-18 17-1,0-34 16,-18 17-15,18-18 0,-17 1-1,17-1-15,0-35 16,0 35-16,0-17 16,-18 17-16,18-17 0,0-88 15,-18 70 1,18 0-16,0-35 15,-17 52-15,17-17 0,0 1 16,0 16-16,0-17 16,0-88-1,17 106-15,-17-88 16,0 70-16,0-18 0,0 18 16,0-17-16,0 17 0,-17 17 15,17-17-15,0 18 16,0-18-16,0 18 0,0 0 15,0-18-15,0 18 0,0-1 16,17-17-16,-17 0 0,0 18 16,0-35-16,0 17 0,-17 0 15,17 0-15,0 0 0,-18 18 16,18-18 0,-18 35-16,18 0 0,0 1 15,0-1 1,0 1-1,-17 17 32,-1 0-31,0 0-16,1 17 0,-18-17 16,-1 0-16,-17 0 15,-17 0-15,-1 0 0,-17 0 16,0 0-16,-18 0 0,0 18 15,-17-18-15,17 17 0,-18-17 16,19 0-16,-1 18 0,18-18 16,-1 0-16,36 0 0,0 0 15,1 0-15,34 0 0,0 0 16</inkml:trace>
  <inkml:trace contextRef="#ctx0" brushRef="#br1" timeOffset="384151.117">2028 13159 0,'-17'0'15,"17"17"16,0 1-15,0 0-16,0 17 16,0 0-16,0 0 0,0 1 15,-18 87 1,18-52-16,0 17 0,0 18 16,0-18-16,0 18 0,0 0 15,0-1-15,0 1 0,-17-18 16,17 1-16,0 87 15,17-105-15,-17 17 16,0-18-16,0 1 0,18-1 16,17 72-1,-35-125-15,18 18 0,-18-17 16,17 0 0,1-1-16,0-17 15,-18 18 1,17-18-16,1 0 15,0 0 1,-1 18-16,19-18 0,-1 0 16,71 17-1,-53-17-15,17 18 0,-17 0 16,35-1-16,-17 1 16,176 35-1,0-18 1,0-17-1,-36-18 1,-17-18 0,-35 0-1,-71 1 1,-35 17 0,-35-18-1,-36-17 1,1 17-16,-1-17 15,18 0-15,-18-89 16,1 36-16,17-18 0,0-17 16,-18-1-16,18-17 0,0 0 15,0 0-15,-18-194 16,18 229 0,-17 18-16,-1-53 15,18 70-15,0 0 0,-18 19 16,18-19-16,0 0 15,0 19-15,0-19 0,0-17 16,0 53-16,0 17 16,-17 0-16,-1 18 15,-35 18 1,18 0 0,0-1-16,-18 1 0,0-18 0,-18 17 15,-17 1-15,18-18 16,-36 18-16,0-18 0,-18 0 15,1 17-15,17-17 0,-159 0 16,107 0 15,140 0-31,0 0 16</inkml:trace>
  <inkml:trace contextRef="#ctx0" brushRef="#br1" timeOffset="385240.6914">2311 13229 0,'-18'0'16,"18"18"0,0-1-1,0 19-15,0-1 0,18 18 0,-18 17 16,17 1-16,-17 35 0,18 17 16,-18 1-16,0 17 15,0 0-15,0 0 0,0 0 16,0 0-16,0-17 0,0-1 15,0-34-15,-18-1 0,18 0 16,0-35-16,0 0 0,0 0 16,0-18-16,0 0 15,18-17-15,0 17 0,-1-17 16,1-1-16,17 1 0,0-18 16,1 18-16,-1-18 0,18 0 15,0 0-15,0 0 0,123-18 31,-105 18-31,17 0 0,71 18 16,-71-1-16,0-17 16,18 0-16,-18 0 0,0 0 15,0 0-15,1-17 16,-19-1-16,1 0 0,-18 18 0,-18-17 16,0-1-16,-17 0 0,17 18 31,-35-17-31,0-1 15,0 1 1,0-1-16,0 0 16,0 1-16,0-1 15,0-17-15,0 17 16,0-17-16,0 0 0,0-18 16,0-18-16,0 1 0,0-19 15,0-17-15,0-35 16,0 0-16,0-17 0,0-1 0,0 0 15,18 36-15,-18 34 16,0 19-16,0-1 0,0 36 16,0-18-16,0-18 15,0 36 1,17-18 0,1 18-1,0 17-15,-18 1 16,0-1-16,-18 0 15,0 1 1,1-1-16,-1 1 0,1 17 16,-1-18-16,-17 0 0,-1 1 15,1-1-15,-18-17 0,0 17 16,-17-17-16,-1 17 0,-35-17 16,18 17-16,-141 1 15,-159 52 1,264 0-16,1 0 15,35-17-15,-54 53 16,125-54 0,-1-17-16</inkml:trace>
  <inkml:trace contextRef="#ctx0" brushRef="#br1" timeOffset="386346.6809">2681 13176 0,'0'53'16,"0"0"-16,0 0 15,18 0-15,-18 17 0,0 19 16,0 122-16,0-105 16,0 18-16,-18-19 0,0 1 15,1 0-15,17 0 16,-18-18-16,18 18 0,0-18 15,0 53 1,18-88-16,17-17 0,-17-1 0,17 0 16,0-17-16,1 17 15,17-17-15,17 17 0,-17-17 16,18-1-16,-1 1 0,18-1 16,0 1-16,18-18 0,0 18 15,0-18-15,123 0 16,-105 0-16,-1-18 0,18-17 15,-17 17-15,-18-17 16,-1 17-16,-16 1 0,-19-1 16,-17-17-16,-18 17 0,1 0 15,-19 1-15,-17-18 0,0 17 16,0-17-16,0-1 0,-17 1 16,-19-71-1,19 18-15,-18-124 16,-1 71-16,19 0 0,-1-18 15,0-17-15,1 17 0,-1 18 16,0 35-16,18 0 0,-17 36 16,-1 17-16,0 18 0,-17-1 15,-53-16 1,35 52-16,18 0 16,17 0-16,-17 0 0,17 0 15,1 17-15,-1-17 0,0 0 16,1 18-16,-1-1 0,0-17 15,1 18-15,-18 0 0</inkml:trace>
  <inkml:trace contextRef="#ctx0" brushRef="#br1" timeOffset="387747.529">5151 13159 0,'0'-18'32,"-18"18"-1,0 0-15,1 0-1,-1 18-15,0-18 0,1 0 16,-19 0-16,1-18 0,0 18 15,-18 0-15,0 0 0,-17-18 16,-1 18-16,0-17 0,-17 17 16,0 0-16,0 0 15,-18 0-15,18 17 0,0-17 16,35 18-16,0-18 0,17 0 16,19 0-16,-1 0 0,36 0 15,35 18 1,-36-18-16,1 0 15,-18 17 1,-53 1 0,35-18-16,-17 18 15,18-18-15,-36 0 16,35 0-16,0 0 0,36-18 31,0 18-15,-1-18-16,1 18 15,-18 18 1,-18 35 0,18-18-16,0 0 15,-17 18-15,17 0 16,0 18-16,0-1 0,17 1 16,1 35-16,0-18 0,-18 18 15,17 0-15,-17-1 0,0-16 16,0 16-16,0-16 15,0 16-15,0-16 0,-17-1 16,-1 0-16,18-17 0,-18-18 16,18 17-16,0-17 0,-17-18 15,17 18-15,0-18 0,0-17 16,0 0-16,17-1 16,-17 1-16,0 0 0,18-1 15,0-17-15,-1 0 16,1 0-16,-1 0 0,19-17 15,-1 17-15,18 0 0,0-18 16,17 18-16,1 0 0,17 0 16,194 0-1,-193 0-15,16 0 16,1 0-16,159-35 16,-177 17-16,0 0 15,36-34 1,-71 16-16,-18 19 0,0-19 15,-17 19-15,-18-1 0,17-35 16,-17 18-16,-17 0 16,17-1-16,-35-87 15,17 35-15,0-1 0,1-34 16,-19 0-16,1-19 16,0 1-16,0-17 0,-1 34 15,1 1-15,17 34 0,18 1 16,-17-35-1,17 87-15,-18 1 0,18 18 0,-18-1 16,36 36 0,-18-1-16</inkml:trace>
  <inkml:trace contextRef="#ctx0" brushRef="#br1" timeOffset="389851.2585">30727 14217 0,'18'-18'0,"-1"18"15,1 0-15,0 0 16,34 0-1,-34 0-15,-18-17 16,18 17 0,-36 0-1,0 0 1,-17 0 0,18 0-1,-19-18-15,1 18 0,0 0 16,-18-18-16,0 18 0,-18 0 15,18 0-15,-17 0 16,-1 0-16,1 0 0,-1 0 0,-17-17 16,17 17-16,1 0 0,-71 0 15,70 0 1,1-18-16,34 18 0,-17 0 16,1 0-16,16 0 0,19 0 15,-19 18-15,1-18 0,0 0 16,-1 0-16,1 17 0,0-17 15,0 18-15,-1-18 16,1 18-16,-18-18 0,18 17 0,-18-17 16,18 0-16,-36 0 15,36 18-15,17-18 16,1 0-16,-1 0 16,18 18 30,0-1-30,0 1 0,0 0 15,0-1-15,18 1-1,-1-18-15,1 17 16,17 1-1,-17-18-15,-1 18 16,1-18-16,0 0 16,-1 17-16,-17 1 0,18-18 15,35 18 1,-18-18-16,0 17 0,-17-17 16,17 0-16,-17 0 15,0 0-15,17 0 0,-17-17 16,17 17-16,-18 0 0,1 0 15,0 0-15,35 17 16,-36-17-16,1 0 0,17 0 16,-17 0-16,17 0 15,-17 0-15,17 0 16,-17 0-16,17 0 0,-17 18 16,-1-18-16,19 0 0,-19 0 15,18 0-15,1 0 0,-19 0 16,19 0-16,-19 0 0,54 18 15,-54-18 1,19 0-16,-19 0 16,19 0-16,-19 17 0,19-17 15,-19 0-15,19 0 0,16 0 16,-16 0 0,-1 18-16,0-18 0,1 0 0,16 0 15,-16 0 1,-1 17-16,36-17 15,-54 0-15,54 0 16,-36 0-16,0 0 0,-17 0 16,17 0-16,18 0 15,-35 0-15,17 0 16,-17 0-16,-1 0 0,19-17 16,17 17-1,-36-18-15,1 18 0,-1 0 0,1-17 16,17-1-1,-17 0-15,0 1 16,-18-1 0,17 0-16,-17 1 15,0-1-15,-17-35 16,-1 36-16,0-19 16,-35 1-1,1 0-15,16 17 0,-34 0 16,17 18-16,-18 0 0,1 0 15,-19 18-15,19-18 0,-1 18 16</inkml:trace>
  <inkml:trace contextRef="#ctx0" brushRef="#br1" timeOffset="391886.1322">917 13811 0,'0'0'16,"0"18"31,0 35-32,0 0-15,0 0 0,0 17 16,0 1-16,0 17 0,0 18 16,0 17-16,0 1 0,0 17 15,-17 18-15,-1-18 0,18 0 16,0 88 0,0-123-16,0-18 0,0 0 15,0-17-15,18-1 16,-1-17-16,-17-17 0,18 17 0,0-36 15,-1 36 1,1-35-16,-36-18 31</inkml:trace>
  <inkml:trace contextRef="#ctx0" brushRef="#br1" timeOffset="392176.9042">688 15663 0,'0'71'16,"0"-142"-16,0 212 0,18-88 0,-18 0 16,17 18-16,18-18 0,1 35 15,-19-53-15,19-17 16,-19-18-16,19 0 0,-19 0 15,1 0-15,17-18 16,-17 1-16,-1-19 16,1 1-16,17-18 15,1 18-15,-19 17 0,1-17 16,0 17-16,-1-17 0,1 35 16,-1-18-16,1 1 0</inkml:trace>
  <inkml:trace contextRef="#ctx0" brushRef="#br1" timeOffset="393268.2663">31538 14764 0,'-17'17'16,"17"1"-16,17-18 31,1 0-15,123-88 0,-88 35-16,18 18 15,140-106 1,-52 17-1,-106 71 1,-35 53 0,-54 0-1,1 18-15,-18-1 16</inkml:trace>
  <inkml:trace contextRef="#ctx0" brushRef="#br1" timeOffset="393560.5442">31785 14305 0,'-17'0'0,"-1"18"15,0-1-15,1 19 0,-1 17 16,-17 0-16,17-1 0,-17 1 15,0 18-15,17-1 0,0-17 16,18 0-16,0-17 0,18-1 16,0 0-16,140 18 15,-87-53 1,17 0-16,53-18 16,-88 18-16,0-17 0,0 17 15</inkml:trace>
  <inkml:trace contextRef="#ctx0" brushRef="#br1" timeOffset="400088.478">12859 16298 0,'-18'0'16,"0"-17"-16,1 17 31,34 0 16,54-18-32,0 18 1,-1 0-16,1 0 0,35-18 16,-18 18-16,35-17 0,1 17 15,-1 0-15,1-18 0,17 18 16,-18 0-16,1-17 16,-1 17-16,-17-18 0,0 18 15,-18-18-15,-17 18 0,-19 0 16,-16 0-16,-19 0 0,-17 18 15,-17-18-15</inkml:trace>
  <inkml:trace contextRef="#ctx0" brushRef="#br1" timeOffset="406640.5416">5803 16986 0,'18'18'0,"-1"-18"16,1 18-16,0-1 16,17 18-16,0-17 0,1 17 15,17 1-15,-18-1 0,18-17 16,35 52-1,-53-52-15,18 17 0,0 0 16,18-17-16,-36 0 16,-18-36-1</inkml:trace>
  <inkml:trace contextRef="#ctx0" brushRef="#br1" timeOffset="407012.8674">5786 17427 0,'0'0'0,"0"-17"15,-18-19 1,18 1-16,0 0 0,0-18 16,0 18-16,0-18 15,0 17-15,0-17 0,0-35 16,0 35 0,0 18-16,18 17 15,-18 1-15,17 17 16,1 0-16,17 0 0,0 0 15,1 17-15,17-17 16,0 0-16,-1 0 0,1 0 16,0-17-16,0 17 0,0-18 15,-18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43:15.4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25083 19032 0</inkml:trace>
  <inkml:trace contextRef="#ctx0" brushRef="#br0" timeOffset="3984.6122">8132 10142 0,'-18'0'15,"0"0"1,18 18-1,0 17-15,0 1 16,0 52-16,18-35 16,-18 88-1,0-53-15,18 0 16,-18 18-16,0 0 0,17 106 16,-17-107-16,0 107 15,0-106-15,0-18 16,0 0-16,0 0 0,18 1 0,-18-1 15,0-18-15,17 89 16,-17-88-16,18-18 16,-18 0-16,0-1 15,18 1-15,-18-17 0,0 52 16,0-53-16,0-17 0,17-1 16,-17 1-1,18-36-15,-36-17 16</inkml:trace>
  <inkml:trace contextRef="#ctx0" brushRef="#br0" timeOffset="4325.5195">8079 12524 0,'0'17'16,"0"1"0,17 0-16,-17-1 15,0 1-15,18-1 0,-18 36 16,18-35-16,-1 53 16,-17-54-1,18 36-15,-1-35 16,1 17-16,0-17 15,17-18 1,-17 0-16,-1 0 0,1-18 16,0 18-16,-1-35 15,1 17-15,-1-17 16,-17 0-16,0-36 16</inkml:trace>
  <inkml:trace contextRef="#ctx0" brushRef="#br0" timeOffset="4712.7956">7990 10301 0,'-17'0'16,"17"-18"15,0-17-15,17 0-16,1 0 0,17-36 15,-17 53-15,0-17 16,-18 18-16,17 17 0,1 17 16,0 54-1,-1-36-15,18 18 16,-17-35 0,35-1-16,-18-17 15</inkml:trace>
  <inkml:trace contextRef="#ctx0" brushRef="#br0" timeOffset="5337.4561">8925 9543 0,'-17'17'16,"34"-17"-1,19 18 1,-1-18-16,53 18 15,-35-18-15,88 0 16,-53 17-16,106-17 16,-88 0-16,141 18 15,-141-18-15,141 17 16,-124-17 0,124 0-16,-123 0 15,52-17-15,-88 17 16,36-18-16,-71 18 15,0 0 1,-36 0-16,1 0 0,0 18 16,-18-1-1,-18-17 1,18 18-16,-18-18 16,18-18-1</inkml:trace>
  <inkml:trace contextRef="#ctx0" brushRef="#br0" timeOffset="5614.192">11201 9454 0,'17'18'16,"1"0"-16,0-1 15,35 1-15,-18-18 16,18 35-16,-18-17 15,36 17 1,-54-35-16,36 35 16,-35-35-16,-1 18 15,-34-18 1,-36 0 0,18 0-16,-54 18 15,36-18 1,18 17-16,0-17 15</inkml:trace>
  <inkml:trace contextRef="#ctx0" brushRef="#br0" timeOffset="6171.8992">9208 9260 0,'0'0'0,"-18"-17"16,0 17-16,-35 17 15,18 1-15,-36 17 16,36-17-16,0 17 0,-36 18 16,36-18-1,0 1-15,35-19 16,17 19-1,1-19-15,35 1 0,53 17 16,-36-17-16,36-1 16,-53-17-16,0 0 0,-18 18 15</inkml:trace>
  <inkml:trace contextRef="#ctx0" brushRef="#br0" timeOffset="6431.5857">9719 9102 0,'-18'35'0,"18"18"15,0 35 1,0-53-16,0 36 16,0-53-16,18-1 15,0 1-15,-1-18 0,1 0 16</inkml:trace>
  <inkml:trace contextRef="#ctx0" brushRef="#br0" timeOffset="6632.9326">10054 9066 0,'-17'18'15,"17"17"-15,-18 18 16,18-35-16,18 35 16,-1-36-16,1 1 15,-1-18-15,19 18 0,34-18 16,-52 0-16,35-18 15,-36 0-15</inkml:trace>
  <inkml:trace contextRef="#ctx0" brushRef="#br0" timeOffset="6755.2568">10178 9208 0,'0'88'16,"0"-176"-16,17 229 0,-17-106 0,36 53 15,-19-53-15</inkml:trace>
  <inkml:trace contextRef="#ctx0" brushRef="#br0" timeOffset="7266.6169">7285 11042 0,'0'18'16,"0"17"-16,0 0 16,0 18-16,0 0 0,0 70 15,18-70-15,-18 36 16,0-54-16,35 0 15,-18-35 1,1-18-16</inkml:trace>
  <inkml:trace contextRef="#ctx0" brushRef="#br0" timeOffset="7472.1624">7585 11060 0,'0'0'15,"-18"53"-15,18-18 0,0 0 16,-18 0-16,18-17 16,0 35-16,18-35 15,17-1-15,-17 1 16,35-1-16,-18-17 16,18 0-1,-35 0-15,-1 0 0</inkml:trace>
  <inkml:trace contextRef="#ctx0" brushRef="#br0" timeOffset="7616.5471">7743 11289 0,'0'0'0,"18"141"0,0-70 15,-1 52-15,19-70 16,-19-18-16,1 1 15</inkml:trace>
  <inkml:trace contextRef="#ctx0" brushRef="#br0" timeOffset="10135.5233">7955 11695 0</inkml:trace>
  <inkml:trace contextRef="#ctx0" brushRef="#br0" timeOffset="45472.0907">617 2646 0,'-17'17'0,"-1"1"16,0-18-16,18 18 0,-17 17 15,17-17-15,-18-1 16,18 19-16,0 34 15,0-17-15,0 0 16,0 70-16,0-70 16,0 18-16,0 52 15,0-52-15,0 0 0,-17 70 16,17-71 0,0 36-16,0-35 15,0 52-15,17-52 16,18 34-16,1-69 15,17 34 1,-18-52-16,53 35 16,-70-53-16,35 17 15,-36 1-15,19-18 16,-19 0-16,-34 0 31,-1-18-15</inkml:trace>
  <inkml:trace contextRef="#ctx0" brushRef="#br0" timeOffset="45945.8507">582 4568 0,'18'18'31,"35"-18"-15,-18 0-16,35 18 15,-34-18-15,-1 0 0,18-18 16,-18 18 0,18-35-16,-35 17 15,-1-35-15,-17 18 16,-17-18-1,17 0-15,-18-17 16,1 34-16,-1 1 0,-17-35 16,17 34-16,0-17 15,1 36-15,17-19 16</inkml:trace>
  <inkml:trace contextRef="#ctx0" brushRef="#br0" timeOffset="50094.3364">2028 8890 0,'-35'18'15,"18"-18"1,34 0 0,1 0-1,17-18-15,18 18 16,0-18-16,106 1 16,-71 17-16,18-18 15,0 18-15,17 0 0,18 0 0,159-18 16,-159 1-16,18-1 15,158-35 1,-158 36-16,-35-1 0,87-17 16,-123 35-16,-17 17 15,88 19 1,-106 17 0,-36-36-16,1-17 0,-18 18 15,-18-18-15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19" Type="http://schemas.openxmlformats.org/officeDocument/2006/relationships/image" Target="../media/image15.png"/><Relationship Id="rId9" Type="http://schemas.openxmlformats.org/officeDocument/2006/relationships/image" Target="../media/image9.png"/><Relationship Id="rId4" Type="http://schemas.openxmlformats.org/officeDocument/2006/relationships/image" Target="../media/image49.png"/><Relationship Id="rId14" Type="http://schemas.openxmlformats.org/officeDocument/2006/relationships/image" Target="../media/image120.png"/></Relationships>
</file>

<file path=ppt/slides/_rels/slide3.xml.rels><?xml version="1.0" encoding="UTF-8" standalone="yes" ?><Relationships xmlns="http://schemas.openxmlformats.org/package/2006/relationships"><Relationship Id="rId8" Target="../media/image20.png" Type="http://schemas.openxmlformats.org/officeDocument/2006/relationships/image"/><Relationship Id="rId13" Target="../media/image25.png" Type="http://schemas.openxmlformats.org/officeDocument/2006/relationships/image"/><Relationship Id="rId18" Target="../media/image29.png" Type="http://schemas.openxmlformats.org/officeDocument/2006/relationships/image"/><Relationship Id="rId26" Target="../media/image31.png" Type="http://schemas.openxmlformats.org/officeDocument/2006/relationships/image"/><Relationship Id="rId3" Target="../media/image16.png" Type="http://schemas.openxmlformats.org/officeDocument/2006/relationships/image"/><Relationship Id="rId21" Target="../media/image33.png" Type="http://schemas.openxmlformats.org/officeDocument/2006/relationships/image"/><Relationship Id="rId34" Target="../ink/ink3.xml" Type="http://schemas.openxmlformats.org/officeDocument/2006/relationships/customXml"/><Relationship Id="rId7" Target="../media/image19.png" Type="http://schemas.openxmlformats.org/officeDocument/2006/relationships/image"/><Relationship Id="rId12" Target="../media/image304.png" Type="http://schemas.openxmlformats.org/officeDocument/2006/relationships/image"/><Relationship Id="rId17" Target="../media/image28.png" Type="http://schemas.openxmlformats.org/officeDocument/2006/relationships/image"/><Relationship Id="rId25" Target="../media/image37.png" Type="http://schemas.openxmlformats.org/officeDocument/2006/relationships/image"/><Relationship Id="rId33" Target="../media/image44.png" Type="http://schemas.openxmlformats.org/officeDocument/2006/relationships/image"/><Relationship Id="rId2" Target="../media/image150.png" Type="http://schemas.openxmlformats.org/officeDocument/2006/relationships/image"/><Relationship Id="rId16" Target="../media/image19.jpeg" Type="http://schemas.openxmlformats.org/officeDocument/2006/relationships/image"/><Relationship Id="rId20" Target="../media/image32.png" Type="http://schemas.openxmlformats.org/officeDocument/2006/relationships/image"/><Relationship Id="rId29" Target="../media/image40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180.png" Type="http://schemas.openxmlformats.org/officeDocument/2006/relationships/image"/><Relationship Id="rId11" Target="../media/image303.png" Type="http://schemas.openxmlformats.org/officeDocument/2006/relationships/image"/><Relationship Id="rId24" Target="../media/image36.png" Type="http://schemas.openxmlformats.org/officeDocument/2006/relationships/image"/><Relationship Id="rId32" Target="../media/image43.png" Type="http://schemas.openxmlformats.org/officeDocument/2006/relationships/image"/><Relationship Id="rId5" Target="../media/image18.png" Type="http://schemas.openxmlformats.org/officeDocument/2006/relationships/image"/><Relationship Id="rId15" Target="../media/image27.png" Type="http://schemas.openxmlformats.org/officeDocument/2006/relationships/image"/><Relationship Id="rId23" Target="../media/image35.png" Type="http://schemas.openxmlformats.org/officeDocument/2006/relationships/image"/><Relationship Id="rId28" Target="../media/image39.png" Type="http://schemas.openxmlformats.org/officeDocument/2006/relationships/image"/><Relationship Id="rId10" Target="../media/image22.png" Type="http://schemas.openxmlformats.org/officeDocument/2006/relationships/image"/><Relationship Id="rId19" Target="../media/image30.png" Type="http://schemas.openxmlformats.org/officeDocument/2006/relationships/image"/><Relationship Id="rId31" Target="../media/image42.png" Type="http://schemas.openxmlformats.org/officeDocument/2006/relationships/image"/><Relationship Id="rId4" Target="../media/image17.png" Type="http://schemas.openxmlformats.org/officeDocument/2006/relationships/image"/><Relationship Id="rId9" Target="../media/image302.png" Type="http://schemas.openxmlformats.org/officeDocument/2006/relationships/image"/><Relationship Id="rId14" Target="../media/image26.png" Type="http://schemas.openxmlformats.org/officeDocument/2006/relationships/image"/><Relationship Id="rId22" Target="../media/image34.png" Type="http://schemas.openxmlformats.org/officeDocument/2006/relationships/image"/><Relationship Id="rId27" Target="../media/image38.png" Type="http://schemas.openxmlformats.org/officeDocument/2006/relationships/image"/><Relationship Id="rId30" Target="../media/image41.png" Type="http://schemas.openxmlformats.org/officeDocument/2006/relationships/image"/><Relationship Id="rId35" Target="../media/image21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8" Target="../media/image47.png" Type="http://schemas.openxmlformats.org/officeDocument/2006/relationships/image"/><Relationship Id="rId13" Target="../media/image22.jpeg" Type="http://schemas.openxmlformats.org/officeDocument/2006/relationships/image"/><Relationship Id="rId3" Target="../media/image290.png" Type="http://schemas.openxmlformats.org/officeDocument/2006/relationships/image"/><Relationship Id="rId7" Target="../media/image46.png" Type="http://schemas.openxmlformats.org/officeDocument/2006/relationships/image"/><Relationship Id="rId12" Target="../media/image44.png" Type="http://schemas.openxmlformats.org/officeDocument/2006/relationships/image"/><Relationship Id="rId2" Target="../media/image19.jpeg" Type="http://schemas.openxmlformats.org/officeDocument/2006/relationships/image"/><Relationship Id="rId16" Target="../media/image23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32.png" Type="http://schemas.openxmlformats.org/officeDocument/2006/relationships/image"/><Relationship Id="rId11" Target="../media/image48.png" Type="http://schemas.openxmlformats.org/officeDocument/2006/relationships/image"/><Relationship Id="rId5" Target="../media/image45.png" Type="http://schemas.openxmlformats.org/officeDocument/2006/relationships/image"/><Relationship Id="rId15" Target="../ink/ink4.xml" Type="http://schemas.openxmlformats.org/officeDocument/2006/relationships/customXml"/><Relationship Id="rId10" Target="../media/image43.png" Type="http://schemas.openxmlformats.org/officeDocument/2006/relationships/image"/><Relationship Id="rId4" Target="../media/image300.png" Type="http://schemas.openxmlformats.org/officeDocument/2006/relationships/image"/><Relationship Id="rId9" Target="../media/image36.png" Type="http://schemas.openxmlformats.org/officeDocument/2006/relationships/image"/><Relationship Id="rId14" Target="../media/image39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9430" y="1545021"/>
            <a:ext cx="6239800" cy="104664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112" y="3410417"/>
            <a:ext cx="6930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Convolutional implementation of sliding windows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Turning FC layer into convolutional layers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489901" y="1350788"/>
            <a:ext cx="1798320" cy="1939667"/>
            <a:chOff x="2489901" y="1350788"/>
            <a:chExt cx="1798320" cy="1939667"/>
          </a:xfrm>
        </p:grpSpPr>
        <p:sp>
          <p:nvSpPr>
            <p:cNvPr id="35" name="Cube 34"/>
            <p:cNvSpPr/>
            <p:nvPr/>
          </p:nvSpPr>
          <p:spPr>
            <a:xfrm>
              <a:off x="2832537" y="1350788"/>
              <a:ext cx="1455684" cy="1434454"/>
            </a:xfrm>
            <a:prstGeom prst="cube">
              <a:avLst>
                <a:gd name="adj" fmla="val 330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489901" y="2890345"/>
                  <a:ext cx="16882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10 × 10 × 16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01" y="2890345"/>
                  <a:ext cx="168828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5299933" y="1508442"/>
            <a:ext cx="1402948" cy="1782013"/>
            <a:chOff x="5299933" y="1508442"/>
            <a:chExt cx="1402948" cy="1782013"/>
          </a:xfrm>
        </p:grpSpPr>
        <p:sp>
          <p:nvSpPr>
            <p:cNvPr id="38" name="Cube 37"/>
            <p:cNvSpPr/>
            <p:nvPr/>
          </p:nvSpPr>
          <p:spPr>
            <a:xfrm>
              <a:off x="5360275" y="1508442"/>
              <a:ext cx="1282264" cy="1276799"/>
            </a:xfrm>
            <a:prstGeom prst="cube">
              <a:avLst>
                <a:gd name="adj" fmla="val 389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9933" y="2890345"/>
                  <a:ext cx="14029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5 × 16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33" y="2890345"/>
                  <a:ext cx="140294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182880" y="1350788"/>
            <a:ext cx="1593368" cy="1939667"/>
            <a:chOff x="182880" y="1350788"/>
            <a:chExt cx="1593368" cy="1939667"/>
          </a:xfrm>
        </p:grpSpPr>
        <p:sp>
          <p:nvSpPr>
            <p:cNvPr id="9" name="Cube 8"/>
            <p:cNvSpPr/>
            <p:nvPr/>
          </p:nvSpPr>
          <p:spPr>
            <a:xfrm>
              <a:off x="283779" y="1350788"/>
              <a:ext cx="1492469" cy="1434454"/>
            </a:xfrm>
            <a:prstGeom prst="cube">
              <a:avLst>
                <a:gd name="adj" fmla="val 37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2880" y="2890345"/>
                  <a:ext cx="15456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14 × 14 × 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2890345"/>
                  <a:ext cx="154561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/>
          <p:cNvGrpSpPr/>
          <p:nvPr/>
        </p:nvGrpSpPr>
        <p:grpSpPr>
          <a:xfrm>
            <a:off x="1776248" y="2144110"/>
            <a:ext cx="931591" cy="531403"/>
            <a:chOff x="1776248" y="2144110"/>
            <a:chExt cx="931591" cy="53140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870841" y="2144110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76248" y="2275403"/>
                  <a:ext cx="931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248" y="2275403"/>
                  <a:ext cx="9315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4263470" y="1594703"/>
            <a:ext cx="1321196" cy="1054621"/>
            <a:chOff x="4263470" y="1594703"/>
            <a:chExt cx="1321196" cy="10546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461641" y="2128344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412917" y="2249214"/>
                  <a:ext cx="8226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7" y="2249214"/>
                  <a:ext cx="822661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63470" y="1594703"/>
              <a:ext cx="1321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Schoolbook" charset="0"/>
                  <a:ea typeface="Century Schoolbook" charset="0"/>
                  <a:cs typeface="Century Schoolbook" charset="0"/>
                </a:rPr>
                <a:t>MAX POOL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800193" y="1596580"/>
            <a:ext cx="725214" cy="537020"/>
            <a:chOff x="6800193" y="1596580"/>
            <a:chExt cx="725214" cy="537020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800193" y="2133600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928601" y="1596580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entury Schoolbook" charset="0"/>
                  <a:ea typeface="Century Schoolbook" charset="0"/>
                  <a:cs typeface="Century Schoolbook" charset="0"/>
                </a:rPr>
                <a:t>FC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204706" y="1594703"/>
            <a:ext cx="725214" cy="549407"/>
            <a:chOff x="8204706" y="1594703"/>
            <a:chExt cx="725214" cy="549407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204706" y="2144110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333114" y="159470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entury Schoolbook" charset="0"/>
                  <a:ea typeface="Century Schoolbook" charset="0"/>
                  <a:cs typeface="Century Schoolbook" charset="0"/>
                </a:rPr>
                <a:t>FC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512016" y="1974577"/>
            <a:ext cx="1922905" cy="1243174"/>
            <a:chOff x="9512016" y="1974577"/>
            <a:chExt cx="1922905" cy="1243174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9512016" y="2151177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0453585" y="1974577"/>
              <a:ext cx="365760" cy="3657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857245" y="2509865"/>
              <a:ext cx="15776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mbria Math" charset="0"/>
                  <a:ea typeface="Cambria Math" charset="0"/>
                  <a:cs typeface="Cambria Math" charset="0"/>
                </a:rPr>
                <a:t>y</a:t>
              </a:r>
              <a:endParaRPr lang="en-US" sz="2000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pPr algn="ctr"/>
              <a:r>
                <a:rPr lang="en-US" sz="2000" dirty="0">
                  <a:latin typeface="Century Schoolbook" charset="0"/>
                  <a:ea typeface="Century Schoolbook" charset="0"/>
                  <a:cs typeface="Century Schoolbook" charset="0"/>
                </a:rPr>
                <a:t> softmax (4)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82880" y="3953150"/>
            <a:ext cx="1593368" cy="1939667"/>
            <a:chOff x="182880" y="3953150"/>
            <a:chExt cx="1593368" cy="1939667"/>
          </a:xfrm>
        </p:grpSpPr>
        <p:sp>
          <p:nvSpPr>
            <p:cNvPr id="51" name="Cube 50"/>
            <p:cNvSpPr/>
            <p:nvPr/>
          </p:nvSpPr>
          <p:spPr>
            <a:xfrm>
              <a:off x="283779" y="3953150"/>
              <a:ext cx="1492469" cy="1434454"/>
            </a:xfrm>
            <a:prstGeom prst="cube">
              <a:avLst>
                <a:gd name="adj" fmla="val 37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82880" y="5492707"/>
                  <a:ext cx="15456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14 × 14 × 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" y="5492707"/>
                  <a:ext cx="154561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2489901" y="3953150"/>
            <a:ext cx="1798320" cy="1939667"/>
            <a:chOff x="2489901" y="3953150"/>
            <a:chExt cx="1798320" cy="1939667"/>
          </a:xfrm>
        </p:grpSpPr>
        <p:sp>
          <p:nvSpPr>
            <p:cNvPr id="54" name="Cube 53"/>
            <p:cNvSpPr/>
            <p:nvPr/>
          </p:nvSpPr>
          <p:spPr>
            <a:xfrm>
              <a:off x="2832537" y="3953150"/>
              <a:ext cx="1455684" cy="1434454"/>
            </a:xfrm>
            <a:prstGeom prst="cube">
              <a:avLst>
                <a:gd name="adj" fmla="val 330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489901" y="5492707"/>
                  <a:ext cx="16882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10 × 10 × 16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01" y="5492707"/>
                  <a:ext cx="1688283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/>
          <p:cNvGrpSpPr/>
          <p:nvPr/>
        </p:nvGrpSpPr>
        <p:grpSpPr>
          <a:xfrm>
            <a:off x="5299933" y="4110804"/>
            <a:ext cx="1402948" cy="1782013"/>
            <a:chOff x="5299933" y="4110804"/>
            <a:chExt cx="1402948" cy="1782013"/>
          </a:xfrm>
        </p:grpSpPr>
        <p:sp>
          <p:nvSpPr>
            <p:cNvPr id="57" name="Cube 56"/>
            <p:cNvSpPr/>
            <p:nvPr/>
          </p:nvSpPr>
          <p:spPr>
            <a:xfrm>
              <a:off x="5360275" y="4110804"/>
              <a:ext cx="1282264" cy="1276799"/>
            </a:xfrm>
            <a:prstGeom prst="cube">
              <a:avLst>
                <a:gd name="adj" fmla="val 389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299933" y="5492707"/>
                  <a:ext cx="14029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5 × 16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933" y="5492707"/>
                  <a:ext cx="140294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1842746" y="4746472"/>
            <a:ext cx="920866" cy="505214"/>
            <a:chOff x="1842746" y="4746472"/>
            <a:chExt cx="920866" cy="505214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1870841" y="4746472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842746" y="4851576"/>
                  <a:ext cx="920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746" y="4851576"/>
                  <a:ext cx="92086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4263470" y="4197065"/>
            <a:ext cx="1321196" cy="1054621"/>
            <a:chOff x="4263470" y="4197065"/>
            <a:chExt cx="1321196" cy="1054621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461641" y="4730706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412917" y="4851576"/>
                  <a:ext cx="8226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917" y="4851576"/>
                  <a:ext cx="822661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00000" b="-1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/>
            <p:cNvSpPr txBox="1"/>
            <p:nvPr/>
          </p:nvSpPr>
          <p:spPr>
            <a:xfrm>
              <a:off x="4263470" y="4197065"/>
              <a:ext cx="1321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Schoolbook" charset="0"/>
                  <a:ea typeface="Century Schoolbook" charset="0"/>
                  <a:cs typeface="Century Schoolbook" charset="0"/>
                </a:rPr>
                <a:t>MAX POOL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204221" y="4441306"/>
            <a:ext cx="1545616" cy="1451511"/>
            <a:chOff x="7204221" y="4441306"/>
            <a:chExt cx="1545616" cy="1451511"/>
          </a:xfrm>
        </p:grpSpPr>
        <p:sp>
          <p:nvSpPr>
            <p:cNvPr id="64" name="Cube 63"/>
            <p:cNvSpPr/>
            <p:nvPr/>
          </p:nvSpPr>
          <p:spPr>
            <a:xfrm>
              <a:off x="7547764" y="4441306"/>
              <a:ext cx="858531" cy="820540"/>
            </a:xfrm>
            <a:prstGeom prst="cube">
              <a:avLst>
                <a:gd name="adj" fmla="val 78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204221" y="5492707"/>
                  <a:ext cx="15456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</a:rPr>
                          <m:t>1 × 1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× 400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221" y="5492707"/>
                  <a:ext cx="1545616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8816830" y="4441306"/>
            <a:ext cx="1545616" cy="1451511"/>
            <a:chOff x="7204221" y="4441306"/>
            <a:chExt cx="1545616" cy="1451511"/>
          </a:xfrm>
        </p:grpSpPr>
        <p:sp>
          <p:nvSpPr>
            <p:cNvPr id="70" name="Cube 69"/>
            <p:cNvSpPr/>
            <p:nvPr/>
          </p:nvSpPr>
          <p:spPr>
            <a:xfrm>
              <a:off x="7547764" y="4441306"/>
              <a:ext cx="858531" cy="820540"/>
            </a:xfrm>
            <a:prstGeom prst="cube">
              <a:avLst>
                <a:gd name="adj" fmla="val 787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204221" y="5492707"/>
                  <a:ext cx="15456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1 × 400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4221" y="5492707"/>
                  <a:ext cx="1545616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138664" y="4611439"/>
            <a:ext cx="1727150" cy="1281966"/>
            <a:chOff x="10138664" y="4611439"/>
            <a:chExt cx="1727150" cy="1281966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10138664" y="4779693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be 72"/>
            <p:cNvSpPr/>
            <p:nvPr/>
          </p:nvSpPr>
          <p:spPr>
            <a:xfrm>
              <a:off x="10983638" y="4611439"/>
              <a:ext cx="504073" cy="480273"/>
            </a:xfrm>
            <a:prstGeom prst="cube">
              <a:avLst>
                <a:gd name="adj" fmla="val 642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0605534" y="5493295"/>
                  <a:ext cx="12602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 × 1 × 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534" y="5493295"/>
                  <a:ext cx="126028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98485" b="-1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6642539" y="4237194"/>
            <a:ext cx="975009" cy="1030465"/>
            <a:chOff x="6642539" y="4237194"/>
            <a:chExt cx="975009" cy="1030465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800193" y="4774214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928601" y="423719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entury Schoolbook" charset="0"/>
                  <a:ea typeface="Century Schoolbook" charset="0"/>
                  <a:cs typeface="Century Schoolbook" charset="0"/>
                </a:rPr>
                <a:t>FC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6642539" y="4867549"/>
                  <a:ext cx="97500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i="1">
                            <a:latin typeface="Cambria Math" charset="0"/>
                          </a:rPr>
                          <m:t> × 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i="1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539" y="4867549"/>
                  <a:ext cx="975009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8325987" y="4237194"/>
            <a:ext cx="945281" cy="1023479"/>
            <a:chOff x="8325987" y="4237194"/>
            <a:chExt cx="945281" cy="1023479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8451934" y="4774214"/>
              <a:ext cx="725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8580342" y="423719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entury Schoolbook" charset="0"/>
                  <a:ea typeface="Century Schoolbook" charset="0"/>
                  <a:cs typeface="Century Schoolbook" charset="0"/>
                </a:rPr>
                <a:t>FC</a:t>
              </a:r>
              <a:endParaRPr lang="en-US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8325987" y="4860563"/>
                  <a:ext cx="945281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charset="0"/>
                          </a:rPr>
                          <m:t>1 × 1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987" y="4860563"/>
                  <a:ext cx="94528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7537675" y="1560994"/>
            <a:ext cx="670376" cy="1729461"/>
            <a:chOff x="7641842" y="1560994"/>
            <a:chExt cx="670376" cy="1729461"/>
          </a:xfrm>
        </p:grpSpPr>
        <p:grpSp>
          <p:nvGrpSpPr>
            <p:cNvPr id="85" name="Group 84"/>
            <p:cNvGrpSpPr/>
            <p:nvPr/>
          </p:nvGrpSpPr>
          <p:grpSpPr>
            <a:xfrm>
              <a:off x="7641842" y="1560994"/>
              <a:ext cx="670376" cy="1729461"/>
              <a:chOff x="7641842" y="1560994"/>
              <a:chExt cx="670376" cy="172946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24629" y="1560994"/>
                <a:ext cx="304800" cy="127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641842" y="2890345"/>
                    <a:ext cx="6703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00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1842" y="2890345"/>
                    <a:ext cx="670376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Oval 2"/>
            <p:cNvSpPr/>
            <p:nvPr/>
          </p:nvSpPr>
          <p:spPr>
            <a:xfrm>
              <a:off x="7842790" y="1594703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837947" y="1922630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7837623" y="2537825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914059" y="224090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059" y="2240900"/>
                  <a:ext cx="125034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857" r="-380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8865557" y="1554901"/>
            <a:ext cx="670376" cy="1729461"/>
            <a:chOff x="7641842" y="1560994"/>
            <a:chExt cx="670376" cy="1729461"/>
          </a:xfrm>
        </p:grpSpPr>
        <p:grpSp>
          <p:nvGrpSpPr>
            <p:cNvPr id="99" name="Group 98"/>
            <p:cNvGrpSpPr/>
            <p:nvPr/>
          </p:nvGrpSpPr>
          <p:grpSpPr>
            <a:xfrm>
              <a:off x="7641842" y="1560994"/>
              <a:ext cx="670376" cy="1729461"/>
              <a:chOff x="7641842" y="1560994"/>
              <a:chExt cx="670376" cy="172946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824629" y="1560994"/>
                <a:ext cx="304800" cy="12767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641842" y="2890345"/>
                    <a:ext cx="6703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00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1842" y="2890345"/>
                    <a:ext cx="670376" cy="4001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Oval 99"/>
            <p:cNvSpPr/>
            <p:nvPr/>
          </p:nvSpPr>
          <p:spPr>
            <a:xfrm>
              <a:off x="7842790" y="1594703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837947" y="1922630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837623" y="2537825"/>
              <a:ext cx="278812" cy="275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914059" y="2240900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059" y="2240900"/>
                  <a:ext cx="125034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5000" r="-4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598292-2054-46A0-8A65-2C1059CB7423}"/>
                  </a:ext>
                </a:extLst>
              </p14:cNvPr>
              <p14:cNvContentPartPr/>
              <p14:nvPr/>
            </p14:nvContentPartPr>
            <p14:xfrm>
              <a:off x="7804080" y="1098720"/>
              <a:ext cx="3740760" cy="168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598292-2054-46A0-8A65-2C1059CB74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94720" y="1089360"/>
                <a:ext cx="3759480" cy="17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671FBB-637A-41B6-AAB5-B38CE85A971A}"/>
                  </a:ext>
                </a:extLst>
              </p14:cNvPr>
              <p14:cNvContentPartPr/>
              <p14:nvPr/>
            </p14:nvContentPartPr>
            <p14:xfrm>
              <a:off x="5410080" y="851040"/>
              <a:ext cx="6661800" cy="581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671FBB-637A-41B6-AAB5-B38CE85A97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0720" y="841680"/>
                <a:ext cx="6680520" cy="58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661751" cy="1097280"/>
          </a:xfrm>
        </p:spPr>
        <p:txBody>
          <a:bodyPr anchor="t">
            <a:normAutofit/>
          </a:bodyPr>
          <a:lstStyle/>
          <a:p>
            <a:r>
              <a:rPr lang="en-US" sz="4200" dirty="0"/>
              <a:t>Convolution implementation of sliding windows</a:t>
            </a:r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534"/>
              </p:ext>
            </p:extLst>
          </p:nvPr>
        </p:nvGraphicFramePr>
        <p:xfrm>
          <a:off x="5597450" y="1118582"/>
          <a:ext cx="655560" cy="661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326259" y="2300384"/>
                <a:ext cx="1178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59" y="2300384"/>
                <a:ext cx="117852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93185"/>
              </p:ext>
            </p:extLst>
          </p:nvPr>
        </p:nvGraphicFramePr>
        <p:xfrm>
          <a:off x="7458154" y="1387185"/>
          <a:ext cx="122114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6747576" y="2300384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576" y="2300384"/>
                <a:ext cx="132119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5692"/>
              </p:ext>
            </p:extLst>
          </p:nvPr>
        </p:nvGraphicFramePr>
        <p:xfrm>
          <a:off x="8924011" y="1387185"/>
          <a:ext cx="122114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8272997" y="2300384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97" y="2300384"/>
                <a:ext cx="132119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1596"/>
              </p:ext>
            </p:extLst>
          </p:nvPr>
        </p:nvGraphicFramePr>
        <p:xfrm>
          <a:off x="10602045" y="1387185"/>
          <a:ext cx="122114" cy="1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5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10127878" y="2300384"/>
                <a:ext cx="1035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878" y="2300384"/>
                <a:ext cx="1035861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Straight Arrow Connector 248"/>
          <p:cNvCxnSpPr/>
          <p:nvPr/>
        </p:nvCxnSpPr>
        <p:spPr>
          <a:xfrm>
            <a:off x="6626636" y="1441069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7955917" y="1441069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9600690" y="1441069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471888" y="4300538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16×16×3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8" y="4300538"/>
                <a:ext cx="132119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1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3476"/>
              </p:ext>
            </p:extLst>
          </p:nvPr>
        </p:nvGraphicFramePr>
        <p:xfrm>
          <a:off x="5596511" y="3128274"/>
          <a:ext cx="808308" cy="80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4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43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43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6918440" y="4311027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4311027"/>
                <a:ext cx="132119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/>
          <p:cNvCxnSpPr/>
          <p:nvPr/>
        </p:nvCxnSpPr>
        <p:spPr>
          <a:xfrm>
            <a:off x="2270993" y="3528580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4717458" y="3528580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6733316" y="3528580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77677" y="892261"/>
            <a:ext cx="1377300" cy="1810653"/>
            <a:chOff x="1581491" y="241113"/>
            <a:chExt cx="1377300" cy="1810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581491" y="1651656"/>
                  <a:ext cx="13773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14×14 ×3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491" y="1651656"/>
                  <a:ext cx="1377300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01538" b="-1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22078" y="241113"/>
              <a:ext cx="1327708" cy="1319983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780634" y="1047676"/>
            <a:ext cx="1519967" cy="1657847"/>
            <a:chOff x="2803046" y="1027169"/>
            <a:chExt cx="1519967" cy="1657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2803046" y="2284906"/>
                  <a:ext cx="15199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10×10×16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046" y="2284906"/>
                  <a:ext cx="1519967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84" name="Picture 283"/>
            <p:cNvPicPr>
              <a:picLocks noChangeAspect="1"/>
            </p:cNvPicPr>
            <p:nvPr/>
          </p:nvPicPr>
          <p:blipFill rotWithShape="1">
            <a:blip r:embed="rId9"/>
            <a:srcRect l="28288" t="28196" r="49" b="-925"/>
            <a:stretch/>
          </p:blipFill>
          <p:spPr>
            <a:xfrm>
              <a:off x="3091831" y="1027169"/>
              <a:ext cx="1038310" cy="106042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449" y="2755223"/>
            <a:ext cx="1518211" cy="150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3693" y="2902635"/>
            <a:ext cx="1257541" cy="1251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40422" y="4300538"/>
                <a:ext cx="1463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12×12×16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22" y="4300538"/>
                <a:ext cx="1463862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68926" y="4300538"/>
                <a:ext cx="1178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×6×16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26" y="4300538"/>
                <a:ext cx="1178528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98815"/>
              </p:ext>
            </p:extLst>
          </p:nvPr>
        </p:nvGraphicFramePr>
        <p:xfrm>
          <a:off x="7454608" y="3384622"/>
          <a:ext cx="257812" cy="26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8037907" y="3528580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923096"/>
              </p:ext>
            </p:extLst>
          </p:nvPr>
        </p:nvGraphicFramePr>
        <p:xfrm>
          <a:off x="8924011" y="3384622"/>
          <a:ext cx="257812" cy="26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417166" y="4300538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66" y="4300538"/>
                <a:ext cx="132119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9715941" y="3528580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33206"/>
              </p:ext>
            </p:extLst>
          </p:nvPr>
        </p:nvGraphicFramePr>
        <p:xfrm>
          <a:off x="10602045" y="3384622"/>
          <a:ext cx="257812" cy="26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21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0229169" y="4300538"/>
                <a:ext cx="1035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169" y="4300538"/>
                <a:ext cx="1035861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1434" y="4700648"/>
            <a:ext cx="1470420" cy="1509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4" y="6204476"/>
                <a:ext cx="1321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8×28×3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4" y="6204476"/>
                <a:ext cx="1321196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16"/>
          <a:srcRect r="14281" b="14426"/>
          <a:stretch/>
        </p:blipFill>
        <p:spPr>
          <a:xfrm>
            <a:off x="3070806" y="4809503"/>
            <a:ext cx="1260428" cy="1291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034191" y="6217151"/>
                <a:ext cx="1463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4×24×16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191" y="6217151"/>
                <a:ext cx="1463862" cy="4001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6"/>
          <a:srcRect r="56468" b="56830"/>
          <a:stretch/>
        </p:blipFill>
        <p:spPr>
          <a:xfrm>
            <a:off x="5563705" y="4962199"/>
            <a:ext cx="963556" cy="98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3552" y="6204476"/>
                <a:ext cx="1463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12×12×16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52" y="6204476"/>
                <a:ext cx="1463862" cy="4001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16"/>
          <a:srcRect r="70853" b="71060"/>
          <a:stretch/>
        </p:blipFill>
        <p:spPr>
          <a:xfrm>
            <a:off x="7260941" y="5123834"/>
            <a:ext cx="645145" cy="65745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16"/>
          <a:srcRect r="70853" b="71060"/>
          <a:stretch/>
        </p:blipFill>
        <p:spPr>
          <a:xfrm>
            <a:off x="8730344" y="5123834"/>
            <a:ext cx="645145" cy="65745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16"/>
          <a:srcRect r="70853" b="71060"/>
          <a:stretch/>
        </p:blipFill>
        <p:spPr>
          <a:xfrm>
            <a:off x="10438834" y="5123834"/>
            <a:ext cx="645145" cy="657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26919" y="6209776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919" y="6209776"/>
                <a:ext cx="1321195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401201" y="6209776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201" y="6209776"/>
                <a:ext cx="1321195" cy="4001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243475" y="6204476"/>
                <a:ext cx="1035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3475" y="6204476"/>
                <a:ext cx="1035861" cy="40011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2270991" y="5452562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69123" y="5462021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658918" y="5452562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83031" y="5452562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671978" y="5452562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030882" y="1507869"/>
            <a:ext cx="710451" cy="461070"/>
            <a:chOff x="2149916" y="1729825"/>
            <a:chExt cx="710451" cy="46107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270992" y="1729825"/>
              <a:ext cx="470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149916" y="1790785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5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×5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916" y="1790785"/>
                  <a:ext cx="710451" cy="40011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297280" y="1001821"/>
            <a:ext cx="1321196" cy="898879"/>
            <a:chOff x="4411580" y="1290577"/>
            <a:chExt cx="1321196" cy="898879"/>
          </a:xfrm>
        </p:grpSpPr>
        <p:cxnSp>
          <p:nvCxnSpPr>
            <p:cNvPr id="142" name="Straight Arrow Connector 141"/>
            <p:cNvCxnSpPr/>
            <p:nvPr/>
          </p:nvCxnSpPr>
          <p:spPr>
            <a:xfrm>
              <a:off x="4808899" y="1729825"/>
              <a:ext cx="4703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669123" y="1789346"/>
                  <a:ext cx="7104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×2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123" y="1789346"/>
                  <a:ext cx="710451" cy="40011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4411580" y="1290577"/>
              <a:ext cx="1321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Century Schoolbook" charset="0"/>
                  <a:ea typeface="Century Schoolbook" charset="0"/>
                  <a:cs typeface="Century Schoolbook" charset="0"/>
                </a:rPr>
                <a:t>MAX POOL</a:t>
              </a: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627620" y="999568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975511" y="101589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595039" y="99796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132579" y="3584494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79" y="3584494"/>
                <a:ext cx="710451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594679" y="3553464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79" y="3553464"/>
                <a:ext cx="710451" cy="40011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4336021" y="3103556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MAX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157287" y="5462021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87" y="5462021"/>
                <a:ext cx="710451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6703820" y="3132636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033787" y="3132636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513631" y="1500590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31" y="1500590"/>
                <a:ext cx="710451" cy="400110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7856751" y="1500590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751" y="1500590"/>
                <a:ext cx="710451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486318" y="1500590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318" y="1500590"/>
                <a:ext cx="710451" cy="400110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620311" y="3584078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11" y="3584078"/>
                <a:ext cx="710451" cy="400110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963431" y="3584078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431" y="3584078"/>
                <a:ext cx="710451" cy="40011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9592998" y="3584078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998" y="3584078"/>
                <a:ext cx="710451" cy="400110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/>
          <p:cNvSpPr txBox="1"/>
          <p:nvPr/>
        </p:nvSpPr>
        <p:spPr>
          <a:xfrm>
            <a:off x="9691900" y="3132636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FC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536667" y="5452562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667" y="5452562"/>
                <a:ext cx="710451" cy="400110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4295141" y="504462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MAX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550490" y="5448101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90" y="5448101"/>
                <a:ext cx="710451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953543" y="5455212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543" y="5455212"/>
                <a:ext cx="710451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-28049" y="6557046"/>
            <a:ext cx="9618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Sermanet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 et al., 2014, </a:t>
            </a:r>
            <a:r>
              <a:rPr lang="en-US" sz="1400" dirty="0" err="1">
                <a:latin typeface="Century Schoolbook" charset="0"/>
                <a:ea typeface="Century Schoolbook" charset="0"/>
                <a:cs typeface="Century Schoolbook" charset="0"/>
              </a:rPr>
              <a:t>OverFeat</a:t>
            </a:r>
            <a:r>
              <a:rPr lang="en-US" sz="1400" dirty="0">
                <a:latin typeface="Century Schoolbook" charset="0"/>
                <a:ea typeface="Century Schoolbook" charset="0"/>
                <a:cs typeface="Century Schoolbook" charset="0"/>
              </a:rPr>
              <a:t>: Integrated recognition, localization and detection using convolutional networks]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9551936" y="5448101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36" y="5448101"/>
                <a:ext cx="710451" cy="400110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1FA28D5-A4FD-473F-A90B-139C07FBA44F}"/>
                  </a:ext>
                </a:extLst>
              </p14:cNvPr>
              <p14:cNvContentPartPr/>
              <p14:nvPr/>
            </p14:nvContentPartPr>
            <p14:xfrm>
              <a:off x="6480" y="692280"/>
              <a:ext cx="11608200" cy="558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1FA28D5-A4FD-473F-A90B-139C07FBA44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2880" y="682920"/>
                <a:ext cx="11626920" cy="56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2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/>
      <p:bldP spid="136" grpId="0"/>
      <p:bldP spid="139" grpId="0"/>
      <p:bldP spid="268" grpId="0"/>
      <p:bldP spid="274" grpId="0"/>
      <p:bldP spid="39" grpId="0"/>
      <p:bldP spid="41" grpId="0"/>
      <p:bldP spid="45" grpId="0"/>
      <p:bldP spid="48" grpId="0"/>
      <p:bldP spid="58" grpId="0"/>
      <p:bldP spid="60" grpId="0"/>
      <p:bldP spid="62" grpId="0"/>
      <p:bldP spid="66" grpId="0"/>
      <p:bldP spid="67" grpId="0"/>
      <p:bldP spid="68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661751" cy="1097280"/>
          </a:xfrm>
        </p:spPr>
        <p:txBody>
          <a:bodyPr anchor="t">
            <a:normAutofit/>
          </a:bodyPr>
          <a:lstStyle/>
          <a:p>
            <a:r>
              <a:rPr lang="en-US" sz="4200" dirty="0"/>
              <a:t>Convolution implementation of sliding windows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22" y="1280160"/>
            <a:ext cx="1470420" cy="1509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6434" y="278399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8×28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4" y="2783990"/>
                <a:ext cx="995785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/>
          <a:srcRect r="14281" b="14426"/>
          <a:stretch/>
        </p:blipFill>
        <p:spPr>
          <a:xfrm>
            <a:off x="3124594" y="1389015"/>
            <a:ext cx="1260428" cy="1291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22923" y="2783990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16×16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923" y="2783990"/>
                <a:ext cx="995785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/>
          <a:srcRect r="56468" b="56830"/>
          <a:stretch/>
        </p:blipFill>
        <p:spPr>
          <a:xfrm>
            <a:off x="5617493" y="1541711"/>
            <a:ext cx="963556" cy="980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601378" y="2783988"/>
                <a:ext cx="995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12×12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78" y="2783988"/>
                <a:ext cx="995785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/>
          <a:srcRect r="70853" b="71060"/>
          <a:stretch/>
        </p:blipFill>
        <p:spPr>
          <a:xfrm>
            <a:off x="7314729" y="1703346"/>
            <a:ext cx="645145" cy="65745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/>
          <a:srcRect r="70853" b="71060"/>
          <a:stretch/>
        </p:blipFill>
        <p:spPr>
          <a:xfrm>
            <a:off x="8784132" y="1703346"/>
            <a:ext cx="645145" cy="657456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/>
          <a:srcRect r="70853" b="71060"/>
          <a:stretch/>
        </p:blipFill>
        <p:spPr>
          <a:xfrm>
            <a:off x="10325357" y="1703346"/>
            <a:ext cx="645145" cy="657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980707" y="2789288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707" y="2789288"/>
                <a:ext cx="132119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454989" y="2789288"/>
                <a:ext cx="13211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89" y="2789288"/>
                <a:ext cx="132119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0129998" y="2783988"/>
                <a:ext cx="10358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8×8×4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998" y="2783988"/>
                <a:ext cx="103586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/>
          <p:cNvCxnSpPr/>
          <p:nvPr/>
        </p:nvCxnSpPr>
        <p:spPr>
          <a:xfrm>
            <a:off x="2324779" y="2032074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722911" y="2041533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12706" y="2032074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136819" y="2032074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9625407" y="2032074"/>
            <a:ext cx="4703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211075" y="2041533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075" y="2041533"/>
                <a:ext cx="710451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590455" y="2032074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55" y="2032074"/>
                <a:ext cx="710451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/>
          <p:cNvSpPr txBox="1"/>
          <p:nvPr/>
        </p:nvSpPr>
        <p:spPr>
          <a:xfrm>
            <a:off x="4348929" y="1624132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MAX POOL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604278" y="2027613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278" y="2027613"/>
                <a:ext cx="710451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8007331" y="2034724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331" y="2034724"/>
                <a:ext cx="71045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13"/>
          <a:srcRect l="23579" t="20217" r="18732" b="-2"/>
          <a:stretch/>
        </p:blipFill>
        <p:spPr>
          <a:xfrm>
            <a:off x="3124594" y="3612584"/>
            <a:ext cx="2428052" cy="2418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542040" y="2041533"/>
                <a:ext cx="7104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charset="0"/>
                        </a:rPr>
                        <m:t>×1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040" y="2041533"/>
                <a:ext cx="710451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3135129" y="3629612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36889" y="3629612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65909" y="3632534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35130" y="4303625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74710" y="4306547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135130" y="4887383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474710" y="4890305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736889" y="4310930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736980" y="4884847"/>
            <a:ext cx="1077936" cy="11349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688C6A-13F4-49BA-B0D4-F91106139623}"/>
              </a:ext>
            </a:extLst>
          </p:cNvPr>
          <p:cNvSpPr/>
          <p:nvPr/>
        </p:nvSpPr>
        <p:spPr>
          <a:xfrm>
            <a:off x="3736980" y="4890305"/>
            <a:ext cx="1077936" cy="1134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9D0DDB-E6AF-4B50-86CA-0FD6B4E2D3F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579" t="20217" r="18732" b="-2"/>
          <a:stretch/>
        </p:blipFill>
        <p:spPr>
          <a:xfrm>
            <a:off x="6670959" y="3632534"/>
            <a:ext cx="2428052" cy="241856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767D4F9-33AF-4EFA-BF99-9AFCCD09EB21}"/>
              </a:ext>
            </a:extLst>
          </p:cNvPr>
          <p:cNvSpPr/>
          <p:nvPr/>
        </p:nvSpPr>
        <p:spPr>
          <a:xfrm>
            <a:off x="6681494" y="3649562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EB97BF-E7E2-4E7A-9BE8-058EC74EFE66}"/>
              </a:ext>
            </a:extLst>
          </p:cNvPr>
          <p:cNvSpPr/>
          <p:nvPr/>
        </p:nvSpPr>
        <p:spPr>
          <a:xfrm>
            <a:off x="7283254" y="3649562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F706F3-C269-4212-9B06-F056D4C1BC79}"/>
              </a:ext>
            </a:extLst>
          </p:cNvPr>
          <p:cNvSpPr/>
          <p:nvPr/>
        </p:nvSpPr>
        <p:spPr>
          <a:xfrm>
            <a:off x="8012274" y="3652484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41FE00-90A7-4FD6-AD4B-182BF951C6C4}"/>
              </a:ext>
            </a:extLst>
          </p:cNvPr>
          <p:cNvSpPr/>
          <p:nvPr/>
        </p:nvSpPr>
        <p:spPr>
          <a:xfrm>
            <a:off x="6681495" y="4323575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292671-8384-411B-9B93-C6AB31F2EE2F}"/>
              </a:ext>
            </a:extLst>
          </p:cNvPr>
          <p:cNvSpPr/>
          <p:nvPr/>
        </p:nvSpPr>
        <p:spPr>
          <a:xfrm>
            <a:off x="8021075" y="4326497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F6C3F4-C7FA-46E2-9EA9-2EF131762C3E}"/>
              </a:ext>
            </a:extLst>
          </p:cNvPr>
          <p:cNvSpPr/>
          <p:nvPr/>
        </p:nvSpPr>
        <p:spPr>
          <a:xfrm>
            <a:off x="6681495" y="4907333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E63288-3F04-4708-A61E-74FAD4C2C624}"/>
              </a:ext>
            </a:extLst>
          </p:cNvPr>
          <p:cNvSpPr/>
          <p:nvPr/>
        </p:nvSpPr>
        <p:spPr>
          <a:xfrm>
            <a:off x="8021075" y="4910255"/>
            <a:ext cx="1069135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36F0ED-83CB-488F-B129-50C54D8C7A7A}"/>
              </a:ext>
            </a:extLst>
          </p:cNvPr>
          <p:cNvSpPr/>
          <p:nvPr/>
        </p:nvSpPr>
        <p:spPr>
          <a:xfrm>
            <a:off x="7283254" y="4330880"/>
            <a:ext cx="1077936" cy="1134996"/>
          </a:xfrm>
          <a:prstGeom prst="rect">
            <a:avLst/>
          </a:prstGeom>
          <a:noFill/>
          <a:ln w="38100">
            <a:solidFill>
              <a:srgbClr val="45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EAD1B0-C6FA-45D7-92C1-1389DC2C912B}"/>
              </a:ext>
            </a:extLst>
          </p:cNvPr>
          <p:cNvSpPr/>
          <p:nvPr/>
        </p:nvSpPr>
        <p:spPr>
          <a:xfrm>
            <a:off x="7283345" y="4904797"/>
            <a:ext cx="1077936" cy="113499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BC96C1-3E2E-464E-96C4-BBAB83E97784}"/>
              </a:ext>
            </a:extLst>
          </p:cNvPr>
          <p:cNvSpPr/>
          <p:nvPr/>
        </p:nvSpPr>
        <p:spPr>
          <a:xfrm>
            <a:off x="7283345" y="4910255"/>
            <a:ext cx="1077936" cy="1134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A85A36-629E-4743-8120-48FF4FD618F7}"/>
                  </a:ext>
                </a:extLst>
              </p14:cNvPr>
              <p14:cNvContentPartPr/>
              <p14:nvPr/>
            </p14:nvContentPartPr>
            <p14:xfrm>
              <a:off x="184320" y="952560"/>
              <a:ext cx="8845920" cy="589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A85A36-629E-4743-8120-48FF4FD618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960" y="943200"/>
                <a:ext cx="8864640" cy="59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6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74" grpId="0" animBg="1"/>
      <p:bldP spid="76" grpId="0" animBg="1"/>
      <p:bldP spid="77" grpId="0" animBg="1"/>
      <p:bldP spid="111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186</Words>
  <Application>Microsoft Office PowerPoint</Application>
  <PresentationFormat>Widescreen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Object Detection</vt:lpstr>
      <vt:lpstr>Turning FC layer into convolutional layers</vt:lpstr>
      <vt:lpstr>Convolution implementation of sliding windows</vt:lpstr>
      <vt:lpstr>Convolution implementation of sliding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212</cp:revision>
  <dcterms:created xsi:type="dcterms:W3CDTF">2017-07-10T20:19:53Z</dcterms:created>
  <dcterms:modified xsi:type="dcterms:W3CDTF">2017-10-22T21:45:32Z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303471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