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6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47"/>
    <p:restoredTop sz="86433"/>
  </p:normalViewPr>
  <p:slideViewPr>
    <p:cSldViewPr snapToGrid="0" snapToObjects="1">
      <p:cViewPr varScale="1">
        <p:scale>
          <a:sx n="72" d="100"/>
          <a:sy n="72" d="100"/>
        </p:scale>
        <p:origin x="30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0:23:44.6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8943 6756 0,'18'0'31,"17"-18"-15,-18 18-16,36-18 16,-17 18-16,17 0 15,52-17-15,-34 17 16,17 0-16,106-18 16,-88 18-16,141-17 15,-124 17-15,19 0 0,87 0 16,-106 0-1,107 17-15,-125-17 16,107 18 0,-106-18-16,-18 17 0,0-17 15,-17 0-15,-18-17 0,35-1 16,-70 18-16,-36 0 31,-17-17-31</inkml:trace>
  <inkml:trace contextRef="#ctx0" brushRef="#br0" timeOffset="1946.955">12841 6720 0,'18'0'62,"17"0"-46,-17 0-16,35-17 16,-18 17-16,18 0 15,-18 0-15,36-18 16,-18 18-16,-1 0 16,1 0-16,0 0 0,18-17 15,70 17 1,-70-18-16,-19 18 0,19 0 0,35 0 15,-36-18 1,-17 18-16,0 0 0,0 0 16,0 0-16,53 0 15,-53 0-15,70 0 16,-70 0-16,71 0 16,-54-17-16,-17 17 15,18 0-15,-1 0 0,54-18 16,-54 18-16,54 0 15,-54 0-15,1 0 16,-18-18-16,88 18 16,-71 0-16,72-17 15,-72-1-15,1 18 0,-1-18 16,1 18-16,-1 0 16,71 0-16,-70 0 15,52-17 1,-70 17-16,53 0 15,-71 0-15,-17-18 0,0 18 16,-1 0-16,-34-18 16,-1 18-16,0 0 0,-17 0 15</inkml:trace>
  <inkml:trace contextRef="#ctx0" brushRef="#br0" timeOffset="11221.653">23883 4304 0,'0'0'0,"0"-18"15,18 1-15,-18-1 16,0 0-1,-18 18 17,18 18-17,0 0-15,18 17 16,-18 53 0,17-17-16,1 52 15,0-52-15,-1 70 16,1-71-16,17 36 15,-17-53-15,-1 0 0,1 35 16,0-53-16,-18 1 16,0-19-16,0 19 15,17-36-15,-17 17 16,-17-34-16</inkml:trace>
  <inkml:trace contextRef="#ctx0" brushRef="#br0" timeOffset="11833.279">24553 4410 0,'0'0'16,"0"-18"-16,-17 36 15,17-1 1,0 1-16,0 0 16,0-1-1,17-17 1,-17-17 0,0-1-16,0 0 15,-17 18 1,34 0 46</inkml:trace>
  <inkml:trace contextRef="#ctx0" brushRef="#br0" timeOffset="12333.938">24659 4957 0,'0'0'16,"0"-18"-1,-17 18-15,-1 0 16,0 18-1,18-1-15,0 1 16,18-18 0,0 0-1,-1-18-15,1 1 16,-18-1-16,17 18 16,-17-18-16,-17 1 15,-1 17-15,1 0 31,17 17-31,0 1 16,0 0 0,17-18-16</inkml:trace>
  <inkml:trace contextRef="#ctx0" brushRef="#br0" timeOffset="12701.85">25012 4145 0,'0'-35'15,"0"70"-15,0-88 0,0 71 16,0 17 0,18 18-16,-18 106 15,17-53-15,1-18 16,0 18-16,-1-18 0,18 0 15,-17-17-15,17-18 0,1-1 0,-19-16 16,19 17 0,-19-36-16,1-17 0</inkml:trace>
  <inkml:trace contextRef="#ctx0" brushRef="#br0" timeOffset="24913.308">15134 13847 0,'0'17'16,"-17"-17"-16,17-17 31,35 17-15,-18 0-16,54 17 15,-18-17 1,0 0-16,17 0 16,19 0-16,-1-17 0,88 17 15,-88-18-15,53 18 16,-88 0-16,0 0 15,-17 0-15,-1 0 16</inkml:trace>
  <inkml:trace contextRef="#ctx0" brushRef="#br0" timeOffset="27118.193">9648 15293 0,'18'0'47,"0"0"-32,17 0 1,-17 0-16,-1 0 0,1 0 16,0-18-16,17 18 0,0 0 15,53 0-15,-52-17 16,69 17-16,-52 0 16,-17 0-16,17 0 15,-1 0-15,-16 17 0,70-17 16,-71 18-16,71-18 15,-36 0-15,36 18 16,-53-18-16,18 0 16,-19 0-16,90 0 15,-72 0-15,1 0 16,-18 0-16,17 0 0,54 0 16,-54 0-16,1 17 15,-18-17-15,0 0 0,17 0 16,-17 0-16,53 18 15,-53-18-15,17 0 0,54-18 16,-71 18 0,17 0-16,-17 0 0,0 18 15,-18-18-15,54 0 16,-54 17-16,0 1 16</inkml:trace>
  <inkml:trace contextRef="#ctx0" brushRef="#br0" timeOffset="37088.219">23989 11465 0,'0'18'31,"0"17"-15,0 0-16,35 54 16,-35-36-16,18 0 0,-1 17 15,1 89-15,0-89 16,-1 19-16,-17-1 0,18 53 15,0-88-15,-1 17 16,-17-34 0,0-19-16,0 1 15,0-36 1</inkml:trace>
  <inkml:trace contextRef="#ctx0" brushRef="#br0" timeOffset="37593.413">24553 11765 0,'18'0'63,"-36"0"-16,18-17 31,18 17-78</inkml:trace>
  <inkml:trace contextRef="#ctx0" brushRef="#br0" timeOffset="37977.356">24606 12206 0,'0'18'16,"18"-18"-16,-18 17 0,18 1 16,-1 0 15,-17-36 0,0 0-15,-17 1-16,17-1 15,0 36 17,0-1-17,0 1 1,0-36 0</inkml:trace>
  <inkml:trace contextRef="#ctx0" brushRef="#br0" timeOffset="38322.095">24977 11553 0,'0'53'32,"0"0"-32,17-17 15,-17 34-15,18-17 0,0 88 16,-1-70-16,1-1 16,0 54-16,-1-71 15,1 0-15,-1 17 16,-17-35-16,18 1 15,-18-19-15,18 1 16,-18-36 0,0-35-1</inkml:trace>
  <inkml:trace contextRef="#ctx0" brushRef="#br0" timeOffset="38727.951">25823 11624 0,'-17'0'15,"34"0"-15,-52 18 0,-35 17 16,17-17-16,17-1 15,1 1-15,-18 17 0,-53 0 16,53-17-16,-52 35 16,69-35-1,1-1-15,-18 19 0,35-19 16,18 18 0,0-17-16,18 17 15,0-17-15,17 17 16,0-17-16,-17 17 15,17-17-15,18 17 0,53 0 16,-53-17-16,17 0 16,1-1-16,-18 1 0,0 0 15,-18-1-15,18 1 16,-35 0-16,-18-1 0</inkml:trace>
  <inkml:trace contextRef="#ctx0" brushRef="#br0" timeOffset="56473.882">1111 11536 0,'18'0'47,"17"0"-31,0 0-16,18 0 16,-17 0-16,69 0 15,-52 0-15,0 0 16,0 0-16,18-18 0,35 18 15,-36 0-15,18-17 16,-52 17-16,-1 0 16,-17 0-16,-1 0 0,-17-18 15,-17 18 1,-1-18-16</inkml:trace>
  <inkml:trace contextRef="#ctx0" brushRef="#br0" timeOffset="56795.79">1711 11201 0,'0'17'15,"35"1"1,-17-18-16,35 18 15,88-1 1,-35 19 0,-53-19-16,35 18 15,-35-17-15,-36 0 0,36 17 16,-53-17 0,-17-1-1,-54 19 1,36-19-16,-18 1 0,-53 35 15,53-18-15,18 0 16,0 1-16</inkml:trace>
  <inkml:trace contextRef="#ctx0" brushRef="#br0" timeOffset="58082.093">1217 4621 0,'18'0'31,"-1"18"-31,1-18 16,17 18 0,36-18-16,-36 0 15,71-18-15,-35 0 16,70 1-16,-53-1 15,35 0-15,-70 1 16,35-1 0,-52 18-16,-19 0 0,1 0 15,-18-17-15</inkml:trace>
  <inkml:trace contextRef="#ctx0" brushRef="#br0" timeOffset="58398.09">1976 4269 0,'17'0'32,"18"35"-17,1-35-15,52 35 16,-53-17-16,1-1 0,52 19 15,-35-19-15,-18-17 16,18 18-16,-36 0 16,19-18-16,-1 17 15,-35 1-15,-53 35 16,18-36-16,0 19 16,-1-1-16,1-17 15,0 17-15,-1-17 0,1 35 16,18-36-16,-1-17 15</inkml:trace>
  <inkml:trace contextRef="#ctx0" brushRef="#br0" timeOffset="127757.862">29528 4480 0,'17'-17'15,"-17"-1"-15,18 0 16,-18 1-16,0-19 15,0 19-15,-18-18 16,-17 17 0,-18 0-1,18 18-15,-18 0 0,-35 18 16,-1 35 0,54-18-16,17 0 15,-17 36 1,35-18-16,18 17 0,-1-34 15,36 34-15,-17-52 16,34 0-16,-35-18 16,36-18-1,-53 0-15,17-35 16,-17 18-16,-18 0 16,0-1-16,0 1 0,17-18 0,-17-17 15,0 52-15,0 0 16,0 1-16,18 17 15,-18 53 1,18-18-16,-1 88 16,1-70-16,-18 18 0,17 0 15,-17-1-15,0 1 0,18-18 16,-18 52-16,0-52 16,18 0-1,-18-35-15,0-1 0</inkml:trace>
  <inkml:trace contextRef="#ctx0" brushRef="#br0" timeOffset="128347.921">30039 4480 0,'0'-17'0,"0"34"0,0-52 15,0 17-15,-18 1 0,1-1 16,-19 0 0,19 18-16,-1 0 15,-17 18-15,17 35 16,1-35-16,17 17 16,0 0-16,0 0 0,17 18 15,1-35-15,17 17 16,-17-35-16,35 0 15,-36 0-15,1-53 16,0 36 0,-18-36-16,0 18 15,0 17-15,-18-17 0,18-1 16,0 19-16,0-1 16,0 36-1,0 70 1,0-53-16,18 89 15,-18-71-15,17 52 16,1-52-16,-18-17 16,18 34-16,-18-52 0,0 17 15,0-17 1</inkml:trace>
  <inkml:trace contextRef="#ctx0" brushRef="#br0" timeOffset="128691.507">30445 4674 0,'0'-17'16,"-18"17"-16,0 0 15,18 17 1,0 19-16,0-19 16,0 1-16,18 17 15,0-35-15,-1 18 16,1-18-16,0-18 16,-18 1-16,0-19 15,0 19-15,-18-1 16,18 0-16,-35 1 15,17 17 1</inkml:trace>
  <inkml:trace contextRef="#ctx0" brushRef="#br0" timeOffset="128957.838">30886 4251 0,'-18'35'16,"0"71"-16,-34 18 15,16-54-15,-17 71 16,36-70-16,-1-1 15,-17 36 1,35-71-16,-18 1 0,18 17 16,-18-18-1,1-17 1</inkml:trace>
  <inkml:trace contextRef="#ctx0" brushRef="#br0" timeOffset="129266.122">31027 4851 0,'0'0'15,"17"-18"-15,-17 36 16,0-1-1,0 1-15,18 0 16,-18-1-16,35 1 16,-17 0-16,17-36 15,-17 0 1,-18-35-16,0 36 16,-18-36-1,1 35-15,-19 1 16,1 17-16</inkml:trace>
  <inkml:trace contextRef="#ctx0" brushRef="#br0" timeOffset="135254.761">24042 13705 0,'17'0'0,"1"18"16,0 53-1,-1-18-15,1 52 16,0-34 0,-18-18-16,17 0 0,-17 53 15,0-53-15,0-18 16,0 0-16,0-17 0,18 17 16,0-35-1,-1-53-15</inkml:trace>
  <inkml:trace contextRef="#ctx0" brushRef="#br0" timeOffset="135481.84">24518 13864 0,'-35'18'16,"0"-1"-16,-54 19 15,54-1 1,-53 18-16,53-35 15,-1 34-15,36-16 16,0-19-16,36 19 0,34-1 16,-35-17-16,18-1 15,36 1 1,-37 0-16,1-1 16,-17-17-16</inkml:trace>
  <inkml:trace contextRef="#ctx0" brushRef="#br0" timeOffset="135737.496">24800 14058 0,'71'-17'15,"-142"34"-15,177-52 0,-35 35 16,-36 0-16,-17 0 0,17 0 16,-17 0-16</inkml:trace>
  <inkml:trace contextRef="#ctx0" brushRef="#br0" timeOffset="135871.071">24888 14182 0,'36'17'16,"-1"1"-16,0-18 0,1 18 16,-1-18-16,0 0 15,0-18-15</inkml:trace>
  <inkml:trace contextRef="#ctx0" brushRef="#br0" timeOffset="136161.166">25453 13899 0,'18'18'15,"-18"17"-15,17-17 0,1 70 16,-1-35-16,1-18 16,-18 18-16,18-17 15,-1 34-15,1-35 16,0 18-16,-18-35 15,17-18 1</inkml:trace>
  <inkml:trace contextRef="#ctx0" brushRef="#br0" timeOffset="136478.008">25841 14041 0,'0'0'0,"-18"0"16,-17 17 0,35 18-16,0-17 0,-18 53 15,54-1 1,-19-52-16,19 35 16,-1-53-16,0 17 15,0-17-15,1 0 16,-1-17-16,0-1 0,1-35 15,-19 36-15,-17-54 16,0 53-16,-53-52 16,36 52-16,-19 1 15,-17-1-15,36 0 16,-18 36-16,17-18 16</inkml:trace>
  <inkml:trace contextRef="#ctx0" brushRef="#br0" timeOffset="136800.267">26335 14041 0,'-18'17'16,"36"-34"-16,-36 52 0,18-18 15,-17 54 1,17-36-16,0 1 0,0-1 16,17 0-16,1 0 0,0-17 15,17 0-15,18-1 16,-18-17-16,0 0 0,53-35 16,-52 0-16,-1-36 15,-17 36-15,-18-36 16,-18 36-1,-53-18-15,36 36 16,-18 17-16,0 0 16</inkml:trace>
  <inkml:trace contextRef="#ctx0" brushRef="#br0" timeOffset="141428.573">29439 5697 0,'-17'-17'16,"34"17"0,19-18-1,-1 18-15,18 0 16,17 0-16,19 0 0,105-18 16,-89 18-16,160-17 15,-124-1-15,18 18 16,141-17-16,-159 17 15,0 0-15,53 0 16,-141 0-16,0 0 0</inkml:trace>
  <inkml:trace contextRef="#ctx0" brushRef="#br0" timeOffset="145247.3">24077 14834 0,'18'0'16,"35"-17"0,0 17-16,70-18 15,-52 18-15,123 0 16,-71-18-16,142 18 15,-107 0-15,142-17 16,-141 17 0,176 0-16,-176 0 15,158 0-15,-175 0 16,34 0-16,-123 0 16,0 17-1,-71-17-15</inkml:trace>
  <inkml:trace contextRef="#ctx0" brushRef="#br0" timeOffset="207166.001">30656 6562 0,'18'-18'0,"0"-35"15,-18 35-15,0 1 16,0-18 0,-18 17-16,0 0 0,1 1 15,-19 17-15,-34-18 16,35 18-16,-36 35 15,36 1-15,0 16 16,17-16-16,18-1 0,0 0 16,0 36-16,18-36 15,-1-17-15,1-1 16,17 1-16,18-18 16,18 0-16,-54-18 15,18 1-15,1-36 16,-19 18-16,1-1 15,-18 19-15,18-19 0,-18 1 16,0 17-16,0 1 16,0 52-1,0 0-15,0 71 16,17-53-16,-17 0 16,18 53-1,0-53-15,-1 35 16,1-53-16,-18 1 0,0-19 15,18 18-15</inkml:trace>
  <inkml:trace contextRef="#ctx0" brushRef="#br0" timeOffset="207598.8">31115 6350 0,'-35'0'15,"70"0"-15,-88 0 0,0 53 16,36-18-16,17 0 16,-18 1-16,18-1 0,18 0 15,-1 1-15,1-19 0,17 19 16,0-36-16,1 0 15,-1 0-15,-17-36 16,-1 19-16,1-54 16,-1 53-1,-17-70-15,0 53 16,0 0-16,0 17 16,0 0-16,0 36 15,0 35-15,0-18 16,0 53-16,18-35 15,-18 53-15,18-53 16,-1 35 0,-17-52-16,18-1 0,0 18 15,-18-36-15,17 1 16</inkml:trace>
  <inkml:trace contextRef="#ctx0" brushRef="#br0" timeOffset="208278.402">31627 6703 0,'17'0'16,"1"0"62</inkml:trace>
  <inkml:trace contextRef="#ctx0" brushRef="#br0" timeOffset="208750.43">32085 6421 0,'0'0'0,"0"-53"0,-17 35 16,-1 0-16,18 1 0,-18-1 16,-17 18-16,17 0 15,-17 18-15,17 17 16,18 0-16,-17 1 15,17-1-15,17 0 0,1 18 16,0-18-16,17 1 16,-17-19-16,-1-17 15,19-17-15,-19-1 16,18-35 0,-17 35-16,0-52 15,-1 35-15,-17-18 16,0 35-16,0 0 0,0 36 15,0 35 1,0-18 0,0 89-16,18-71 15,-18 0-15,18 17 0,-18-17 16,17 0-16,1-18 0,0 18 16,-18-18-16,17-17 0,-17 17 15,-17-35-15</inkml:trace>
  <inkml:trace contextRef="#ctx0" brushRef="#br0" timeOffset="212681.75">27464 14305 0,'17'0'16,"36"0"0,0 0-16,0 0 15,18 0-15,-1 0 0,1 0 16,17 0-16,0 0 0,-17 0 15,52-17-15,-70 17 16,-18 0-16,1 0 16</inkml:trace>
  <inkml:trace contextRef="#ctx0" brushRef="#br0" timeOffset="213020.599">27869 14058 0,'-17'0'16,"-1"0"-16,-52 18 15,17-1-15,17 1 16,-16 0-16,-1-1 0,0 1 16,17 0-16,1-1 15,17 1-15,1 35 16,17-35-16,53 52 16,-18-35-16,71 1 15,0 17-15,-36-36 16,36 1-1</inkml:trace>
  <inkml:trace contextRef="#ctx0" brushRef="#br0" timeOffset="-166378.272">30745 7426 0,'0'18'0,"17"-18"15,1 0-15,0 17 16,-1 1-16,-17 0 16,35 17-1,-35-18-15,0 1 0,18 0 16,0-18-16,-1-18 15,1 0-15,17-34 16,-17 16-16,0 1 16,-1 17-16,1 18 15,-1 0-15,36 0 16,-35 18-16,35 17 16,-35-17-1,17-18-15,-18 18 0,19-18 16,-19 17-16,1-17 0,17 0 15,1 0-15,-1 0 16,18-35 0,0 0-16,-36 35 15,36-36-15,-35 36 16,17 0-16,-17 0 16,17 18-16,-17-18 15,17 18 1,-17-1-16,17-17 0,53 0 15,-35 0-15,0 0 16,0-17-16,17 17 0,-17-18 16,36 0-16,-54 18 15,18 0-15,-36 0 16,1 0-16,0 18 16,17-18-1</inkml:trace>
  <inkml:trace contextRef="#ctx0" brushRef="#br0" timeOffset="-133006.123">2910 5468 0,'18'0'16,"0"-18"0,-1 18-16,1-17 15,-18-1 1,18 18-16,-1 0 78,1 0-62,0 0-16,-1 0 15,1 18-15,17-18 16,-17 0-16,-1 0 16,36 0-1,-35 0-15,17 0 0,36 0 16,-36 0-16,0-18 15,1 18-15,-1 0 0,0 0 16,36 0-16,-18 18 16,35-18-1,-35 0-15,70 0 16,-70 0-16,0 0 0,0 0 16,0 0-16,35-18 15,-35 18-15,-18 0 0,18 18 16,0-18-16,0 0 15,0 0-15,70 0 16,-70 0-16,18 0 0,-18 0 16,17 0-16,71-18 15,-70 18-15,-18 0 0,17-17 16,-17 17-16,71 0 16,-54 0-16,72 0 15,-72 0-15,71 17 16,-70-17-1,-18 0-15,17 18 0,54-18 16,-54 17-16,1-17 0,52 0 16,-35 18-1,-17-18-15,17 0 0,-17 0 16,17 0-16,71-18 16,-106 18-16,88-17 15,-88 17-15,70-18 16,1 18-1,-54-17-15,1 17 0,52 0 16,-35 0-16,-17 0 16,105-18-16,-105 18 15,17-18-15,53 18 16,-70-17-16,-1 17 16,19-18-16,69 0 15,-87 18-15,17 0 0,71 0 16,-89 0-16,1 0 15,-1 0-15,-17 18 0,18-18 16,35 18 0,-53-18-16,35 17 15,-53-17-15,18 18 16,-35-18-16,-1 18 16</inkml:trace>
  <inkml:trace contextRef="#ctx0" brushRef="#br0" timeOffset="-125788.453">3069 6015 0,'-35'18'15,"70"-36"-15,-88 53 0,36-17 16,-19 17-16,19 0 0,-19 1 0,19-1 16,17 18-16,-35 70 15,35-52-15,0 17 0,-18 106 16,0-70-16,-17 140 16,17-123-1,-17 159-15,17-141 16,-17 141-16,17-142 15,1 125-15,-1-125 16,1-16-16,17 16 16,-18-17-16,18 18 0,0 123 15,35-35 1,-17-141-16,17 71 16,-35-107-16,35 54 15,-17-19-15,0-52 16,-18 0-16,17 18 15,-17-36-15,36-17 16,-36-1-16,17-17 16,1 0-16,-18-17 15,0-1-15</inkml:trace>
  <inkml:trace contextRef="#ctx0" brushRef="#br0" timeOffset="-125498.578">2434 10231 0,'0'0'16,"-17"0"-16,34 0 16,1 17-16,17 1 15,36 35 1,-36 0-16,0-18 0,0 0 15,-17 1-15,17-1 0,-17-18 16,17 1-16,-17-18 16,0 0-16,-1-35 15,36-36 1,-35 18-16,-1 0 0,36-52 16,-35 69-16,0 1 15,17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Face recognition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What is face recognition?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Face recognition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878505-FFD5-418C-AFF7-48BF4F691073}"/>
              </a:ext>
            </a:extLst>
          </p:cNvPr>
          <p:cNvSpPr/>
          <p:nvPr/>
        </p:nvSpPr>
        <p:spPr>
          <a:xfrm>
            <a:off x="0" y="648866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[Courtesy of Baidu]</a:t>
            </a:r>
          </a:p>
        </p:txBody>
      </p:sp>
    </p:spTree>
    <p:extLst>
      <p:ext uri="{BB962C8B-B14F-4D97-AF65-F5344CB8AC3E}">
        <p14:creationId xmlns:p14="http://schemas.microsoft.com/office/powerpoint/2010/main" val="94116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Face verification vs. face recognition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27100" y="1323777"/>
            <a:ext cx="10756900" cy="2140710"/>
            <a:chOff x="927100" y="1323777"/>
            <a:chExt cx="10756900" cy="2140710"/>
          </a:xfrm>
        </p:grpSpPr>
        <p:sp>
          <p:nvSpPr>
            <p:cNvPr id="9" name="TextBox 8"/>
            <p:cNvSpPr txBox="1"/>
            <p:nvPr/>
          </p:nvSpPr>
          <p:spPr>
            <a:xfrm>
              <a:off x="927100" y="1323777"/>
              <a:ext cx="26997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Schoolbook" charset="0"/>
                  <a:ea typeface="Century Schoolbook" charset="0"/>
                  <a:cs typeface="Century Schoolbook" charset="0"/>
                </a:rPr>
                <a:t>Verification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1861873"/>
              <a:ext cx="48478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Input image, name/ID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7800" y="2387269"/>
              <a:ext cx="10236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Output whether the input image is that of the claimed person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27100" y="3775334"/>
            <a:ext cx="10756900" cy="2755007"/>
            <a:chOff x="927100" y="3775334"/>
            <a:chExt cx="10756900" cy="2755007"/>
          </a:xfrm>
        </p:grpSpPr>
        <p:sp>
          <p:nvSpPr>
            <p:cNvPr id="18" name="TextBox 17"/>
            <p:cNvSpPr txBox="1"/>
            <p:nvPr/>
          </p:nvSpPr>
          <p:spPr>
            <a:xfrm>
              <a:off x="927100" y="3775334"/>
              <a:ext cx="26997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Century Schoolbook" charset="0"/>
                  <a:ea typeface="Century Schoolbook" charset="0"/>
                  <a:cs typeface="Century Schoolbook" charset="0"/>
                </a:rPr>
                <a:t>Recognition</a:t>
              </a:r>
              <a:endParaRPr lang="en-US" sz="3200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47800" y="4402330"/>
              <a:ext cx="60260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Has a database of K persons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4927726"/>
              <a:ext cx="871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>
                  <a:latin typeface="Century Schoolbook" charset="0"/>
                  <a:ea typeface="Century Schoolbook" charset="0"/>
                  <a:cs typeface="Century Schoolbook" charset="0"/>
                </a:rPr>
                <a:t>Get an input </a:t>
              </a: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image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47800" y="5453123"/>
              <a:ext cx="10236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Output ID if the image is any of the K persons (or “not recognized”)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DB4E0E-1D61-4608-8DEC-6F9D58140D07}"/>
                  </a:ext>
                </a:extLst>
              </p14:cNvPr>
              <p14:cNvContentPartPr/>
              <p14:nvPr/>
            </p14:nvContentPartPr>
            <p14:xfrm>
              <a:off x="399960" y="1473120"/>
              <a:ext cx="11278080" cy="406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DB4E0E-1D61-4608-8DEC-6F9D58140D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600" y="1463760"/>
                <a:ext cx="11296800" cy="408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6040</TotalTime>
  <Words>69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Face recognition</vt:lpstr>
      <vt:lpstr>Face recognition</vt:lpstr>
      <vt:lpstr>Face verification vs. face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Ritik Garg</cp:lastModifiedBy>
  <cp:revision>230</cp:revision>
  <dcterms:created xsi:type="dcterms:W3CDTF">2017-07-10T20:19:53Z</dcterms:created>
  <dcterms:modified xsi:type="dcterms:W3CDTF">2019-01-30T17:35:52Z</dcterms:modified>
</cp:coreProperties>
</file>