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37:23.9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 8202 0,'-18'18'16,"1"-1"-16,34-17 47,36 0-31,-18 0-16,54 18 15,-54 0-15,18-18 16,53 17-16,-53 1 15,-1-18-15,37 0 16,-54 0-16,0 0 16,-17 0-16,0 0 15,-18-18 1,-36 1 0,19-1-16</inkml:trace>
  <inkml:trace contextRef="#ctx0" brushRef="#br0" timeOffset="432.9654">1305 8026 0,'0'-18'15,"0"36"17,18-18-32,35 17 15,-36 1-15,54 17 16,-18-35-16,18 36 16,-19-19-16,19 18 15,-36-17 1,36 0-16,-54-1 15,1 19-15,0-19 16,-18 1 0,-18 0-1,-17 17 1,-18 0-16,-18 18 16,-52 35-1,70-35 1,18-18-1,35-17-15,-18 17 16,0-17-16</inkml:trace>
  <inkml:trace contextRef="#ctx0" brushRef="#br0" timeOffset="2469.1858">8996 8096 0,'0'-17'15,"17"17"1,-34 0 15,-1 0 0,1 17-31,-19-17 16,1 0-16,-71 0 16,36 0-16,-19 0 0,-16 0 15,-19 18-15,-140 0 16,105-18-16,-176 35 16,158-18-16,1 1 15,-124-18-15,177 0 16,-1 0-16,36 0 0,-18-18 15,35 18-15,1-17 0,17 17 16,0-18-16,35 18 0,-17 0 16,18 18 31,-1-18-47,0 17 0,1 1 15,-19 0-15,19-18 0,-54 35 16,36-35-1,0 0-15,17 0 16,0 0-16,18 18 16,36-18-1,-19 0-15</inkml:trace>
  <inkml:trace contextRef="#ctx0" brushRef="#br0" timeOffset="2913.5919">6403 7902 0,'0'0'0,"-18"18"16,-17-18 0,-18 18-16,18-1 15,-53 18-15,52-17 16,-69 35-16,52-35 15,0 17-15,0 0 16,-18 18-16,36-18 16,0 1-16,35-19 15,17 19-15,1-19 0,35 1 16,-18 17-16,36-17 0,52-1 16,-52 1-16,35 17 15,-71-35 1,18 53-16</inkml:trace>
  <inkml:trace contextRef="#ctx0" brushRef="#br0" timeOffset="30497.8059">18803 5997 0,'18'0'78,"35"0"-62,0 0-16,52 0 16,-34-17-16,88-1 15,-71 0-15,0 18 16,18-17-16,0 17 0,-18 0 15,141-18 1,-123 18-16,18 0 0,-1 0 16,0 0-16,124 18 15,-105-18-15,-19 0 0,106 35 16,-123-35-16,88 35 16,-106-35-16,18 18 15,106 0 1,-106-18-16,88 0 15,-88-18-15,70-17 16,-88 17-16,-17 18 16,-1-18-16,-17 1 0,18 17 15,-54-18-15,-34 18 16,-36 18 0</inkml:trace>
  <inkml:trace contextRef="#ctx0" brushRef="#br0" timeOffset="39668.1308">1764 17110 0,'0'17'0,"0"1"32,0 0-32,18-1 15,-18 1 1,17 35-16,1-18 16,17-17-16,-17 17 15,35 0-15,0-17 16,52 17-1,-34-35-15,0 18 0,87-18 16,-70 0-16,18 0 16,88 0-16,-70-18 15,87 1-15,-122-1 16,16 18-16,-16-18 0,87 18 16,-88-17-16,71-1 15,-71 18 1,36-18-16,-89 18 15,18 0-15,17 0 16,-52 0-16,0 36 16,-18-19-16,0 19 15,-18-1-15,0 0 16,18-17 0,0-36 15,36-17-16,-19 17 1,19-17-16,-19 17 16,36 1-16,-35 17 15,70-18-15,-53 0 16,53 18-16,-35-17 16,36 17-1,-36 0-15,70 0 16,-52 0-16,-1 17 15,1-17-15,-1 0 0,89 0 16,-88 0-16,70-17 16,-71-1-16,36-17 15,-53 17-15,35-52 16,-53 34-16,36-52 16,-53 35-16,-1-35 15,-17 35-15,-17-17 16,-1 34-16,-17 19 15</inkml:trace>
  <inkml:trace contextRef="#ctx0" brushRef="#br0" timeOffset="62319.0003">16104 9948 0,'18'0'47,"0"0"-16,-18-17-16,17 17 1,-17 17 0,0 1-1,0 0 1,0 17-16,0 0 16,0 18-16,0-18 15,18 71-15,-18-35 16,0 88-16,0-54 15,18 107 1,-18-106-16,0 0 16,0 0-16,0-18 0,17 106 15,-17-106-15,0 88 16,0-105-16,0 52 16,0-70-16,-17 53 15,17-53-15,-18 18 16,18-36-16,0 0 15,0-53 17</inkml:trace>
  <inkml:trace contextRef="#ctx0" brushRef="#br0" timeOffset="63325.7643">16175 9948 0,'0'0'0,"18"0"15,-1 0 1,1 0 0,35 0-16,-18 0 15,36-17-15,-19 17 16,54 17-16,-35-17 15,70 18 1,-53-18-16,106 18 16,-88-18-16,17 17 0,19-17 15,-19-17-15,36 17 0,-18-18 16,176-17-16,-175 17 16,122 0-16,-176 1 15,71 17 1,-88 0-16,-18 0 0,35 0 15,-53 0-15,36 0 16,-54 0-16,18 0 16,-17 0-1,0 0 1,-1 17 0,1 1-1,0-18-15,17 35 16,-35-17-16,18 35 15,-1-35-15,-17 52 16,18-35 0,-18 54-16,0-37 15,0 72-15,0-71 16,0 70-16,0-52 16,0 52-16,0-52 15,0-18-15,0 17 16,0 1-16,0 0 0,0 70 15,-18-53-15,18-18 16,0 89 0,-17 0-16,17-71 0,0-17 15,0 70 1,-18-18-16,18 54 16,0-72-1,0-16 1,0-54-16,18 53 15,-1-70-15,-17 17 0,18 0 16,-18-17 0</inkml:trace>
  <inkml:trace contextRef="#ctx0" brushRef="#br0" timeOffset="64008.8946">16104 12153 0,'0'35'16,"0"1"-16,18 34 15,0-34-15,17 69 16,-17-69-16,17 52 15,-18-35-15,19 17 16,-1-52 0,18 35-16,0-35 15,53-1-15,-18 1 16,106-18-16,-71 0 16,18-18-16,1 18 15,16 0-15,142 0 16,-141 0-16,176 0 15,-159-17-15,-17-1 16,0 18-16,0-18 0,105 1 16,-140 17-16,35 0 15,-107 0-15,19 17 16,-53-17-16,-36 18 16,-35-18-1</inkml:trace>
  <inkml:trace contextRef="#ctx0" brushRef="#br0" timeOffset="65065.8722">17657 10848 0,'-36'-35'16,"72"70"-16,-89-88 0,35 35 0,-17 1 0,-36-19 15,18 19 1,-35 17-16,53 17 16,-18 19-16,0-1 0,18 18 15,-36 88-15,53-53 16,1 124-16,17-106 16,35 105-1,18-105-15,53 71 16,-36-107-16,124 18 15,-105-70-15,105 0 16,-106-36-16,88-53 16,-88 36-16,36-106 15,-89 71-15,0-89 16,-35 53-16,-52-106 16,16 106-16,-105-123 15,53 141-15,-88-36 16,87 107-16,-52-1 15,71 36 1,-18 52-16</inkml:trace>
  <inkml:trace contextRef="#ctx0" brushRef="#br0" timeOffset="65789.6037">17392 11201 0,'0'17'31,"35"1"-15</inkml:trace>
  <inkml:trace contextRef="#ctx0" brushRef="#br0" timeOffset="65921.7911">17657 11271 0,'17'0'16,"-34"0"-16,52-17 0,-18 17 15</inkml:trace>
  <inkml:trace contextRef="#ctx0" brushRef="#br0" timeOffset="66172.7623">17480 11677 0,'0'0'0,"35"-18"15,-17 18 1,17 18-16,1-18 16,-1 18-16,0-18 0,18 0 15,-18 0-15,-17 0 0,17 0 16,1 0-1,-19 0-15</inkml:trace>
  <inkml:trace contextRef="#ctx0" brushRef="#br0" timeOffset="66378.3668">17709 12488 0,'0'141'16,"0"-282"-16,0 335 0,0-141 16,18 0-16</inkml:trace>
  <inkml:trace contextRef="#ctx0" brushRef="#br0" timeOffset="66834.2757">20073 11430 0,'0'0'0,"18"18"0,17-18 16,88 0-16,-52-18 15,123 0-15,-88 18 16,88 0-16,-106-17 16,53 17-16</inkml:trace>
  <inkml:trace contextRef="#ctx0" brushRef="#br0" timeOffset="67075.4311">20884 11183 0,'-17'-18'16,"34"36"-16,-17-36 0,53-17 16,0 35-16,0-17 0,88 17 15,-70 0-15,52 35 16,-87-18-16,-19 72 16,-17-36-1,-70 52-15,17-52 16,-71 18-16,71-36 15,-35 18-15,53-35 16,17 17 0</inkml:trace>
  <inkml:trace contextRef="#ctx0" brushRef="#br0" timeOffset="67579.6057">22719 10989 0,'0'0'16,"-53"-35"-16,18 35 0,-53 0 15,52 35-15,-34 36 16,34-18-16,1 17 0,35 71 16,18-70-1,52 35-15,-17-54 16,88 19-16,-70-53 15,88-18-15,-71 0 16,-35-18-16,17-17 0,-34-1 16,-1 1-1</inkml:trace>
  <inkml:trace contextRef="#ctx0" brushRef="#br0" timeOffset="67962.9611">23125 11395 0,'-36'88'0,"72"-176"0,-72 229 16,19-106-16,17 36 15,17-36-15,-17-17 16,0-36 0,18-35-1,-18 18-15,0-53 16,18 52-16,-1-52 16,-17 53-1,36-18-15,-19 53 16,18 35-1,-17-17-15,17 70 16,-17-53-16,35 36 16,-18-36-16,18 0 15,-35-17 1,17-18-16,-17-18 0,-1-17 16,-17 0-16,0-53 15,0 35-15,-17-18 16,17 18-1,-18 18-15,18 17 0,-18-17 16,36 35 0,0 35-16,-18-17 15</inkml:trace>
  <inkml:trace contextRef="#ctx0" brushRef="#br0" timeOffset="68392.0042">23865 11448 0,'0'0'15,"0"88"-15,-17-35 0,17-18 16,17 36-16,-17-36 16,18-17-16,-18-36 31,18-35-16,-18 18-15,17-54 16,-17 37-16,0-1 0,18-53 16,0 53-16,-1 18 15,1 35 1,17 53 0,-17-18-16,35 53 15,-36-35-15,54 17 16,-36-34-16,36-1 15,-36-17-15,-17-18 0,-1 0 16,-17-18-16,0 0 16,0-17-16,0-35 15,-17 17-15,-36-36 16,35 37-16,0-19 0,-17-52 16,18 70-16,17 17 15</inkml:trace>
  <inkml:trace contextRef="#ctx0" brushRef="#br0" timeOffset="68870.3216">25365 11324 0,'0'0'16,"17"0"-16,1 18 0,70-1 15,-17-17-15,123 0 16,-88 0 0,-1-17-16,89 17 15,-105 0-15,34-18 16,-70 18-16,-18 0 16</inkml:trace>
  <inkml:trace contextRef="#ctx0" brushRef="#br0" timeOffset="69081.2284">26194 10918 0,'123'36'15,"-246"-72"-15,317 89 0,-124-17 16,1 17-16,-1-18 16,-34 18-16,17 53 15,-53-71-15,-36 53 16,1-70-16,-71 52 15,36-52-15,-36 0 16,71-1-16,-18-17 16,53 18-1</inkml:trace>
  <inkml:trace contextRef="#ctx0" brushRef="#br0" timeOffset="70176.6772">27376 11024 0,'0'-17'0,"0"34"0,0-52 15,-18 17 1,0 18-16,-17 0 16,17 0-16,-17 18 15,-35 35-15,34-18 16,1 18-16,0-18 0,17 1 16,0 17-16,18 0 0,0-18 15,36 53-15,-1-53 16,71 18-1,-53-53-15,88 18 16,-88-36-16,17 1 0,36-19 16,-53 19-16,-18-54 15,-35 36-15,-35-53 16,0 52-16,-53-34 16,35 35-1,0 17-15,-35-17 16,52 35-16,1-18 0,0 36 15,35-1-15</inkml:trace>
  <inkml:trace contextRef="#ctx0" brushRef="#br0" timeOffset="75058.9073">26917 12153 0,'-18'-17'16,"1"17"-16,-36 0 16,35 17-16,-35 18 15,36-17 1,-1 35-16,18-35 15,18 35-15,-1-18 16,54 18-16,-36-36 16,18 19-1,-18-19-15,1 19 16,-36-19-16,-18-17 16,0 18-16,-17-18 15,-53 0-15,52 18 0,-52-18 16,71 0-16,-19 0 15,54 0 1</inkml:trace>
  <inkml:trace contextRef="#ctx0" brushRef="#br0" timeOffset="75332.6652">27164 12383 0,'-71'52'0,"142"-104"0,-159 140 16,52-18-16,36-34 16,18 16-1,17-34-15,1-18 16,17 18-16,-1-18 0,37-18 16,-54 0-16,18-34 15,-53 34-15,0-17 16,-35-18-16,17 35 0,-53 0 15,36 18 1,0 0-16,17 18 0,18 0 16,18-18-1</inkml:trace>
  <inkml:trace contextRef="#ctx0" brushRef="#br0" timeOffset="75565.9322">27693 11906 0,'0'0'16,"-70"-35"-16,52 35 0,-17 18 0,17 17 15,0 18-15,18 0 16,0 123-16,18-105 16,17 70-1,1-71-15,16 19 16,-34-37-16,17-16 15,-35-19-15,-17-17 16,-1-17 0</inkml:trace>
  <inkml:trace contextRef="#ctx0" brushRef="#br0" timeOffset="75688.4023">27552 12418 0,'35'0'16,"-17"0"-16,17 17 15,0-17-15,-17 0 0,35 0 16</inkml:trace>
  <inkml:trace contextRef="#ctx0" brushRef="#br0" timeOffset="75855.1897">27940 12365 0,'0'0'16,"53"0"-16,-18-18 0,18 18 16,-35-17-16,-1-1 15,-17 0-15,-17 1 16</inkml:trace>
  <inkml:trace contextRef="#ctx0" brushRef="#br0" timeOffset="76016.4931">27993 12171 0,'18'106'16,"-36"-212"-16,36 265 15,-1-36-15,-17-70 16,18-18-16,-18 18 0,17-35 16,-17 17-16,18-17 0,0-1 15,-1-17-15</inkml:trace>
  <inkml:trace contextRef="#ctx0" brushRef="#br0" timeOffset="76433.6902">28169 12541 0,'0'0'0,"0"18"0,0 17 15,0-17 1,-17-18-16,17-18 15,0 1 1,17-1-16,1-17 16,17-1-16,-17 36 15,0-17-15,-1 17 16,1 0-16,-1 0 0,19 17 16,-19-17-16,1 18 15,-18 0-15,0-1 31,18-34-15,-1-1 0,1 0-16,17-17 15,-17 35-15,-1-18 16,1 18-16,-18 18 16,18 0-16,-18-1 15,0 1-15,17 0 0,-17 17 16,18-17-16,0-1 0,-1 18 15,1-17-15,0-18 16</inkml:trace>
  <inkml:trace contextRef="#ctx0" brushRef="#br0" timeOffset="76888.5987">28840 12506 0,'0'-35'15,"0"70"-15,-18-70 16,-17 35-1,17 17-15,-17 19 16,35-1-16,0 0 16,0-17-16,17 17 0,1-17 15,0-18 1,-1 0-16,1 0 0,0 0 16,-18-18-16,17 0 15,-17 1-15,0-1 0,0 1 16,0-19-16,0 19 15,0-1 1,18 18 0,0 18-1,-1-1-15,18 19 16,-17-36-16,17 35 16,-17-35-16,0 0 15,-1 0 16,1 0 1,0 0-32,-18 17 15,35-17 1,-18 0-16,1 18 16,17-18-16,-17-18 15</inkml:trace>
  <inkml:trace contextRef="#ctx0" brushRef="#br0" timeOffset="77027.9267">29228 12471 0,'-36'17'0,"36"1"16,-35 53-16,17-36 16,1 0-16,-1 0 15,18 1-15,-17-1 0,-1-17 16,0 17-16</inkml:trace>
  <inkml:trace contextRef="#ctx0" brushRef="#br0" timeOffset="78190.5116">27446 13194 0,'-18'18'47,"1"70"-47,17-53 16,-18 71-16,18-53 15,0 35-15,18-35 16,17 0-16,-17-18 15,17 0 1,-17-35-16,17 0 16</inkml:trace>
  <inkml:trace contextRef="#ctx0" brushRef="#br0" timeOffset="78451.519">27869 13247 0,'0'0'0,"18"0"15,35 0 1,-35 0-16,35-18 15,-36 18-15,1 0 16,-1 0-16</inkml:trace>
  <inkml:trace contextRef="#ctx0" brushRef="#br0" timeOffset="78736.2663">27887 13282 0,'-18'35'16,"36"-70"-16,-36 88 0,18-18 0,0-17 16,0 0-16,18-1 0,-18 1 15,18-1-15,17 19 16,-17-19-16,35 1 16,-18-18-16,0 18 15,-35-1-15,18 1 0,-18 0 16,0-1-1,-36 1-15,19-18 16,-1 0-16,1 0 16,-19 0-16,19 0 15,-19-18 1,36 1-16,-17-1 16</inkml:trace>
  <inkml:trace contextRef="#ctx0" brushRef="#br0" timeOffset="79025.1286">28134 13106 0,'35'0'16,"1"0"-16,-1 17 15,18 1-15,-18 17 16,18 36-16,-35-18 16,17 35-16,-35-18 15,0-17-15,0 0 16,0 0-16,0 0 0,-35 18 16,17-36-16,-53 36 15,54-54-15,-18 1 16</inkml:trace>
  <inkml:trace contextRef="#ctx0" brushRef="#br0" timeOffset="81254.5233">935 4763 0,'70'0'15,"-17"0"-15,36 0 16,-37-18-16,1 18 16,-17-18-16,-1 18 0</inkml:trace>
  <inkml:trace contextRef="#ctx0" brushRef="#br0" timeOffset="81505.1655">1182 4516 0,'0'0'0,"17"0"0,1 0 0,17 0 15,-17 17-15,35 1 0,-18-1 16,71 36-16,-53-35 15,0 17-15,17 18 16,-52-17-16,0-1 16,-18 0-16,-18 0 0,-17 36 15,0-36-15,-18 18 16,17-35-16,-17 17 16,36-17-16</inkml:trace>
  <inkml:trace contextRef="#ctx0" brushRef="#br0" timeOffset="82183.1658">1005 11924 0,'18'18'0,"0"-18"0,-1 17 16,19-17-16,-1 18 16,18-18-16,-18 0 0,71 17 15,-18-17 1,-35 0-16,18-35 15,-54 18-15,19-19 16</inkml:trace>
  <inkml:trace contextRef="#ctx0" brushRef="#br0" timeOffset="82377.1276">1358 11730 0,'0'0'0,"0"18"0,18 17 15,-1 0-15,19 0 16,52 36-16,-53-53 15,18 17-15,35 18 16,-52-36-16,17 19 16,-36-1-16,-17-17 15,0 17-15,-35 0 16,-18 18-16,18-18 16,-1 1-16,1-1 0</inkml:trace>
  <inkml:trace contextRef="#ctx0" brushRef="#br0" timeOffset="82829.0512">1305 15169 0,'0'0'0,"0"18"15,-17-18 1,17 18-16,17-1 16,19 19-1,-1-36-15,35 17 16,-17 1-16,0-18 0,35 0 15,1-18 1,-54 18-16,18-35 16,-36 17-16</inkml:trace>
  <inkml:trace contextRef="#ctx0" brushRef="#br0" timeOffset="83058.5749">1640 15028 0,'0'0'15,"18"18"-15,0-18 16,-1 18-16,1-1 0,70 36 16,-53-35-16,36 35 15,-53-36-15,17 19 16,-35-19-16,18 19 0,-36 16 16,0-16-1,-52 34-15,34-34 16,-52 34-16,53-35 15,17-17-15,-17 17 0</inkml:trace>
  <inkml:trace contextRef="#ctx0" brushRef="#br0" timeOffset="84380.0833">27887 14252 0,'0'18'31,"0"35"-31,-18 0 16,18 35-16,0-35 15,18 0-15,0 35 16,-1-53-16,1 36 16,0-36-16,-1 0 15,1-17-15,0-18 16,-1 0-16,-17-18 16,0 1-16</inkml:trace>
  <inkml:trace contextRef="#ctx0" brushRef="#br0" timeOffset="84648.031">27570 14517 0,'0'0'0,"0"-18"15,35-17 1,0 17-16,53-35 15,-52 18-15,-1 17 16,18-34-16,-36 34 16,36-17-16,-35 35 15,0 17 1,-18 1-16,17 0 16,1 17-16,0-18 0,17 54 15,0-53-15,0-1 16</inkml:trace>
  <inkml:trace contextRef="#ctx0" brushRef="#br0" timeOffset="104316.7198">27199 13176 0,'18'0'62,"-1"18"-46,1 0-1,0-1-15,-1 1 0,54 35 16,-18-36-16,17 19 16,89 34-16,-53-35 15,70 54-15,-70-54 16,88 53-16,-88-53 16,70 18-16,-87-35 15,34 17 1,-88-17-16,-17-18 15,-18 18-15,-35-18 16,-1 0-16,-16 0 16</inkml:trace>
  <inkml:trace contextRef="#ctx0" brushRef="#br0" timeOffset="104622.2555">28593 13106 0,'-36'17'16,"72"-34"-16,-107 70 0,-35 17 15,36-17-15,-107 71 16,89-54-16,-124 107 16,124-107-16,-70 54 15,87-72-15,0 37 16,36-54-16,-18 18 16</inkml:trace>
  <inkml:trace contextRef="#ctx0" brushRef="#br0" timeOffset="105429.5288">30445 13264 0,'0'0'16,"-18"-17"-16,-17 34 0,-18 19 16,18 17-1,-1 0-15,1-1 0,0 72 16,17-53-16,1 52 15,34-70-15,36 35 16,-18-70-16,54 17 16,-54-35-1,0 0-15,36-18 16,-54-17-16,1-18 16,-36 18-16,1 0 15,-36-54-15,17 72 0,-34-18 16,17 35-16,-18 17 15,54-17 1</inkml:trace>
  <inkml:trace contextRef="#ctx0" brushRef="#br0" timeOffset="105696.9459">29986 13229 0,'-18'-17'0,"36"34"0,-36-17 16,-17 53 0,18 0-16,-1 0 0,-17 88 15,35-70-15,0-1 16,0 1-16,0-1 15,17 1-15,36 35 16,0-71-16,-18 0 0,18 0 16</inkml:trace>
  <inkml:trace contextRef="#ctx0" brushRef="#br0" timeOffset="105940.9681">30939 13229 0,'105'106'0,"-210"-212"0,246 265 16,-88-106-16,35 88 15,-53-70-15,-17-19 0,-1 90 16,-34-72-16,-36 71 15,0-70 1,-53 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42:41.6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829 4039 0,'-18'0'15,"36"0"17,17 0-32,-17 0 15,0 0-15,-1 0 16,19 0-16,-19 0 0,36 18 16,-18-18-16,36 18 15,-36-18-15,36 0 16,-36 17-16,18-17 15,-35 0-15,-1 0 16,1 0 15,-36-17-15</inkml:trace>
  <inkml:trace contextRef="#ctx0" brushRef="#br0" timeOffset="300.8061">1164 3845 0,'18'18'16,"-1"-18"-16,36 35 15,-35-17-15,17-18 0,-17 17 16,52 19-1,-34-19-15,-19 1 0,19 0 16,-19-1-16,1 19 0,-18-19 16,18 1-16,-18 0 0,-18 17 15,18-18 1,-35 1 0,17-18-16,0 0 15,1 0-15,-19 0 16,19 18-16,-1-18 15</inkml:trace>
  <inkml:trace contextRef="#ctx0" brushRef="#br0" timeOffset="1371.6933">3334 4568 0,'-18'0'15,"0"0"1,36 0 0,0 18-1,-1-18-15,19 0 16,52 18 0,-18-36-16,54 18 15,-36-18-15,71 18 16,-71 0-16,0 0 15,0 0-15,-17 0 0,70 0 16,-70 0-16,17 0 16,-53 0-16,0 0 15,-17 0-15</inkml:trace>
  <inkml:trace contextRef="#ctx0" brushRef="#br0" timeOffset="2095.8466">6033 4516 0,'-18'0'16,"36"0"15,17 17-15,0-17-16,53 18 16,-17-1-16,70 19 15,-71-36-15,19 0 0,-1 0 16,0 0-16,71-18 15,-71 18-15,18-18 16,-71 18-16,0 0 16</inkml:trace>
  <inkml:trace contextRef="#ctx0" brushRef="#br0" timeOffset="43777.5669">16051 5592 0,'18'17'31,"0"18"-15,-1-17 0,19 35-16,-19-35 15,19 17-15,-19-17 16,1-1-16,-1-17 16,1 0-1</inkml:trace>
  <inkml:trace contextRef="#ctx0" brushRef="#br0" timeOffset="43938.3986">16281 5609 0,'0'0'0,"0"18"0,17-18 16,-17 17-16,18-17 0,-18 18 15,35 0-15,-17-1 16,0-17-16,-1 18 15,1 0-15,-1-1 0</inkml:trace>
  <inkml:trace contextRef="#ctx0" brushRef="#br0" timeOffset="44372.019">16810 6015 0,'-18'-35'15,"36"70"-15,-53-88 16,-18 53-16,35 0 15,0 0-15,1 18 16,-1-1-16,18 36 16,0-35-16,35 35 15,1-36-15,17 36 16,-36-35-16,36 17 16,-18-17-1,-17-1-15,-18 1 16,-18 0-1,-17-18-15,18 17 0,-36-17 16,35 0-16,0 18 16,1-18-16,52 0 15,-17 0 1,17 0-16</inkml:trace>
  <inkml:trace contextRef="#ctx0" brushRef="#br0" timeOffset="45357.1143">17304 6121 0,'0'0'16,"-18"-18"-16,0 18 0,1 0 15,-1 0-15,-35 18 16,36-1-16,-36 36 16,35-17-16,18-19 15,18 36-15,-1-35 16,36-1-16,-17-17 15,-19 0-15,36 0 16,-18-17-16,-17-19 16,0 19-16,-18-18 15,0 17-15,0 0 16,-18-17-16,18 17 0,-18 1 16,1-1-16,-1 0 0,18 36 15,0 17 1,18-17-1,-1 0-15,19 35 16,-1-36-16,18 1 16,-35-18-16,17 0 0,0-18 15,-17 18-15,-18-17 16,17-1-16,-17 0 0,0-17 16,0 17-1,0 36 1,0 0-1,0-1-15,0 1 16,0 17-16,18-17 0,-18-1 0,0 1 16,18 17-16,-1-52 31,-17-1-31,0-17 16,0 17-16,0-17 15,18 17-15,0-17 16,-1 17-16,-17 1 15,18 17-15,-1 17 16,1 19-16,-18-19 16,0 36-16,0-35 15,0-1-15,0 1 16,0-36 15,18 1-15,-1-1-16,1 1 15,17 17 1,-17 0-16,0 17 16,-1-17-1,18 18-15,1-18 16,-1 17-16,0-17 16,1 0-16,-1-17 15,0-1 1,-17 18-16,-18-17 0,17-19 15,-17 19 1,-17-1-16,-1 0 16,1 18-16,-1 0 15,0 0-15,1 0 0,17 18 16,17 17 0,19-17-16,16 17 15,-16-17-15,-1-18 16,53 17-16,-53-17 15,36 0-15,-36 0 16,18-17-16,-35-1 16</inkml:trace>
  <inkml:trace contextRef="#ctx0" brushRef="#br0" timeOffset="45722.8248">18715 5398 0,'0'0'0,"0"17"16,0 1-16,0 17 15,-18 18 1,18-35-16,0-1 0,0 19 15,0-19-15,18 1 16,0-18-16,-1 0 16,1 0-16,-1-35 15</inkml:trace>
  <inkml:trace contextRef="#ctx0" brushRef="#br0" timeOffset="45840.9574">18909 5450 0,'0'0'15,"18"0"-15,-18 18 16,0 0-16,0-1 15,17 19 1,-34 17-16,17-36 16,-18 1-16</inkml:trace>
  <inkml:trace contextRef="#ctx0" brushRef="#br0" timeOffset="51846.4637">16316 7355 0,'0'-17'16,"0"-1"-16,0 1 16,0 34-1,18 36 1,-18-18-16,17-17 15,1 17-15,17 18 16,-17-35-16,17 17 16,-17-35-16</inkml:trace>
  <inkml:trace contextRef="#ctx0" brushRef="#br0" timeOffset="51990.2981">16528 7320 0,'0'0'0,"0"18"0,0-1 16,17 36-16,-17-35 16,36 35-1,-19-35-15,18 17 16</inkml:trace>
  <inkml:trace contextRef="#ctx0" brushRef="#br0" timeOffset="53580.9654">16933 7849 0,'-35'0'15,"70"0"-15,-105 18 0,35 17 16,35-17-16,-18 17 0,18 53 16,18-52-16,17 34 15,0-52-15,-17-1 16,35 1-16,-18-36 0,53-34 16,-35-1-1,35-71-15,-70 54 16,-1-1-16,1 0 0,-18 1 15,-18-1-15,1 18 0,-18 1 16,-36-19 0,18 71-16,-17 0 15,52 35-15,-17 53 16,17-17-16,36 70 16,-1-70-16,71 52 15,-52-88-15,34 18 16,-17-35-16,0 0 0,53-1 15,-53-17-15,0-17 16,-53-19-16</inkml:trace>
  <inkml:trace contextRef="#ctx0" brushRef="#br0" timeOffset="53681.1937">17463 7920 0,'0'0'15,"17"35"-15,1 0 0,17 1 16,-17-19-16,-1 1 15</inkml:trace>
  <inkml:trace contextRef="#ctx0" brushRef="#br0" timeOffset="53803.4486">17551 7885 0,'0'-36'16,"0"72"-16,0-89 0,17 53 15</inkml:trace>
  <inkml:trace contextRef="#ctx0" brushRef="#br0" timeOffset="54138.6992">17851 7391 0,'0'0'16,"-36"-53"-16,19 18 0,-19 35 0,1 0 15,17 35-15,1 35 16,-1 1 0,36 52-16,-1-70 15,19 18-15,17 52 16,-36-70-16,36 18 16,-35-36-16,-1 18 15,-17-35 1,-35-36-16,0 18 15,17-18-15,-35-17 16,36 17-16,-1 18 0,18-17 16,0-1-16,35 1 15,1-1-15,-1 18 16,0-18-16,0 18 16,1-17-16</inkml:trace>
  <inkml:trace contextRef="#ctx0" brushRef="#br0" timeOffset="54488.6938">18239 7620 0,'0'0'0,"17"-35"16,-17-1-16,-17-34 15,-1 35-15,-17-18 16,-1 35-16,1 18 16,0 0-16,0 35 15,35 1-15,-18 69 16,18-52-16,35 53 15,-17-53-15,35 35 16,-36-35-16,19 0 16,-36-35-16,17 17 15,-34-35 1,-19-35 0,19 17-16,-1 1 15,1-19-15,-1 19 0,18-1 16,0 0-16,18 1 15,17 17 1,18-18 0,-36 18-16,36 0 15,-35 0-15,0 18 16</inkml:trace>
  <inkml:trace contextRef="#ctx0" brushRef="#br0" timeOffset="54893.2851">18274 7885 0,'0'17'16,"18"1"-1,-1-18 1,1 0-16,-1-18 0,19 18 16,17-35-16,-18 17 15,0-17 1,-35-18-16,0 35 16,-17 1-1,-1 17-15,0 0 0,-35 35 16,36-17-16,-1 35 15,18-36 1,0 19-16,0-19 0,18 19 16,-1-19-16,54 18 15,-53-35-15,52 18 16,-52-18-16,17-18 16,-35 1-16,0-1 15,0 1-15,0-19 16,-18 19-16,18-1 15,0 0 17,18 18-32,0 0 15,-1-17-15,36 17 16,-35 0-16,17-18 16,-17 18-16</inkml:trace>
  <inkml:trace contextRef="#ctx0" brushRef="#br0" timeOffset="55299.9168">18891 7938 0,'0'0'15,"18"-36"-15,0 19 16,-18-1-16,17-17 15,-17 17-15,0 0 16,-17 1-16,-1 34 16,0-17-16,1 18 15,17 0-15,0 17 16,0 0-16,17-17 16,19 17-16,-19-17 15,1-18-15,35 0 16,-36 0-16,-17-18 31,-17 18-15,17-17-16,17 17 15,1 0 1,0 17 0,-1-17-16,36 18 0,-35-18 15,-1 0-15,19 0 16,-1 0-16</inkml:trace>
  <inkml:trace contextRef="#ctx0" brushRef="#br0" timeOffset="55466.428">19173 7849 0,'18'0'32,"35"0"-32,-18 0 15,54 0-15,-54 0 16,35-17-16,-34 17 15,-1-18 1,-17 0-16,-54-17 16</inkml:trace>
  <inkml:trace contextRef="#ctx0" brushRef="#br0" timeOffset="55616.9536">19385 7532 0,'18'53'0,"-36"-106"0,36 159 15,-1-71-15,1 53 16,0-35-16,-18-18 0,17-17 16,1 53-1,0-54-15,-1 1 16</inkml:trace>
  <inkml:trace contextRef="#ctx0" brushRef="#br0" timeOffset="55773.1178">19703 7267 0,'0'18'16,"0"0"-16,0-1 0,17 1 15</inkml:trace>
  <inkml:trace contextRef="#ctx0" brushRef="#br0" timeOffset="55905.9081">19914 7320 0,'18'53'16,"-18"-35"-16,0-1 0,0 1 16,0 17-16,0-17 0,-18 17 15</inkml:trace>
  <inkml:trace contextRef="#ctx0" brushRef="#br0" timeOffset="57008.9935">22966 5327 0,'17'-18'16,"19"18"-16,-1 0 16,18 0-16,18 0 15,123 0-15,-106 18 16,70 0-16,-105-1 16,18 36-1,-53 0-15,-54 53 0,1-53 16,-71 88-1,53-71-15,-70 72 16,88-72-16,17-17 16,18 18-16,0-18 0,35 35 15,18-53-15,53 36 16,-53-54-16,53 1 16,-71-1-16,0-17 15,-17 0-15,-53 36 16,-1-19-16,1 19 15,-18 17-15,18 0 16,-53 70-16,70-52 0,-17 105 16,35-70-1,35 88-15,0-88 16,53 88-16,-35-106 16,71 71-1,-89-89-15,18-17 0,-18 35 16,-35-52-16,-70 34 15,17-35-15,-18 1 16,-70 17 0,-35-36-16,88 1 0,-1-18 15,-52 0 1,88 0-16,18-18 16</inkml:trace>
  <inkml:trace contextRef="#ctx0" brushRef="#br0" timeOffset="57674.494">24906 5944 0,'0'0'0,"-18"-17"0,36 34 15,17 72 1,1-19-16,34 71 16,-34-70-16,16 70 15,-16-71-15,-1 19 16,-17-54-16,35 18 15,-36-53 1,1 0-16,-1-35 16,1-54-16,-18 19 15,0 17-15,-35-106 16,17 89-16,-17-36 16,17 53-16,1 18 0,-1-1 15,18 19 1</inkml:trace>
  <inkml:trace contextRef="#ctx0" brushRef="#br0" timeOffset="58119.2749">25559 6456 0,'0'0'15,"17"0"-15,19-18 16,-1 1-16,0-36 16,-17 35-16,17-35 15,-35 35 1,-17 1-16,-1 17 0,-17-18 0,-18 36 16,17-18-1,1 35-15,17-17 0,1 17 16,-1 18-16,36-35 15,35 34-15,-18-34 16,18 0-16,-18-1 0,89 1 16,-89-18-16,36-18 15,-36 1 1,-35-19-16,0 19 16,0-18-16,-18 17 0,-17-35 15,17 35-15,-17-17 16,35 17-16,0-17 15,18 18 1,35 17-16,-18 0 16,35 0-16,-34 17 15,17 18-15,-18-17 16</inkml:trace>
  <inkml:trace contextRef="#ctx0" brushRef="#br0" timeOffset="58241.6007">26247 6491 0,'0'0'16,"0"53"-16,0-35 0,35 35 16,-17-36-16,-1 1 0,19 0 15,-19-18 1</inkml:trace>
  <inkml:trace contextRef="#ctx0" brushRef="#br0" timeOffset="58374.6403">26176 6315 0,'0'-18'0,"0"36"0,18-54 16,17 36-1,0 0-15,36 18 16</inkml:trace>
  <inkml:trace contextRef="#ctx0" brushRef="#br0" timeOffset="58796.8849">26599 5697 0,'0'0'0,"-17"-35"0,-18 0 15,17 0-15,-35 17 16,35 36-16,-17 52 16,35 1-16,0 17 0,18 71 15,-1-71-15,19 88 16,-1-105-16,18 70 15,-18-88 1,-17 35-16,-18-70 16,17-1-16,-34-17 15,-1-35-15,0 0 16,1-18 0,-1 17-16,18 19 15,0-1-15,18-17 0,-1 35 16,19-18-16,-1 18 15,0 0-15,1 0 0,16 0 16,-16 0-16,-19 0 16,36 18-1,-53 0-15,0-1 16,0 1-16,0-1 16,0 1-16,0 0 15,0-1-15,36-17 16</inkml:trace>
  <inkml:trace contextRef="#ctx0" brushRef="#br0" timeOffset="58947.6227">26935 6156 0,'0'-18'15,"0"36"-15,17-36 31,19 36-31,-19-18 16</inkml:trace>
  <inkml:trace contextRef="#ctx0" brushRef="#br0" timeOffset="59449.7563">27358 6297 0,'-35'18'0,"70"-36"0,-106 53 15,36 18-15,35-35 16,-18 52 0,18-34-16,18-1 0,53 18 15,-36-35-15,53-18 16,-53 17-16,54-34 15,-54 17-15,-17-18 16</inkml:trace>
  <inkml:trace contextRef="#ctx0" brushRef="#br0" timeOffset="60093.4869">27905 6385 0,'0'-35'16,"0"70"-16,-18-88 15,-17 53 1,17 18-16,-17 17 16,17 1-16,18-1 15,0-18-15,0 36 0,36-35 16,16 0-16,-16-1 15,17-17 1,-18-17-16,-17-1 0,-1 0 16,-17-17-16,0 17 15,-17-34-15,-1 34 16,-17 18 0,35 18-16,0 17 15,17-18 1,36 19-16,-18-19 15,36 1-15,-36-18 16,1 0-16,-1 0 0,-17-18 16,-1 1-16</inkml:trace>
  <inkml:trace contextRef="#ctx0" brushRef="#br0" timeOffset="60260.7682">28275 6473 0,'-17'-17'0,"34"34"0,-52-87 16,17 52-16,1 1 16,-19-1-16,36 0 15,-17 18-15,34 0 16,19 0-1,-1 0-15,71-17 16,-53 17-16,88-18 16,-88 18-16,0-18 0,-18 18 15,0-17-15,-53 17 16,1 0-16,-18-18 16</inkml:trace>
  <inkml:trace contextRef="#ctx0" brushRef="#br0" timeOffset="60444.3157">28434 5874 0,'0'0'0,"0"17"16,0 1-16,0 17 0,0 18 16,0 71-1,0-54-15,18 18 0,-18-17 0,17 0 16,1-1-16,-1-17 15,1 0-15,35 0 16</inkml:trace>
  <inkml:trace contextRef="#ctx0" brushRef="#br0" timeOffset="60599.4761">28787 6368 0,'0'0'0,"0"17"0,17 36 15,-17-18-15,36 18 16,-19-17-16,1-1 16,0-17-16</inkml:trace>
  <inkml:trace contextRef="#ctx0" brushRef="#br0" timeOffset="60743.6022">28840 6191 0,'0'-35'16,"0"53"-1,17 17-15</inkml:trace>
  <inkml:trace contextRef="#ctx0" brushRef="#br0" timeOffset="60982.9911">29087 6473 0,'0'0'16,"-18"36"-16,18-19 15,18 1 1,-1 0-16,1-18 0,52 0 16,-34-18-16,-1 18 15,18-35-15,-53 17 16,0-17-16,-18 0 15,-35-1 1,18 19-16,17 17 0,-17-18 16,0 18-16,17 0 15</inkml:trace>
  <inkml:trace contextRef="#ctx0" brushRef="#br0" timeOffset="61232.7508">29475 6562 0,'0'0'0,"0"-18"16,17-35-1,1 35 1,0-17-16,17-35 16,-18 34-16,19 1 15,-19 35-15,19 0 16,-19 18-16,-17-1 15,18 36-15,-18-17 16,0-1-16,0 0 0,18 36 16,-18-54-16,0 19 15,17-19-15</inkml:trace>
  <inkml:trace contextRef="#ctx0" brushRef="#br0" timeOffset="61358.3297">29951 6615 0,'0'-18'16,"0"0"-16,0 1 16,0-1-1</inkml:trace>
  <inkml:trace contextRef="#ctx0" brushRef="#br0" timeOffset="68462.9378">7126 9843 0,'-18'0'0,"18"-18"16,0 0-16,0 1 15,0 34 32,0 54-31,0-18-16,0 0 0,18 0 15,-18-1-15,0 1 0,18 71 16,-18-89-16,0 71 16,17-71-16,-17 1 15,0 16 1,0-34-16,18 17 15,-18-17-15,0-36 16</inkml:trace>
  <inkml:trace contextRef="#ctx0" brushRef="#br0" timeOffset="68730.4046">7038 10354 0,'0'18'16,"0"-1"-1,0 19-15,0-19 0,18 36 16,-18-35-16,17 17 16,-17-17-1,18-1-15,17-17 16,-17 0-16,17-35 15,-17 17-15,17-34 16,-17 16-16,-1 19 16,1-36-1,0 53-15</inkml:trace>
  <inkml:trace contextRef="#ctx0" brushRef="#br0" timeOffset="72099.8943">4480 9878 0,'18'0'78,"0"17"-78,-1 1 16,1 0-16,-1-18 15,1 53-15,0-36 16,35 36-16,0 18 16,-36-36-1,19 0-15,34 53 16,-35-35-16,18 0 0,35 53 16,-52-53-16,52 88 15,-35-70-15,0-1 16,35 71-1,-35-70-15,-18 0 16,18-1-16,-18-17 0,36 88 16,-36-88-16,36 53 15,-54-53-15,36 35 16,-17-53-16,16 18 16,-34-35-16,17-1 15,-17 1-15,0-18 16,-1 0-16,-34-18 31,-1 18-15</inkml:trace>
  <inkml:trace contextRef="#ctx0" brushRef="#br0" timeOffset="72541.2519">5609 11730 0,'18'0'31,"-1"18"-31,1-18 16,17 35-1,-17-18-15,35 1 16,-18 0-16,36 17 16,-36-35-16,0 18 15,1-18-15,-1 0 16,-17 0-16,17 0 0,0 0 15,-17 0-15,-18-18 32,-18 0-17,0 1-15,1-1 16,17 0-16,-35-34 16,17 34-16,0-17 15,1 17-15,-1 0 16</inkml:trace>
  <inkml:trace contextRef="#ctx0" brushRef="#br0" timeOffset="73274.0235">4516 10160 0,'-18'0'62,"0"-18"-46,1 1-16,17-19 16,-18-16-1,18 16-15,-18-52 0,18 53 16,-17-36-1,17 36-15,-18 0 16,18 17-16,0 0 0,18 1 16,-1-1-16,1 0 15,0 18 1,-1 0-16,1 0 0,0 18 16,-1-18-16,1 18 15</inkml:trace>
  <inkml:trace contextRef="#ctx0" brushRef="#br0" timeOffset="74574.8331">4410 9613 0,'0'18'15,"17"17"1,1-17-16,35-1 16,-35 1-16,34 0 15,-34-18-15,17 17 16,-17-17-16,0 18 15,-18 0-15</inkml:trace>
  <inkml:trace contextRef="#ctx0" brushRef="#br0" timeOffset="76321.1862">5292 10072 0,'-18'-18'16,"18"1"0,18 17-1,-18 35-15,17-18 16,-17 19-16,18 52 16,0-18-1,-18-34-15,0-1 0,17 18 16,-17-35-16,18-1 15,0-17 1</inkml:trace>
  <inkml:trace contextRef="#ctx0" brushRef="#br0" timeOffset="76606.1259">5521 10195 0,'0'0'0,"0"53"16,0-18-16,0 36 15,0-36-15,35-17 0,18 17 16,-18-17-16,18-36 16,0 18-16,0-53 15,-35 18-15,-1-18 16,-17 18-1,-35-18-15,18 35 16,-72-17-16,54 35 16,-18 0-16,18 0 0,0 18 15</inkml:trace>
  <inkml:trace contextRef="#ctx0" brushRef="#br0" timeOffset="81316.0343">4692 11889 0,'-18'0'32,"1"0"-32,17-18 15,-18 18-15,0 0 32,36 18-1,17-18-16,1 17-15,52 1 16,-53-18-16,18 18 16,0-18-16,17 17 0,-17-17 15,0 18-15,0-18 0,71 17 16,-89-17-16,18 0 16,-18 0-16,0-17 0,-17 17 15,17-18 1,-52 18-1,-1-17 1</inkml:trace>
  <inkml:trace contextRef="#ctx0" brushRef="#br0" timeOffset="81637.5378">5256 11800 0,'18'18'16,"0"-18"-16,17 18 16,0-18-16,1 17 0,52 19 15,-53-19-15,0 19 16,36-1-16,-36-18 16,18 19-1,-18-36-15,-17 17 0,0-17 16,-36 18 15,-17-18-15,-1 0-16,1 18 15,0-18-15,0 17 16,17-17-16,18 18 16,-18-18-16</inkml:trace>
  <inkml:trace contextRef="#ctx0" brushRef="#br0" timeOffset="82217.6202">4727 11730 0,'-17'0'16,"-1"0"15,0 18-15,-17-1-16,-18 18 15,35-17 1,-17 0-16,18 17 0,-1-17 16,0-18-16,18 17 0,0 19 15,0-19-15,18 1 16,17 17-1,-17-17-15,-1-1 16,19 1-16,-1 17 16,-17-17-16</inkml:trace>
  <inkml:trace contextRef="#ctx0" brushRef="#br0" timeOffset="86171.8658">4833 12224 0,'0'-18'15,"-18"0"48,1 18-48,-1 0 1,1 18 0,17 0-1,-18 17-15,18 0 16,0-17-16,18 0 0,-18-1 16,17 19-16,1-19 15,-1 1-15,1-18 16,0 0-16,17-18 15,-17 1-15,-18-1 16,0 0-16,0-17 16,-18 17-16,-17 1 15,17-1-15,0 0 16,1 18-16,17-17 16,-18 17-16,36 0 31</inkml:trace>
  <inkml:trace contextRef="#ctx0" brushRef="#br0" timeOffset="86475.587">5062 12294 0,'0'18'62,"0"0"-62,18-18 16,-18 17-16</inkml:trace>
  <inkml:trace contextRef="#ctx0" brushRef="#br0" timeOffset="86832.2652">5256 12188 0,'0'18'62,"0"17"-46,18-17-16,-18 35 16,0-18-16,0 1 15,0-19-15,0 18 0,0-17 0,0 17 16,18-17-1,-18 17-15</inkml:trace>
  <inkml:trace contextRef="#ctx0" brushRef="#br0" timeOffset="90301.9183">4657 14270 0,'0'-18'31,"53"1"-16,-18-19-15,53-34 16,-17 17-16,70-71 16,-71 54-16,107-89 15,-89 71-15,53-53 16,-70 70-16,34-35 16,-69 71-16,-19 17 15,1 1-15,0-1 0,-18 1 16</inkml:trace>
  <inkml:trace contextRef="#ctx0" brushRef="#br0" timeOffset="90535.8246">5644 13000 0,'0'0'0,"36"-18"15,-19 1-15,54-19 16,-18 19-16,70-1 15,-70 0-15,18 1 0,17 17 16,-53 17-16,1 36 16,-36 0-1,0-17-15,-18-1 16,0 18-16,1-36 16,-19 36-16,19-53 15,-19 36-15</inkml:trace>
  <inkml:trace contextRef="#ctx0" brushRef="#br0" timeOffset="90936.4208">4568 14005 0,'0'-17'16,"0"34"-1,0 36 1,0-18-16,-35 71 16,35-70-16,-17 52 15,34-53-15,1-17 16,-1-1-16,54-17 16,17-17-1,-52-1-15,34-17 16,-35 17-16,18-17 15,-35 35-15</inkml:trace>
  <inkml:trace contextRef="#ctx0" brushRef="#br0" timeOffset="91819.3347">5662 13794 0,'0'-18'16,"0"36"-16,-18-54 0,-17 19 15,18 17 1,-19 17-16,1 1 16,0 17-16,17 1 15,18-1-15,-18 0 0,18 0 16,18 18 0,0-35-16,-1 0 15,54-18-15,-18-36 16,-18 1-1,-17-18 1,-18 18-16,0 17 0,0 1 16,-18-1-16,18 0 0,-18 18 15,18 18 1,0 35-16,0-18 16,18 53-1,0 0-15,-1-52 0,1 34 16,0-34-1,-18 17-15,0-18 16</inkml:trace>
  <inkml:trace contextRef="#ctx0" brushRef="#br0" timeOffset="94584.5451">6544 13070 0,'-18'36'16,"1"-19"-16,-1 19 15,-35 69-15,18-52 16,-36 88-16,36-52 16,0-19-16,-18 18 15,0 18-15,-18-18 0,-52 106 16,52-88-16,-87 106 15,69-89-15,-87 107 16,106-124-16,-1 17 16,-53 53-16,89-87 15,-53 34-15,53-52 16,-36 35 0,1-1-1,52-69-15,0-19 0,1 1 16,17 0-16,-18-18 31</inkml:trace>
  <inkml:trace contextRef="#ctx0" brushRef="#br0" timeOffset="94933.2173">4710 15610 0,'0'0'15,"-36"106"-15,19-53 0,-19 71 16,19-54-16,-1 1 15,0-18-15,18-18 16,-17 18-16,17-35 0,0-1 16,17 1-16,-17-1 15,18-17-15,0 0 0,17-17 16,18-18 0,-35 17-16,35-17 15,-18 17-15,35-17 16,-34 17-16,17-17 15,-1-18-15</inkml:trace>
  <inkml:trace contextRef="#ctx0" brushRef="#br0" timeOffset="95519.1049">6297 13194 0,'0'0'0,"18"-18"47,17-17-32,0 17 1,36-35-16,-36 36 15,0-1-15,-17 1 16,0 17-16,-1 0 0,1 0 0,-18 17 16,0 18-16,-18 36 15,18-18-15,0-18 0,0 0 16,18 36 0,0-36-16,-18 1 15</inkml:trace>
  <inkml:trace contextRef="#ctx0" brushRef="#br0" timeOffset="97410.8454">5468 15205 0,'18'0'62,"35"0"-46,-18 0-16,-17 0 15,52-18-15,-52 18 16,-1 0 0,1 0-16,-36 0 15,1 0 1</inkml:trace>
  <inkml:trace contextRef="#ctx0" brushRef="#br0" timeOffset="97660.4071">5433 15240 0,'0'0'15,"-35"53"-15,35-35 0,-18 17 16,18 0-16,18 18 16,-1-35-16,1-1 0,35 1 15,0-18 1,17 18-16,-17-1 15,0 1-15,-53 0 16,0 34-16,-18-34 16,-70 35-1,53-35-15,-18 17 0,0-17 16,0-1-16,18 1 0,0-1 16,-1-17-16,19 18 0,-1-18 15,18-18-15</inkml:trace>
  <inkml:trace contextRef="#ctx0" brushRef="#br0" timeOffset="99171.6087">3704 10742 0,'-17'0'15,"-1"-18"1,0 18-16,1-17 16,-1 17-16,-17-18 15,-1 18-15,-69 0 16,52 0-16,-88 18 16,52-1-16,-87 19 15,88-19-15,0 1 16,-1 0-16,-69 52 15,69-35-15,-69 71 16,87-53-16,-70 88 16,88-88-16,-35 71 15,53-54-15,-36 54 16,53-71-16,-17 70 16,35-70-16,-17 71 15,17-1 1,0-52-16,17-19 0,1 72 15,-1-71-15,19 53 16,-1-53 0,18 35-16,-35-53 15,52 53-15,-35-52 16,54 16 0,34-34-16,-70 0 0,18-1 15,-1-17 1,1 0-16,-1 18 0,71 0 15,-88-18-15,71 35 16,-54-35-16,1 18 16,-1-18-16,54 0 15,-36 0-15,-35 0 16,18 0-16,-1 0 0,1-18 0,-18 18 16,70-35-16,-52 35 15,-1-36-15,71 1 16,-70 0-16,-18 0 0,0-1 15,0 19-15,-1-19 0,37-34 16,-54 35 0,35-54-16,-34 54 15,34-53 1,-34 35-16,-1 0 0,-17 0 0,-1-17 16,1-107-1,-18 89-15,0 0 0,0-18 16,0 18-16,0-124 15,-18 124-15,1 17 16,-19-17-16,-70-35 16,18 87-16,-106-52 0,71 53 15,-1 0-15,18 17 16,-141-35-16,142 18 16,-1 0-16,-106 17 15,124 18-15,-71 35 16,89 0-16</inkml:trace>
  <inkml:trace contextRef="#ctx0" brushRef="#br1" timeOffset="110311.6411">4410 10142 0,'17'18'62,"19"17"-46,-19-17-16,19 35 16,-19-18-16,1 53 15,-1-35-15,19 71 16,-19-71-16,36 105 16,-17-87-1,17 123-15,-18-88 16,53 123-16,-53-123 15,18 17-15,35 107 16,-52-124-16,-1-1 16,0 19-16,18-1 0,-18 18 15,1-17-15,52 140 16,-35-158-16,35 106 16,-53-124-16,53 89 15,-52-107-15,34 54 16,-34-71-16,16 35 15,-34-35-15,17 35 16,-17-53-16,17 36 16,-17-54-16,0 19 15,-1-19-15,1 1 16,0-1-16,-1-17 31,-17-17-15,-17-1-16,17 1 15,-18 17-15</inkml:trace>
  <inkml:trace contextRef="#ctx0" brushRef="#br1" timeOffset="110583.634">5856 14041 0,'-18'17'15,"36"-34"-15,-36 52 0,36 0 16,-18-17-16,18 17 0,52 18 16,-34-18-16,-1-17 15,-17 0-15,17-1 16,0 1-16,-17-18 0,-1 0 16,-17-35-1,18 17-15,-18-17 0,-18-54 16,18 54-16,-17-18 15,17-17-15,-36-36 16,19 35-16,-1 18 16</inkml:trace>
  <inkml:trace contextRef="#ctx0" brushRef="#br1" timeOffset="111145.146">4480 10389 0,'-17'-17'15,"-1"17"-15,18-18 0,-18 0 16,1 1-16,-1-1 16,-17 0-16,35 1 15,-18-1-15,1 1 16,-1-1-16,0 0 0,1 1 16,17-19-1,0 19-15,0-1 16,17-17-16,1 17 0,0 1 15,-1-1-15,1 18 0,-1 0 16,19 0-16,-1 35 16,0 0-16,36 54 15,-36-72-15,0 19 16,1-19-16,-1-17 0,0 0 16,18 0-16,-35-17 0</inkml:trace>
  <inkml:trace contextRef="#ctx0" brushRef="#br1" timeOffset="112207.8386">4568 12136 0,'0'17'15,"36"18"1,-19 1-16,1-1 16,17 0-16,36 71 15,-18-53-15,70 123 16,-52-52-16,88 158 16,-54-123-16,72 123 15,-89-176-15,53 70 16,-70-123-16,-1 0 15,-35-35-15,1-18 16,-36-18-16</inkml:trace>
  <inkml:trace contextRef="#ctx0" brushRef="#br1" timeOffset="112447.2211">5556 13829 0,'36'35'16,"-72"-70"-16,107 88 0,-1-18 15,1 0 1,-36-17-16,-17 0 0,35-1 16,-36-17-16,1 0 15,0-17-15,-36-19 16,0 19-16,-17-71 15,0 35-15,0 17 16</inkml:trace>
  <inkml:trace contextRef="#ctx0" brushRef="#br1" timeOffset="112781.73">4568 12365 0,'0'0'16,"0"18"-16,18-1 0,0 1 16,-18-36-1,17-35 1,-17 36-16,-17-72 15,-1 54-15,0-18 16,18 18-16,0 17 16,0 1-16,18 17 31,53 35-31,-36-17 16,53-1-16,-53 1 15,1-1-15</inkml:trace>
  <inkml:trace contextRef="#ctx0" brushRef="#br1" timeOffset="113348.8623">4657 13952 0,'0'0'16,"17"0"0,36 0-1,-17 0-15,69 0 16,-34 18-16,70 17 16,-70-35-16,-1 18 15,71 0-15,-70-18 16,52 0-1,-87 0-15,16 0 16,-34 0-16,0-18 0,-36 0 16,0 1-16</inkml:trace>
  <inkml:trace contextRef="#ctx0" brushRef="#br1" timeOffset="113576.2772">5345 13864 0,'0'0'16,"17"0"-16,1 18 0,17-1 15,0 1-15,18 0 0,0-1 16,0 1-16,-18 0 0,71 17 16,-70-35-1,16 35-15,-34-17 16,-18-1-16,-18 36 16,-17-35-16,0 0 0,-71 17 31,36-35-31,-1-18 15,36 18-15,-18-35 16</inkml:trace>
  <inkml:trace contextRef="#ctx0" brushRef="#br1" timeOffset="113870.9549">4833 13794 0,'0'0'16,"-35"0"-16,17 17 0,-17-17 15,17 18-15,-17-18 16,17 0-16,1 18 0,-19-1 16,19 1-16,-1-1 0,0 1 15,1 53 1,17-36-16,35 0 0,36 18 15,-18-35-15,0-18 16,-1 0-16,19 0 16,-18 0-16,0 0 0,-18 0 0,53-18 15,-70 18-15,0 0 16</inkml:trace>
  <inkml:trace contextRef="#ctx0" brushRef="#br1" timeOffset="114688.656">6121 14499 0,'0'18'31,"-18"35"-15,0-36 0,-17 72-16,0-37 15,-53 72-15,35-36 16,-88 89-16,52-89 16,-105 123-16,106-105 15,-106 106 1,106-106-16,17-18 15,1 0-15,17-17 0,18-18 16,-1 0-16,19-36 0,-1 36 16,1-35-16,17-1 31,0 1-15,-18 0-16</inkml:trace>
  <inkml:trace contextRef="#ctx0" brushRef="#br1" timeOffset="114933.2604">4710 16069 0,'0'0'0,"-53"53"16,35-18-16,0 18 0,-17 35 16,17-35-16,18 35 15,0-70-15,18 17 16,0-17-16,17-18 0,18 0 16,0-18-16,-18 1 15,18-19-15,53-34 16,-53 17-16,53-53 15</inkml:trace>
  <inkml:trace contextRef="#ctx0" brushRef="#br1" timeOffset="115338.4092">5821 14482 0,'0'0'15,"-18"17"-15,18 1 0,-17-18 16,34 17-16,1-17 15,-1 0-15,36 18 16,-17-18 0,52-18-16,-53 18 15,36 0-15,-54 0 16,19 18-16,-19 0 16,-17 35-1,0-18-15,0 0 16,0 0-16,0 1 0,-35 34 15,35-34-15,-18 34 16,18-35-16,0-17 16,-17 17-16</inkml:trace>
  <inkml:trace contextRef="#ctx0" brushRef="#br0" timeOffset="139134.511">16986 12365 0,'-17'-18'0,"-19"1"16,1 17-1,-18 0-15,18 0 16,0 0-16,-54 53 15,54-36-15,0 36 0,-18 35 16,18-17-16,17-18 16,18 0-16,0 17 15,0-17-15,35 35 16,1-52-16,69-1 16,-52-35-16,53-53 15,-35 18-15,-18-18 16,35-106-16,-53 88 15,-17-105 1,-1 70-16,-17 18 0,-53-124 16,18 107-16,-35-107 15,17 141-15,-35-35 16,70 106-16,-17 0 16,17 36-16,0 70 15,1-18-15,34 123 16,19-87-16,-1-18 0,18 0 15,70 88 1,-52-124-16,-18 1 0,17-18 16,-34 0-16,16-18 0,-16 0 15,-19 0-15,1 1 0,0-19 16</inkml:trace>
  <inkml:trace contextRef="#ctx0" brushRef="#br0" timeOffset="139668.7059">17851 11695 0,'0'-89'16,"0"178"-16,0-213 0,-36 71 16,19 36-16,-1-1 0,0 18 15,-35 70-15,18-17 16,18 36-16,-1-1 0,0 0 15,1 106 1,17-88-16,0-18 0,0 0 16,0 0-16,53 54 15,-18-72-15,35 18 16,-34-52-16,17-1 16,-18-18-16,18-17 0,-18 0 15,-17 18-15,-1-36 16</inkml:trace>
  <inkml:trace contextRef="#ctx0" brushRef="#br0" timeOffset="140080.7544">18221 12400 0,'18'35'0,"-36"-70"0,36 106 16,-1-36-16,-17-17 0,36 52 15,-19-35-15,18 1 16,-17-19-16,0-17 15,-18-17 1,0-1 0</inkml:trace>
  <inkml:trace contextRef="#ctx0" brushRef="#br0" timeOffset="140191.4666">18274 11942 0,'0'-18'15,"18"18"-15</inkml:trace>
  <inkml:trace contextRef="#ctx0" brushRef="#br0" timeOffset="140586.7727">18627 12594 0,'0'18'15,"0"-36"1,-18-17-16,18 17 16,0-17-16,0 17 15,0-17-15,0 0 0,0 0 16,18 17-16,-1 36 16,-17-1-16,18 1 15,-18 52-15,0-52 16,18 35-16,-18-35 15,17-1-15,19 1 16,-19-18-16,18-35 16,-17 17-16,0-35 15,-1 35-15,19-17 16,-19 17-16,36 18 16,-35 18-16,17 17 15,-17 1-15,-18-19 16,17 36-16,1-18 15,0 18-15,-18-17 16,35-1-16,-17-17 16</inkml:trace>
  <inkml:trace contextRef="#ctx0" brushRef="#br0" timeOffset="141264.2109">19562 12541 0,'0'0'0,"-18"-17"0,0-19 16,18 19-16,-35-1 15,0 0-15,-18 18 16,18 18-16,-18 17 16,17-17-1,19 53-15,17-54 16,17 36-16,1-35 16,17-1-16,1-17 0,-1 18 15,0-18-15,36-35 16,-36 17-16,-17 0 0,-1 1 15,-17-1 1,0 1-16,-17 17 16,17 52-1,0 1-15,0 0 0,17 71 16,1-54 0,17 54-16,-17-71 15,-1-18-15,1 18 0,-18-35 16,0 17-16,0-18 15,-35-17-15,17 18 0,-70-18 16,35-18-16,-70-17 16,70 0-16,-53-18 15,53 35-15,18-35 16,35 18-16,35 0 16</inkml:trace>
  <inkml:trace contextRef="#ctx0" brushRef="#br0" timeOffset="141521.3451">19808 11765 0,'0'0'0,"0"18"0,18-1 16,0 72 0,-1-19-16,1 71 15,0-70-15,-1-1 0,-17 1 16,18 52-16,0-70 16,-1-17-16,1 17 15</inkml:trace>
  <inkml:trace contextRef="#ctx0" brushRef="#br0" timeOffset="141681.5973">20408 12594 0,'0'0'0,"-35"71"0,17-54 15,-17 19-15,-18 17 16,18-36-16,-18 18 15</inkml:trace>
  <inkml:trace contextRef="#ctx0" brushRef="#br0" timeOffset="142155.2112">21043 12347 0,'0'0'0,"18"18"16,-18 17-16,17-17 0,1 35 15,-18-18-15,35 0 16,-35-17-16,18 0 16,-18-1-16,18-17 15</inkml:trace>
  <inkml:trace contextRef="#ctx0" brushRef="#br0" timeOffset="142293.8198">21078 11853 0,'0'-17'15,"18"-1"1,0 18-16</inkml:trace>
  <inkml:trace contextRef="#ctx0" brushRef="#br0" timeOffset="142677.8256">21361 12629 0,'0'0'16,"0"53"-16,17-53 0,-17-17 15,18-36 1,-18 35-16,0-70 15,0 53-15,18-1 0,-18-16 16,17 34 0,1 18-16,0 0 15,-1 53 1,1-36-16,-18 36 16,0-35-16,0 0 15,17-1-15,1-17 16,0-35-1,-1 17-15,1 1 16,0-1-16,-1 0 16,1 1-16,0-1 0,-1 18 0,1 0 15,-1 35 1,-17-17-16,0 53 16,18-36-16,-18-17 15,18 17-15,-1-18 16,19 1-16,-1 0 0,0-18 15</inkml:trace>
  <inkml:trace contextRef="#ctx0" brushRef="#br0" timeOffset="143283.8736">22119 12365 0,'-53'-18'16,"106"36"-16,-141-36 0,70 36 0,-17 0 15,35-1-15,0 18 16,18 1-16,-18-19 16,35 19-16,-17-19 15,35 1 1,-36 0-16,1-1 16,-1-17-16,1-17 31,-18-1-16,0 0 1,0 1-16,0-1 16,0 0-16,0-17 15,0 17-15,0 1 0,0-1 16,-18 1 0,18-1-16,0 0 15,-17 18 1,17 18-1,-18 0 1,36-1 0,-1 36-1,1-35-15,17 52 16,-17-17-16,17 35 16,-17-35-16,0 53 15,-1-71-15,-17 18 16,-17 36-1,-54 34-15,0-70 16,-17 0 0,53-53-16,-53 17 15,53-34-15,-18 17 0,-18-53 16,53 35-16,1-35 16,17 18-16,17 0 15,1 0-15</inkml:trace>
  <inkml:trace contextRef="#ctx0" brushRef="#br0" timeOffset="143712.5999">22419 11871 0,'18'0'15,"35"18"1,0 17-16,35 35 15,-53-34-15,0-1 16,18 53 0,-53-53-16,0 36 15,-17-36-15,-36 36 16,0-36-16,17-17 16,36-1-16,18 1 15,0-18-15,52 18 16,-17-18-1,35 0-15,-52 0 16,34-18-16,-52 0 16</inkml:trace>
  <inkml:trace contextRef="#ctx0" brushRef="#br0" timeOffset="143956.4675">22931 11412 0,'35'18'15,"-70"-36"-15,105 36 0,-35 17 16,18 18-16,18 0 0,35 124 16,-53-89-16,17 123 15,-52-105-15,-18 106 16,-18-124-16,-35 88 15,18-105-15,-71 52 16,71-87-16</inkml:trace>
  <inkml:trace contextRef="#ctx0" brushRef="#br0" timeOffset="150924.6776">2505 17463 0,'0'-18'16,"-18"18"-1,36 0-15,-18 18 16,0-1-16,17 1 0,-17 17 15,0 0-15,18 106 16,-18-52-16,0-1 16,0 0-16,0 0 0,0 0 0,0-17 15,0 35-15,0-53 16,0 35 0,0-18-16,0-34 0,18-19 15,-1-17 1,-17-17-1</inkml:trace>
  <inkml:trace contextRef="#ctx0" brushRef="#br0" timeOffset="151702.924">2522 17410 0,'0'0'0,"0"17"0,36-17 15,17 18 1,-18 0-16,18-18 15,0 0-15,88-18 16,-53 0-16,0 1 0,106-1 16,-106 0-16,106 1 15,-123 17-15,17-18 16,0 18-16,-17 0 0,52-18 16,-87 18-16,52 18 15,-70-18-15,17 0 16,-18 0-1,1 0-15,-18 18 16,-18-18 15,18 17-15,0 1-16,0 35 16,0-18-1,18 89-15,-18-36 16,0 106-16,0-106 15,0 71 1,18-71-16,-18 53 0,0-88 16,17 53-1,-17-53-15,18 17 16,0-34-16,-18-1 16,0-17-16,17-18 15,-34 0-15,-1 0 16,0 0-1,-17 0-15,-35 0 16,17 0-16,17 0 0,-17 0 16,-88 35-16,71-35 15,-89 17 1,71 1-16,-18-18 0,-123 18 16,105-18-16,-105 17 15,123-17-15,18 0 16,17 18-16,-52-18 15,88 0-15,-18-18 16,53 1-16</inkml:trace>
  <inkml:trace contextRef="#ctx0" brushRef="#br0" timeOffset="153160.2729">3210 17921 0,'-17'-18'0,"-19"1"16,19 17-16,-19-18 15,19 18-15,-1 0 0,-35 18 16,36 17-16,-1 0 15,0 18-15,1 0 16,17 18-16,0 70 16,17-71-16,36 54 15,-17-71-15,69 0 16,-34-36-16,-1 1 16,1-18-16,53-18 15,-72-17-15,1 17 16,0-34-16,-17 16 0,-19-17 0,1 18 15,-1-71-15,-34 53 16,-18 0-16,-36-52 16,18 69-16,-70-52 15,70 70-15,-53-17 16,53 35-16,-18 0 16,36 0-16,17 35 15,1-35-15</inkml:trace>
  <inkml:trace contextRef="#ctx0" brushRef="#br0" timeOffset="153366.363">3140 18115 0,'0'0'16,"17"0"15,1 0-15</inkml:trace>
  <inkml:trace contextRef="#ctx0" brushRef="#br0" timeOffset="153506.2132">3404 18150 0,'0'0'15,"-17"0"1,17 18 0</inkml:trace>
  <inkml:trace contextRef="#ctx0" brushRef="#br0" timeOffset="154967.8424">3175 18309 0,'-18'0'0,"18"18"15,-17-18-15,-1 0 32,0 0-17,18 17 1,18-17-16,0 18 16,17 0-16,36-18 15,-36 0-15,35 0 16,-34 0-1,-1 0-15,-17 0 16,-1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ink/ink1.xml" Type="http://schemas.openxmlformats.org/officeDocument/2006/relationships/customXml"/><Relationship Id="rId3" Target="../media/image3.jpeg" Type="http://schemas.openxmlformats.org/officeDocument/2006/relationships/image"/><Relationship Id="rId7" Target="../media/image7.jp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8" Target="../media/image7.png" Type="http://schemas.openxmlformats.org/officeDocument/2006/relationships/image"/><Relationship Id="rId3" Target="../media/image3.jpeg" Type="http://schemas.openxmlformats.org/officeDocument/2006/relationships/image"/><Relationship Id="rId7" Target="../media/image9.jpeg" Type="http://schemas.openxmlformats.org/officeDocument/2006/relationships/image"/><Relationship Id="rId12" Target="../media/image10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eg" Type="http://schemas.openxmlformats.org/officeDocument/2006/relationships/image"/><Relationship Id="rId11" Target="../ink/ink2.xml" Type="http://schemas.openxmlformats.org/officeDocument/2006/relationships/customXml"/><Relationship Id="rId5" Target="../media/image5.jpeg" Type="http://schemas.openxmlformats.org/officeDocument/2006/relationships/image"/><Relationship Id="rId10" Target="../media/image90.png" Type="http://schemas.openxmlformats.org/officeDocument/2006/relationships/image"/><Relationship Id="rId4" Target="../media/image4.jpeg" Type="http://schemas.openxmlformats.org/officeDocument/2006/relationships/image"/><Relationship Id="rId9" Target="../media/image80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One-shot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One-shot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00" r="9500" b="30387"/>
          <a:stretch/>
        </p:blipFill>
        <p:spPr>
          <a:xfrm>
            <a:off x="882651" y="1102043"/>
            <a:ext cx="1123950" cy="1041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666" t="19191" r="26297" b="37212"/>
          <a:stretch/>
        </p:blipFill>
        <p:spPr>
          <a:xfrm>
            <a:off x="882651" y="5031106"/>
            <a:ext cx="1123950" cy="1041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1" y="3721418"/>
            <a:ext cx="1123950" cy="1041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74978" t="21996" r="17580" b="65741"/>
          <a:stretch/>
        </p:blipFill>
        <p:spPr>
          <a:xfrm>
            <a:off x="882651" y="2411731"/>
            <a:ext cx="1123950" cy="1041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23299" t="4630" r="20966" b="54999"/>
          <a:stretch/>
        </p:blipFill>
        <p:spPr>
          <a:xfrm>
            <a:off x="3368676" y="3709397"/>
            <a:ext cx="1123950" cy="1041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18864" t="3944" r="22050" b="37698"/>
          <a:stretch/>
        </p:blipFill>
        <p:spPr>
          <a:xfrm>
            <a:off x="3368676" y="2342602"/>
            <a:ext cx="1124712" cy="11108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2100" y="1102043"/>
            <a:ext cx="496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Learning from one example to recognize the person again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384B42-D21F-46CF-9FB1-D01605DF80AB}"/>
                  </a:ext>
                </a:extLst>
              </p14:cNvPr>
              <p14:cNvContentPartPr/>
              <p14:nvPr/>
            </p14:nvContentPartPr>
            <p14:xfrm>
              <a:off x="324000" y="1625760"/>
              <a:ext cx="10941120" cy="4673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384B42-D21F-46CF-9FB1-D01605DF80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640" y="1616400"/>
                <a:ext cx="1095984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Learning a </a:t>
            </a:r>
            <a:r>
              <a:rPr lang="en-US"/>
              <a:t>“similarity” </a:t>
            </a:r>
            <a:r>
              <a:rPr lang="en-US" dirty="0"/>
              <a:t>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00" r="9500" b="30387"/>
          <a:stretch/>
        </p:blipFill>
        <p:spPr>
          <a:xfrm>
            <a:off x="874714" y="3181491"/>
            <a:ext cx="657224" cy="609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666" t="19191" r="26297" b="37212"/>
          <a:stretch/>
        </p:blipFill>
        <p:spPr>
          <a:xfrm>
            <a:off x="882651" y="5463703"/>
            <a:ext cx="657224" cy="609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1" y="4751157"/>
            <a:ext cx="657224" cy="609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74978" t="21996" r="17580" b="65741"/>
          <a:stretch/>
        </p:blipFill>
        <p:spPr>
          <a:xfrm>
            <a:off x="900114" y="3936527"/>
            <a:ext cx="657224" cy="609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23299" t="4630" r="20966" b="54999"/>
          <a:stretch/>
        </p:blipFill>
        <p:spPr>
          <a:xfrm>
            <a:off x="2276476" y="4751157"/>
            <a:ext cx="657224" cy="609164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76476" y="3920651"/>
            <a:ext cx="658368" cy="612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2300" y="1111531"/>
                <a:ext cx="10592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ambria Math" charset="0"/>
                    <a:ea typeface="Cambria Math" charset="0"/>
                    <a:cs typeface="Cambria Math" charset="0"/>
                  </a:rPr>
                  <a:t>d(img1,img2)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degree of difference between images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11531"/>
                <a:ext cx="10592744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438"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2300" y="1874681"/>
                <a:ext cx="10592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If </a:t>
                </a:r>
                <a:r>
                  <a:rPr lang="en-US" sz="3200" dirty="0">
                    <a:latin typeface="Cambria Math" charset="0"/>
                    <a:ea typeface="Cambria Math" charset="0"/>
                    <a:cs typeface="Cambria Math" charset="0"/>
                  </a:rPr>
                  <a:t>d(img1,img2)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≤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874681"/>
                <a:ext cx="10592744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1438" t="-14737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35353" y="2459456"/>
                <a:ext cx="10753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53" y="2459456"/>
                <a:ext cx="107535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A6E07F-2B36-4275-A605-F0EC1BDCE540}"/>
                  </a:ext>
                </a:extLst>
              </p14:cNvPr>
              <p14:cNvContentPartPr/>
              <p14:nvPr/>
            </p14:nvContentPartPr>
            <p14:xfrm>
              <a:off x="291960" y="1384200"/>
              <a:ext cx="10490760" cy="540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A6E07F-2B36-4275-A605-F0EC1BDCE5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2600" y="1374840"/>
                <a:ext cx="1050948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47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Face recognition</vt:lpstr>
      <vt:lpstr>One-shot learning</vt:lpstr>
      <vt:lpstr>Learning a “similarity”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233</cp:revision>
  <dcterms:created xsi:type="dcterms:W3CDTF">2017-07-10T20:19:53Z</dcterms:created>
  <dcterms:modified xsi:type="dcterms:W3CDTF">2017-10-28T20:48:29Z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306141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