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tiff" Extension="tif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inkml+xml" PartName="/ppt/ink/ink2.xml"/>
  <Override ContentType="application/inkml+xml" PartName="/ppt/ink/ink3.xml"/>
  <Override ContentType="application/inkml+xml" PartName="/ppt/ink/ink4.xml"/>
  <Override ContentType="application/inkml+xml" PartName="/ppt/ink/ink5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6"/>
    <p:restoredTop sz="86459"/>
  </p:normalViewPr>
  <p:slideViewPr>
    <p:cSldViewPr snapToGrid="0" snapToObjects="1">
      <p:cViewPr varScale="1">
        <p:scale>
          <a:sx n="63" d="100"/>
          <a:sy n="63" d="100"/>
        </p:scale>
        <p:origin x="84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09:22.86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3563 2840 0,'-18'0'16,"36"0"15,0 35-15,17 0-16,-17 1 0,17-1 15,-17 0-15,17 18 0,35 71 16,-52-71-16,17-1 16,18 54-16,-35-70 15,-1 34 1,1-17-16,0-35 0,-18-1 16,0 1-1,-18-18 1</inkml:trace>
  <inkml:trace contextRef="#ctx0" brushRef="#br0" timeOffset="317.046">3634 3404 0,'17'18'16,"1"0"-16,35 52 16,-18-35-16,36 36 15,-54-36-15,54 18 16,-54-35-16,19 17 16,-19-35-1,1 0-15,0 0 0,-1-18 16,-17 1-1,18-18-15,17-54 16,-17 36-16,0-35 0,-1 53 16,1-18-1,-1 53-15</inkml:trace>
  <inkml:trace contextRef="#ctx0" brushRef="#br0" timeOffset="1122.411">8290 2822 0,'0'18'47,"36"17"-32,-36 0-15,35 1 16,-18-1-16,19 71 15,-19-36-15,19 36 16,-19-53-16,19 53 16,-19-71-16,1 1 15,0-19-15,-1 18 16,1-17-16,-36-36 47</inkml:trace>
  <inkml:trace contextRef="#ctx0" brushRef="#br0" timeOffset="1518.176">8273 3334 0,'17'0'16,"19"17"0,-19 1-16,1 17 0,17-17 0,-17 17 15,35 18 1,-36-18-16,19-17 0,-19 17 15,1-17-15,0 17 16,-1-17-16,1 0 16,-1-18-16,1-36 15,0 19 1,-1-36-16,-17 17 16,18-16-16,-18 16 15,18-17-15,-18 18 16,0 17-16,0 1 15</inkml:trace>
  <inkml:trace contextRef="#ctx0" brushRef="#br0" timeOffset="8264.613">19332 2963 0,'0'-17'16,"0"34"15,36 19-16,-19-1-15,1 0 16,17 53-16,0-35 16,-17 0-16,35 53 15,0 0 1,-18-71-16,0 36 16,-17-54-16,0 19 0,-1-19 15,-17 1-15,-17-18 31</inkml:trace>
  <inkml:trace contextRef="#ctx0" brushRef="#br0" timeOffset="8535.825">19368 3581 0,'0'0'16,"35"53"-16,0-36 0,-17 1 15,35 35-15,-36-36 16,1 1-16,17 0 0,-17-1 16,-1-17-16,1 18 15,0-18-15,-1 0 0,1 0 16,0-18-16,-1-35 16,1 1-16,-18-1 15,18-53-15,-1 53 16,1-35-1,-18 52-15,17 19 0,-17-1 16,18-17-16</inkml:trace>
  <inkml:trace contextRef="#ctx0" brushRef="#br0" timeOffset="9315.31">24236 2999 0,'0'0'0,"0"-18"15,0 0-15,0 1 16,17 34 15,1 19-15,0-1-16,17 88 16,0-70-16,18 71 15,-35-71 1,35 35-16,-18-53 15,-17 0-15,35 18 16,-36-35-16,1 0 16,-36-18-1</inkml:trace>
  <inkml:trace contextRef="#ctx0" brushRef="#br0" timeOffset="9593.242">24289 3457 0,'0'0'15,"17"0"-15,1 18 0,0 0 0,17 34 16,-17-16-16,35 17 16,-36-18-16,36 18 15,-18-36-15,18 1 16,-17-18-1,-1-18-15,-18 1 16,36-54-16,-35 36 16,17-71-16,1 71 15,-19-18-15,1 18 16,35-36-16,-36 53 16,1-17-16</inkml:trace>
  <inkml:trace contextRef="#ctx0" brushRef="#br0" timeOffset="18646.892">3034 9966 0,'18'0'47,"-1"0"-32,1 0-15,35 0 16,-36 0-16,19 0 16,-1 0-16,-17 0 15,17 0-15,35 0 16,-34 0-16,70 0 16,-54 0-16,72 0 15,-54 0-15,1 0 16,0 0-16,-1-18 0,89 18 15,-89 0-15,1 0 16,17 0-16,-17 0 0,17 0 16,-18 0-16,89-17 15,-71-1-15,36 0 16,-71 1-16,0 17 0,-18 0 16,-17 0-16,17 0 15,-17 0-15,-18 17 16</inkml:trace>
  <inkml:trace contextRef="#ctx0" brushRef="#br0" timeOffset="23768.567">7779 9860 0,'-18'0'0,"0"0"16,18 18 62,36-1-78,-19 1 15,54-18 1,-36 0-16,71 0 16,-53-18-16,18 18 15,-1 0-15,71-17 16,-70 17-16,-1 0 0,19 0 15,16 17-15,89-17 16,-88 18-16,124 0 16,-107-18-16,-17 0 15,17 0-15,107-18 16,-142 18-16,18 0 0,-36 0 16,-17 0-16,-18 0 0,18 18 15,-35-18-15,0 17 16,-1-17-16,-34 0 15</inkml:trace>
  <inkml:trace contextRef="#ctx0" brushRef="#br0" timeOffset="30364.323">18944 9878 0,'-17'0'0,"17"-18"0,-18 18 16,0 0-16,1 0 15,-1 0 1,36 0 15,-18 18-31,17-18 0,36 0 16,-35 17-16,17-17 16,18 0-16,0 0 0,17 18 15,1-18-15,17 0 0,124 18 16,-106-18-1,17 17-15,107 1 16,-125 0-16,89-18 16,-123 17-16,70-17 15,-88 0-15,53-17 16,-71 17-16,0 0 16,-17 0-16,-18-18 0,-35 18 15</inkml:trace>
  <inkml:trace contextRef="#ctx0" brushRef="#br0" timeOffset="31671.343">23654 9984 0,'-18'0'0,"36"0"62,-1 0-46,1 0-16,0-18 16,35 18-1,0 0-15,-1 0 16,1 0-16,71-18 15,-36 18-15,106-17 16,-88-1-16,35 18 0,0 0 16,318 0-1,-177 0 1,-159 18-16,124-1 16,-123 1-16,-18 0 0,105 17 15,-140-35-15,52 18 16,-70-1-16,-35-17 15,17 0-15,-17 18 0,-1-18 16,-52-18 0</inkml:trace>
  <inkml:trace contextRef="#ctx0" brushRef="#br0" timeOffset="53748.746">4022 10213 0,'0'18'63,"17"34"-48,1 1-15,-18-17 0,0 70 16,0-54-16,-18 54 16,18-70-16,0 34 15,0-52-15,0 17 16,0-53 0,0-35-1,0 36-15,18-71 16,-18 35-16,35-35 15,-35 52-15,36-17 16,-36 18-16,35 0 16,-35 17-16,35-17 15,-35 17-15,18 18 16,-1 0 0,1 0-1,0 35 1,-1 1-16,-17-1 0,18 36 15,0-36 1,-1 18-16,-17-18 16,18 0-16,-1 18 0,-17-17 15,18-1-15,-18-18 16,0 1-16,0 0 16,18-18-1,-18-18 1</inkml:trace>
  <inkml:trace contextRef="#ctx0" brushRef="#br0" timeOffset="53938.523">4057 10601 0,'18'18'15,"35"-18"-15,-1 0 16,-16 0-16,17 0 16,-18 0-16,-17 0 15</inkml:trace>
  <inkml:trace contextRef="#ctx0" brushRef="#br0" timeOffset="55556.866">8855 10283 0,'0'71'0,"0"35"15,0-71-15,17 53 16,1-52 0,-18 17-16,18-36 0,-18 1 15,0-1 1,-18-34-16,0-18 16,1-36-1,-1 36-15,0-18 16,18-18-16,0-35 15,0 53-15,53-35 16,-35 71-16,53-36 16,-36 53-16,18-18 15,-18 18-15,0 0 0,18 35 16,-35-17-16,0 17 16,-18 1-16,-36 34 15,1-52-15,-36 35 16,36-36-16,0 1 15,17-18-15,1 0 0,-1 0 16,0 0-16,1-18 16,17 1-16,17-1 15</inkml:trace>
  <inkml:trace contextRef="#ctx0" brushRef="#br0" timeOffset="57854.024">19773 10354 0,'0'18'15,"0"-36"-15,0 71 0,0-18 0,-17 71 16,17-53 0,0-18-16,0 18 0,0-18 15,0 36-15,0-53 16,0-1-16,0 1 15,0-36 1,0-17-16,0-36 16,17 19-16,-17 16 0,18-17 15,-18 0-15,17 1 0,19-54 16,-19 53-16,19 0 16,-19 35-16,1 18 15,0 0-15,17 18 16,-35 17-1,35 53-15,-17-35 16,-1 53-16,1-53 16,0-18-16,-1 18 0,-17-18 15,18 1-15,0 17 16,-1-18 0,-17-17-16,0-1 15</inkml:trace>
  <inkml:trace contextRef="#ctx0" brushRef="#br0" timeOffset="58002.419">19914 10619 0,'53'17'16,"-17"1"-16,34-18 15,-35 0-15,54 0 16,-72-18-16</inkml:trace>
  <inkml:trace contextRef="#ctx0" brushRef="#br0" timeOffset="59026.752">24836 10301 0,'17'0'16,"-17"18"-1,18 35 1,-18-18-16,0 53 16,0-53-16,0 36 15,0-53-15,0 35 16,0-36 0,0-34-1,0-19 1,0 1-16,0-36 15,17 36-15,-17-18 16,0-35-16,0 53 16,18-18-1,0 35-15,-18 1 0,17 17 16,1 0 0,0 17-16,17 54 15,0-36-15,1 36 16,-1-36-16,18 35 15,-18-52-15,0 17 16,1-17-16,-19 0 0,18-18 16,1 0-16,-19 0 15,1-18-15,-18-17 16,0-18 0,0 0-16,-18 18 0,18-18 15,-17 0-15,-1 17 0,0-34 16,1 35-16,-1 17 15,1 18-15</inkml:trace>
  <inkml:trace contextRef="#ctx0" brushRef="#br0" timeOffset="70833.353">1535 12206 0,'0'-70'15,"0"140"-15,0-211 0,0 123 16,-18 18-16,18 18 15,0 35 1,0 17-16,0 36 0,18 88 16,-18-88-16,35 0 0,0 53 15,0-89 1,18 1-16,-17-53 16,17-18-16,-36 0 15,18-71-15,-17 36 16,-18-71-1,0 71-15,0-36 16,18 89 0,35 35-1,-36-36-15,36 54 16,-18-36-16,18 0 16,-17-17-16,-1 0 15,18-18 1,-35 0-16,17-36 0,-35 1 15,0 0-15,-18-53 16,-17 35-16,-18-53 16,18 53-16,-1-18 15,19 54-15,-1-1 16,18 0-16</inkml:trace>
  <inkml:trace contextRef="#ctx0" brushRef="#br0" timeOffset="71323.459">2522 12700 0,'-35'0'16,"70"0"-16,-105 18 0,52-1 15,1 54-15,-1-36 16,36 18-16,-18-18 15,35 1-15,0-36 16,-17 0-16,17 0 16,-17 0-16,-1-18 15,-17-35-15,0 18 16,-17-1-16,-1 1 16,-17 18-16,17 17 15,18 17 1,0 18-16,0-17 15,18 35-15,17-18 16,0 1 0,1-19-16,-19-17 0,1 18 15,-1-18-15,-17-18 0,0 1 16,0-1 0,0 0-16,0-17 0,0 0 15,0 17-15,18-17 16,0 35-1,-1 17-15,1 1 16,0 17 0,-1-17-16,36 0 15,-35-18-15,17 17 0,-17-34 16</inkml:trace>
  <inkml:trace contextRef="#ctx0" brushRef="#br0" timeOffset="71499.593">2893 12771 0,'35'0'16,"-17"0"-16,35 0 15,-18 0-15,0 0 16,0-18-16,36 18 16,-36 0-16,18 0 15,-53-18-15,18 1 16</inkml:trace>
  <inkml:trace contextRef="#ctx0" brushRef="#br0" timeOffset="71739.559">3104 12400 0,'0'0'0,"0"18"0,0 52 15,0-17-15,0 53 16,-17-53-1,17 0-15,17 53 16,-17-71-16,53 36 16,-35-54-16,53 36 15,-36-53-15,18 18 16,-36-1-16,1-17 16,0 0-16,-1-17 15,1-18-15</inkml:trace>
  <inkml:trace contextRef="#ctx0" brushRef="#br0" timeOffset="71990.482">3757 12400 0,'18'0'16,"-1"18"0,-17-1-1,18-17-15,-18 18 16</inkml:trace>
  <inkml:trace contextRef="#ctx0" brushRef="#br0" timeOffset="72111.258">3881 12806 0,'0'17'16</inkml:trace>
  <inkml:trace contextRef="#ctx0" brushRef="#br0" timeOffset="120256.287">6121 11959 0,'0'18'47,"0"52"-32,0-17-15,17 88 16,1-70-16,-18 17 16,0 106-1,18-17-15,-18-89 0,0-18 16,17 36 0,-17-18-16,0-70 15,18 17-15,0-35 16,-18-17-1</inkml:trace>
  <inkml:trace contextRef="#ctx0" brushRef="#br0" timeOffset="120579.098">6403 12012 0,'-18'0'15,"18"35"1,0 1 0,-17 69-16,17-34 15,0 17-15,0 0 0,17 18 16,-17 0-16,0 0 0,0 70 15,18-87-15,-18-37 16,0 19-16,18-36 0,-1 36 16,-17-36-1,18-17 1,-1-18-16</inkml:trace>
  <inkml:trace contextRef="#ctx0" brushRef="#br0" timeOffset="122090.465">7338 12418 0,'0'-18'16,"0"-17"0,0 17-16,0-17 15,0 17-15,-35-17 16,17 17-16,-17 1 16,17 17-16,-35 35 15,35-17-15,-17 88 16,35-36-16,0 89 15,18-89-15,17 71 16,18-17 0,0-36-1,0-17-15,-53-36 16,0-17-16</inkml:trace>
  <inkml:trace contextRef="#ctx0" brushRef="#br0" timeOffset="122225.293">7073 12894 0,'0'0'0,"35"-18"0,36 18 16,-36 0-16,36 0 16,-36 0-16,0-17 15</inkml:trace>
  <inkml:trace contextRef="#ctx0" brushRef="#br0" timeOffset="122490.477">7620 12241 0,'0'0'15,"-35"18"-15,17 53 16,0-36-16,18 88 16,0-52-16,18 52 15,0-52-15,35 52 16,-36-70-16,54 18 16,-36-36-16,-17 0 15,35-17 1</inkml:trace>
  <inkml:trace contextRef="#ctx0" brushRef="#br0" timeOffset="122896.42">7955 12577 0,'0'0'0,"18"70"0,-18-17 15,0 35-15,17-53 16,1 54 0,-18-54-16,0-17 0,18 17 15,-18-53 1,-18-35 0,18 18-16,-18-71 15,18 36-15,-17-71 16,17 88-1,0 0-15,0 0 0,17 35 16,19 1-16,-19 17 16,19 35-16,-19 18 15,1 0-15,0 17 0,-1-17 16,18 88 0,-17-88-16,0-18 0,-1 18 15,1-17-15,0-19 16,-1 19-16,-17-19 0</inkml:trace>
  <inkml:trace contextRef="#ctx0" brushRef="#br0" timeOffset="123047.537">7990 12806 0,'0'0'16,"18"0"-16,17 0 0,-17 0 0,17 0 15,-17 0-15,17 0 16,18 0-16,-35 0 16,-1 0-16</inkml:trace>
  <inkml:trace contextRef="#ctx0" brushRef="#br0" timeOffset="123347.685">8255 12206 0,'0'0'0,"18"18"15,52 70-15,-52-17 16,70 52-1,-53-70-15,36 70 16,-18 1-16,-36-54 16,1 36-16,-18-35 15,-18 35-15,-17-71 16,0 35 0,17-34-16,-17-36 15</inkml:trace>
  <inkml:trace contextRef="#ctx0" brushRef="#br0" timeOffset="125053.997">8908 12788 0,'0'0'15,"35"0"-15,-17 0 0,34 0 16,-16 0-16,17 0 16,-36 0-16</inkml:trace>
  <inkml:trace contextRef="#ctx0" brushRef="#br0" timeOffset="125561.108">9913 12383 0,'0'0'16,"-18"-53"-16,18 17 0,-35-17 16,18 36-16,-19-19 15,19 36-15,-19 18 16,19 35-16,-19 71 16,36-54-16,0 106 15,0-87 1,36 69-16,-1-87 15,18 17-15,-18-53 16,18 1-16,-35-36 16,-1 0-16,-17-18 15</inkml:trace>
  <inkml:trace contextRef="#ctx0" brushRef="#br0" timeOffset="125705.686">9578 12806 0,'0'0'0,"53"0"0,-18-18 16,0 18-16,18-17 0,36-1 15,-37 18-15,-16 0 16,-1 0-16</inkml:trace>
  <inkml:trace contextRef="#ctx0" brushRef="#br0" timeOffset="125994.501">10372 12153 0,'0'0'15,"-36"-17"-15,19 34 0,-19 36 16,36 0-16,-17 71 16,17-54-16,17 18 15,-17-17-15,18-1 0,35 54 16,-35-71-16,52 17 16,-52-34-1,35-1-15,-18-17 16</inkml:trace>
  <inkml:trace contextRef="#ctx0" brushRef="#br0" timeOffset="126373.026">10672 12665 0,'17'88'0,"-34"-176"0,34 211 16,1-52-1,-1-36-15,1 18 16,-18-35-16,0-36 16,-35-35-1,17 18-15,1-71 16,-1 53-16,18-88 16,0 70-16,18 1 15,-1 35-15,18-1 16,36 1-16,-36 35 15,1 0-15,-1 18 16,0-1-16,0 54 16,-17-36-16,-36 18 15,1-18-15,-19 1 16,1-19-16,0-17 16,17 0-16,1 0 15,34-17-15,1 17 16</inkml:trace>
  <inkml:trace contextRef="#ctx0" brushRef="#br0" timeOffset="127108.129">11183 12171 0,'-18'0'15,"36"0"-15,-36-18 0,18 36 16,18 17 0,17-17-16,18 70 15,-17-35-15,34 35 16,-52-35-16,35 53 15,-36-53-15,-17 35 16,0-35-16,-17 0 16,-1-18-16,0 18 15,-17-18-15,17-17 0,-17 17 16,18-17 0,-1-18-16</inkml:trace>
  <inkml:trace contextRef="#ctx0" brushRef="#br0" timeOffset="127979.755">11800 12083 0,'0'0'0,"-17"-18"0,17 0 16,0 1 0,0 34 15,0 72-15,0-37-16,0 107 15,0-88 1,0 17-16,0-17 0,0-1 15,35 71-15,-35-88 16,18 35-16,-1-52 16,-17 17-1,18-53-15,-18 17 0,0-34 32,0-1-32,0-17 15</inkml:trace>
  <inkml:trace contextRef="#ctx0" brushRef="#br0" timeOffset="128330.12">12100 12065 0,'0'18'16,"-17"17"0,17 18-16,0 0 15,17 70-15,-17-52 16,18 88-16,-18-71 15,18 53 1,-1-88-16,-17 53 16,18-71-16,-18 0 0,0 0 15,0-17-15</inkml:trace>
  <inkml:trace contextRef="#ctx0" brushRef="#br0" timeOffset="128814.064">12312 11959 0,'0'0'0,"18"0"16,17-17-1,-17 17-15,34 17 16,-16-17-16,-1 35 16,-17-17-1,-1 17-15,-17 1 16,-17 17-16,17-36 16,-18 18-16,0-17 0,-17 17 15,17-17-15,18 0 16,18-18-1,17 17-15,-17-17 16,53 0 0,-1-17-16,-52 17 15</inkml:trace>
  <inkml:trace contextRef="#ctx0" brushRef="#br0" timeOffset="131686.161">16510 12188 0,'18'-17'15,"-1"17"-15,-34 0 32,-1 35-17,-17-17-15,-18 35 16,18-36-16,-1 19 15,-70 34 1,54-35 0,-1 1-16,53-1 15,17 0 1,19-17-16,52 17 16,-35-17-16,17-1 0,-17 1 15,0 0-15,-18-1 16,53 19-16,-52-19 15,-1 19-15,-35-19 16,0 1 0,-18-18-16,-17 0 0</inkml:trace>
  <inkml:trace contextRef="#ctx0" brushRef="#br0" timeOffset="131894.716">16122 12894 0,'53'18'16,"-35"-18"-16,34 17 0,37 1 16,-19 0-16,-17-1 0,53 19 15,-53-19-15,0-17 16,0 18-16,-18-1 15,-17 1-15,-18 0 16</inkml:trace>
  <inkml:trace contextRef="#ctx0" brushRef="#br0" timeOffset="133635.541">19597 12259 0,'0'-35'16,"0"70"-16,0-88 0,0 35 0,17-17 16,-17 18-1,0 34 1,0 54-1,18-18-15,0 123 16,-18-88-16,17 0 16,-17-17-16,18 17 0,-18-17 0,18-1 15,-18-17-15,0 0 0,17 53 16,1-71-16,0 36 16,-18-54-16,17 1 15,1-18 1,-18-18-16,17 1 15</inkml:trace>
  <inkml:trace contextRef="#ctx0" brushRef="#br0" timeOffset="133875.549">19950 12100 0,'0'71'15,"0"-142"-15,17 212 0,-17 1 16,18-54-16,17 88 16,-35-88-16,18 18 15,-18-18-15,17 1 0,1 52 16,0-88-16,-1 35 16,-17-53-16,0-17 15,0-1-15</inkml:trace>
  <inkml:trace contextRef="#ctx0" brushRef="#br0" timeOffset="137900.992">20884 12171 0,'0'0'16,"-35"-71"-16,0 36 0,-18-18 15,18 35-15,-1 18 16,1 0-16,18 18 16,-1 0-16,0 35 0,18 88 15,0-53-15,36 88 16,-1-87-16,18 69 16,-18-105-1,18 53-15,-35-71 16,-1 1-16,-17 17 15,-17-53-15,-19-18 16</inkml:trace>
  <inkml:trace contextRef="#ctx0" brushRef="#br0" timeOffset="138018.058">20567 12788 0,'0'0'16,"53"-17"-16,-35 17 0,70-18 15,-53 18-15,71-18 16,-71 18-16,36-17 15</inkml:trace>
  <inkml:trace contextRef="#ctx0" brushRef="#br0" timeOffset="138267.748">21290 12206 0,'-17'-18'0,"34"36"0,-52-71 16,17 53-16,1 18 16,-1-1-16,0 1 0,1 106 15,-1-54-15,18 1 16,0 17-16,18-18 0,17 72 16,0-90-16,36 54 15,-36-70-15,0-1 16,1-17-16,17-18 15,-36-18-15</inkml:trace>
  <inkml:trace contextRef="#ctx0" brushRef="#br0" timeOffset="138624.419">21502 12629 0,'-18'106'16,"18"-53"-16,0 0 15,0-18-15,0 1 0,18-1 16,-18-17-16,17-54 31,-17 1-31,0 0 16,0-18-16,0-53 16,18 35-16,-18-70 15,0 71-15,18 17 16,-1 0-16,1 18 0,0 35 15,17 0-15,18 53 16,-36 0-16,19 70 16,-19-52-16,19 52 15,-19-52-15,1 17 16,0-35-16,-18 0 16,0-36-1,-18-17 1,0 0-16</inkml:trace>
  <inkml:trace contextRef="#ctx0" brushRef="#br0" timeOffset="138767.225">21572 12700 0,'36'0'16,"-19"-18"-16,36 18 15,-35 0-15,17 0 0,0 0 16,18 0-1,-35 0-15,0 0 0</inkml:trace>
  <inkml:trace contextRef="#ctx0" brushRef="#br0" timeOffset="139296.188">22013 12100 0,'0'0'15,"18"18"17,0 17-32,35 36 15,-18-36-15,0 18 16,36 70 0,-36-70-16,0 88 0,-17-88 15,-1 18-15,-17-18 0,0 17 16,-17 19-1,-1-54-15,-35 35 16,36-52-16,-19 0 16</inkml:trace>
  <inkml:trace contextRef="#ctx0" brushRef="#br0" timeOffset="139887.864">23142 12682 0,'18'0'15,"0"18"-15,17-18 16,0 0-16,53 0 16,0-18-1,-52 18-15,-1 0 16,-17 0-16,-1 0 15</inkml:trace>
  <inkml:trace contextRef="#ctx0" brushRef="#br0" timeOffset="140692.49">24624 12418 0,'0'0'15,"70"-71"-15,-52 36 0,0-36 16,-18 36-16,0-18 16,-18 18-16,0 17 15,-34-17-15,16 35 16,-34 18 0,34 17-16,-16 71 15,34-36-15,0 107 16,18-89-16,18 0 15,17-17-15,-17-1 0,35-17 0,17 53 16,-34-71 0,-1-17-16,0 17 15,-35-35 1</inkml:trace>
  <inkml:trace contextRef="#ctx0" brushRef="#br0" timeOffset="140836.222">24377 12823 0,'71'-17'16,"-19"17"-16,-16 0 0,87-18 15,-70 18-15,35-17 16,-52 17 0</inkml:trace>
  <inkml:trace contextRef="#ctx0" brushRef="#br0" timeOffset="141249.7">25382 12171 0,'0'0'15,"-17"0"-15,-1 0 0,0 17 16,1 1-16,-18 70 16,17-17-16,-17 70 15,35-53-15,0-17 16,17-1-16,-17 1 0,18-18 0,17 0 16,0 17-1,1-52-15,-19 0 0,1-1 16,17-17-16</inkml:trace>
  <inkml:trace contextRef="#ctx0" brushRef="#br0" timeOffset="141705.773">25612 12647 0,'17'124'16,"-34"-248"-16,34 300 0,-17-123 15,18 36 1,-18-54-16,18-17 0,-18-1 16,0-34-1,0-54 1,0 18-16,-18-35 16,18 17-16,-18 18 0,18-88 15,0 88 1,0-17-16,18 70 15,17 35 1,-17 0-16,35 89 16,0-18-1,-36-53-15,19-18 0,-1 0 16,35 0-16,-34-17 16,17-18-16,-36-18 15,19-35-15,-36 18 16,0 0-16,0 0 15,-18-18-15,0 17 0,-35-34 16,36 35-16,-36-1 16,35 19-16,1-1 15,34 18 1</inkml:trace>
  <inkml:trace contextRef="#ctx0" brushRef="#br0" timeOffset="141983.192">26106 12224 0,'0'0'0,"0"-18"16,17 18-16,18 0 15,1 0-15,34 53 16,-34-18-16,17 89 15,-18-54-15,0 89 16,-17-88-16,-1 52 16,-17-88-16,-17 54 15,-1-72-15,-35 36 16,36-53-16,-36 18 16,35-18-1,0-18-15</inkml:trace>
  <inkml:trace contextRef="#ctx0" brushRef="#br0" timeOffset="142728.187">26705 11959 0,'0'18'32,"0"52"-17,18 1-15,-18-1 16,18 107-1,-1 17 1,-17-106-16,35 71 0,-17-89 16,0-17-16,-18 0 0,17-17 15,1 34-15,-18-52 16,0-36 0,-18 0-1</inkml:trace>
  <inkml:trace contextRef="#ctx0" brushRef="#br0" timeOffset="142979.17">26882 12083 0,'0'0'0,"0"17"0,35 71 16,0 36-1,1 35-15,-1-89 16,-18 18-16,1 1 0,17 69 16,-17-105-16,0 53 15,-18-71-15,0-17 16,0 0-16,-18-18 16,0-18-1</inkml:trace>
  <inkml:trace contextRef="#ctx0" brushRef="#br0" timeOffset="143368.253">27076 11871 0,'17'0'0,"1"0"15,17 18 1,1-18-16,-19 17 0,18 1 16,-17 0-16,35 17 15,-35-35-15,17 17 16,-35 1-16,0 0 15,-18-1-15,18 1 0,-35 0 16,35-1-16,0 1 16,0 0-1,35 17 1,1-35-16,16 35 16,-16-35-16,17 0 15,-36 0-15</inkml:trace>
  <inkml:trace contextRef="#ctx0" brushRef="#br0" timeOffset="159701.305">5997 13423 0,'0'-17'16,"0"34"46,0 1-46,0-1-16,18 19 16,-18-19-16,18 1 15,-1 0-15,1-1 0,17 19 16,-17-36 0,17 17-16,0 1 0,1-18 15,52 18-15,-35-18 16,88 0-16,-71 0 15,107 0 1,-71 0-16,-18 17 0,0-17 16,0 0-16,106 18 15,-106-18-15,106 0 16,-105 0-16,105 0 16,-106 0-16,0 0 0,88 0 15,-87 0-15,87-18 16,-88 18-1,-17 0-15,70-17 16,-71 17-16,36-18 16,-35 0-16,-18 18 0,-18-17 15,53 17 1,-53 0-16,-17 0 0,17 0 16,-17 0-16,17 17 15,-35 1-15,18 17 16,-18-17-16,0-1 0,0 1 15,0 0 1,18-1-16,-1-34 31,1-1-15,-18 0 0,17-17-16,1 18 15,0-19-15,-1 36 16,1 0-16,35-17 15,-35 17-15,52 0 16,-52-18-16,52 18 16,-17 0-16,18-18 15,-18 18-15,35-17 16,-35 17-16,70 0 16,-70 0-1,106 0-15,-88 0 16,105-18-16,-88 18 15,0 0-15,106 0 16,-105 0-16,105 0 16,-89 0-16,-16 0 15,105 0-15,-106 18 16,0-18-16,0 0 0,71 17 16,-18-17-1,-88-17-15,18-1 16,-36 18-16,35-35 15,-52 17-15,0 0 0,-18 1 16,-36-18-16,19 17 16,-1 18-16,-35-18 15,0 1 1,36-1-16</inkml:trace>
  <inkml:trace contextRef="#ctx0" brushRef="#br0" timeOffset="160669.187">8273 14164 0,'17'0'16,"-17"-18"0,0 1-16,0-1 15,-17 18 1,-19 0 0,1 18-16,17-1 0,-34 36 15,16-17 1,19 34-16,-1-35 15,18 36-15,0-36 16,18 1-16,-1-1 0,36-18 16,0 1-1,-18-18-15,18-35 16,-17 0-16,16-36 16,-34 36-16,0-18 15,-18-35-15,0 52 16,-36-70-16,19 54 15,-36-54 1,35 53-16,-35-35 16,53 70-16,-17 18 15,17 18-15,0 70 16,17-18-16,19 89 16,-1-88-16,35 52 15,-34-70-15,34 18 16,-34-36-16,34-17 15,-52-18-15,17 0 16,-17 0-16,-18-18 16</inkml:trace>
  <inkml:trace contextRef="#ctx0" brushRef="#br0" timeOffset="160963.592">8837 13864 0,'-35'18'15,"17"35"-15,1 17 16,-1-17-16,18 53 15,0-53-15,35 53 16,-17-71-16,35 53 16,-18-70-16,0 0 15,1-1-15,-1-17 16,35-17-16,-52-1 16</inkml:trace>
  <inkml:trace contextRef="#ctx0" brushRef="#br0" timeOffset="161330.434">9066 14199 0,'18'106'16,"-36"-212"-16,54 265 0,-19-88 15,1-54-15,-18 19 16,0-19-16,18-34 31,-18-19-31,0-34 16,0 34-16,17 1 15,-17-71-15,18 53 16,-18-35-16,18 53 16,-1 0-1,1 35-15,-1 0 0,-17 35 16,18 35-1,0-17-15,-18 53 16,17-53-16,1 18 16,-18-54-16,18 19 15,-18-19-15,0-34 16</inkml:trace>
  <inkml:trace contextRef="#ctx0" brushRef="#br0" timeOffset="161470.511">9225 14235 0,'53'17'0,"-106"-34"0,124 52 16,-36-35-16,-17 0 0,-1 18 16,1-18-16</inkml:trace>
  <inkml:trace contextRef="#ctx0" brushRef="#br0" timeOffset="161642.43">9543 14464 0,'0'0'15,"-36"70"-15,19-52 0,-1 17 16,0-17-16,1 0 0,17-1 15</inkml:trace>
  <inkml:trace contextRef="#ctx0" brushRef="#br0" timeOffset="162081.961">9895 14023 0,'0'0'15,"0"106"-15,0-53 0,0 0 16,-17 52 0,17-52-16,17-17 0,-17-1 15,18 0-15,-18-17 16,0-1-16,0-34 15,18-36-15,-18 0 16,0-35-16,17 35 16,-17-71-1,18 71-15,0-52 16,-1 69-16,19 1 16,-19 17-16,36 36 15,-35 0-15,-18 17 0,17 36 16,-34-36-16,-1 0 15,18 0-15,-18-17 16,1 0-16,-1-1 0,1-17 16,-1 0-16,18-17 15,0-19 1,18 19-16</inkml:trace>
  <inkml:trace contextRef="#ctx0" brushRef="#br0" timeOffset="162341.9">10248 13688 0,'0'0'15,"18"17"-15,-1 19 0,19 52 16,-19-35-16,36 70 15,-35-70-15,0 0 16,-1 106 0,-17-71-1,-35 0-15,17-70 0,-52 17 16,17-17 0,18-18-16</inkml:trace>
  <inkml:trace contextRef="#ctx0" brushRef="#br0" timeOffset="163733.567">19562 13388 0,'0'18'16,"0"-1"-1,0 1 1,17-1-16,18 1 15,-17 0-15,0-1 0,17 1 16,71 17 0,-36-17-16,1 0 15,17-1-15,124 1 0,-89 0 16,1-18-16,158 17 16,-141-17-16,194 0 15,-158-17-15,211-1 16,-194 0-16,0 1 15,141-19-15,-176 36 16,-1 0-16,-17 0 0,-17 0 16,123 0-16,-159 0 15,18 0-15,53 36 16,-106-36-16,35 35 16,-53-17-16,-35-1 15,0 1-15,0-1 16,-18 1-16,1 0 0,-1-1 15,36-17 17,35-35-17,-36 0-15,19 17 0,-1-17 16,0 17-16,-17 1 0,17-1 16,36-17-1,-36 35-15,0 0 0,53 0 16,-35 17-16,53 1 15,-35 0-15,17-18 16,0 17-16,18 1 16,0 0-16,17-18 0,18 17 15,0 1-15,1-1 0,193 36 16,-177-35-16,142 17 16,-159-35-16,106 0 15,-123 0-15,140-35 16,-140 17-16,-18 1 15,-18-19-15,-18 19 16,1-36-16,-53 35 16,-36-17-16,18 0 15,-53-1-15,18 19 16,-53-19 0,52 19-16,1-1 0,0 18 15,17-17-15</inkml:trace>
  <inkml:trace contextRef="#ctx0" brushRef="#br0" timeOffset="164450.546">22789 14288 0,'0'-36'16,"0"72"-16,0-89 0,-17 53 15,-1 0-15,-17 0 16,0 17-16,-36 36 16,36-18-16,0 54 15,17-54-15,18 0 0,0 0 16,35 18 0,0-35-16,54-18 15,-36 0-15,35-35 16,-53-1-16,36-34 15,-36 17-15,0-35 16,-17 35-16,-18-88 16,0 88-16,-18-18 15,-17-52-15,0 70 16,17 18-16,-17 17 16,-1 18-16,19 18 0,-1 52 15,18-35-15,0 36 16,18-18-16,-1 17 0,19 1 15,52 70 1,-53-88-16,18 0 0,71 35 16,-19-35-1,-52-35-15,-17-18 16,-1 0-16</inkml:trace>
  <inkml:trace contextRef="#ctx0" brushRef="#br0" timeOffset="164706.626">23583 13970 0,'-17'18'15,"17"-1"-15,-18 36 16,0-18-16,18 71 15,0-53-15,0 0 16,36 53-16,-19-71 16,54 53-16,-36-70 15,53 17-15,-52-35 16,-19 0 0</inkml:trace>
  <inkml:trace contextRef="#ctx0" brushRef="#br0" timeOffset="164917.618">24059 14129 0,'0'0'0</inkml:trace>
  <inkml:trace contextRef="#ctx0" brushRef="#br0" timeOffset="165406.809">24059 14129 0,'-17'-36'0,"34"36"31,1 18 1,-18 0-1,0-1-15,0 19-1,0-1-15,0 0 16,-18 53-16,18-35 15,0 36-15,0-54 16,-17 0-16,17 0 16,0 1-1,-18-36-15,18-36 16,-17 19-16,17-36 16,0 18-16,0-54 15,0 54-15,17-71 16,1 53-1,-18 0-15,35-17 16,-17 52-16,17 1 16,-17 17-16,-1 17 0,19-17 15,-1 53-15,-18-18 16,1 1-16,0 70 16,-1-54-16,-17-16 0,0 17 15,18 35 1,-18-53-16,0-17 0,0 17 15,0-17-15</inkml:trace>
  <inkml:trace contextRef="#ctx0" brushRef="#br0" timeOffset="165561.428">24130 14376 0,'18'0'16,"-1"0"-16,1 0 15,35 17 1,-36-17-16,36 0 16,-17 0-16,-19 18 15,1-18-15</inkml:trace>
  <inkml:trace contextRef="#ctx0" brushRef="#br0" timeOffset="165773.386">24659 14517 0,'0'53'0,"0"-106"0,0 141 15,-35-35-15,17-35 16,-35 17-16,36-35 15,-1 17 1</inkml:trace>
  <inkml:trace contextRef="#ctx0" brushRef="#br0" timeOffset="166297.491">24906 14129 0,'0'0'16,"35"-18"-16,-17 18 0,-18 18 15,0 17-15,0 0 16,0 18-16,-18 0 16,18 0-16,-17 0 0,-1 35 15,0-53-15,18 1 16,0-19-16,0 1 15,0-36 1,18 1-16,-18-19 16,18 19-16,-1-18 0,1-1 0,-18 1 15,18 0-15,-1-36 16,1 36-16,17 0 16,-17 35-1,-18 70 1,0-35-16,18 36 15,-18-18-15,0-35 0,35 52 16,0-52-16,18-1 16,-35-17-16,-1 0 15,19-17-15,-19-1 16,1-35-16,-1 36 16,-17-54-1,0 36-15,-17-1 0,17-34 16,-18 52-16,1-35 15,17 36-15,-18-1 16</inkml:trace>
  <inkml:trace contextRef="#ctx0" brushRef="#br0" timeOffset="166725.03">25453 13899 0,'18'18'16,"-1"17"-1,1 1-15,-1-1 16,1 0-16,35 53 15,-18-52-15,-17 17 0,17-18 16,-17 18-16,0-18 0,-18 18 16,17 35-1,-34-53-15,-19 36 16,1-36-16,-36 1 16,36-19-16,0 1 0</inkml:trace>
  <inkml:trace contextRef="#ctx0" brushRef="#br0" timeOffset="189810.763">5503 15804 0,'0'-17'16,"0"34"-1,18 36 1,-18 0-16,35 106 16,-35-71-16,18 0 15,-18 18-15,0 0 16,0 0-16,0-36 0,18 1 15,-18-18-15,0 0 0,17 35 16,1-70-16,-1-18 16,1-18-16,0-17 15</inkml:trace>
  <inkml:trace contextRef="#ctx0" brushRef="#br0" timeOffset="190049.921">5750 15875 0,'0'0'15,"18"0"-15,-18 18 16,18-1-16,-1 36 0,18 71 16,-35-36-16,18 88 15,-18-88-15,0 1 16,18-19-16,-18 1 15,0-18-15,0 17 16,0-34-16,0-19 16,17-17-16</inkml:trace>
  <inkml:trace contextRef="#ctx0" brushRef="#br0" timeOffset="190599.371">6350 16104 0,'0'0'15,"0"-35"-15,0 17 0,-18 1 0,18-19 16,0 19-16,-17-1 16,-1 18-1,-17 0-15,17 18 16,-17 70-16,35-17 15,-18 87-15,18-87 16,18 88-16,0-89 16,17 36-1,-18-53-15,36 0 16,-35-35-16,0-1 16,-18 1-16,0-36 0</inkml:trace>
  <inkml:trace contextRef="#ctx0" brushRef="#br0" timeOffset="190732.219">6121 16598 0,'70'-17'15,"-140"34"-15,176-52 0,-71 35 16,0 0-16,0-18 16,18 18-16,-17 0 0,34 0 15</inkml:trace>
  <inkml:trace contextRef="#ctx0" brushRef="#br0" timeOffset="190961.195">6791 16087 0,'0'0'16,"-18"-53"-16,1 35 0,-19 18 15,19 0-15,-1 71 16,1-18-16,17 17 15,0 71 1,0-70-16,17-1 0,18 54 16,1-71-16,-19 0 15,19-18-15,-1 0 0,35-17 16,-34-18-16</inkml:trace>
  <inkml:trace contextRef="#ctx0" brushRef="#br0" timeOffset="191299.661">7003 16387 0,'0'0'16,"0"105"-16,0-52 0,0 35 16,17-35-1,1-35-15,-18 0 0,18-18 16,-18-18-1,17-53 1,1 19-16,-18-37 16,17 36-16,-17-17 0,36-18 15,-19 52-15,-17 19 16,18-1-16,17 18 0,-17 0 16,17 35-1,-17 18-15,17 36 16,0 34-16,-17-88 15,-18 18-15,53 18 16,-35-36 0</inkml:trace>
  <inkml:trace contextRef="#ctx0" brushRef="#br0" timeOffset="191444.673">7161 16475 0,'0'0'16,"53"0"-16,-35 0 0,0 0 16,17 0-16,-17 0 0,34 0 15,-34 0-15</inkml:trace>
  <inkml:trace contextRef="#ctx0" brushRef="#br0" timeOffset="191722.082">7444 15928 0,'35'53'15,"-70"-106"-15,105 141 0,-35-53 0,54 71 16,-36-53-1,-18 18-15,35 35 16,-52-54-16,17 72 16,-35-89-16,0 18 0,-17-18 15,-19 36-15,19-53 16,-19 17 0,19-35-16</inkml:trace>
  <inkml:trace contextRef="#ctx0" brushRef="#br0" timeOffset="192195.336">8061 16492 0,'35'18'16,"-17"-18"-16,17 35 16,0-35-16,1 18 0,17-18 15,-36 0-15</inkml:trace>
  <inkml:trace contextRef="#ctx0" brushRef="#br0" timeOffset="192673.737">8749 16051 0,'0'0'16,"-18"-17"-16,1 17 0,-36 17 15,35 1-15,-17 70 16,35-35-16,0 18 16,17 140-1,19-105 1,17-18-16,-18-52 15,0 17 1,-35-36-16,18-17 0,-36 0 16,1-17-16</inkml:trace>
  <inkml:trace contextRef="#ctx0" brushRef="#br0" timeOffset="192783.658">8590 16616 0,'35'-18'15,"1"1"-15,-107 69 0,71-69 0,106-18 16,-53 17-16,53 0 15,-53 18-15,35-17 16</inkml:trace>
  <inkml:trace contextRef="#ctx0" brushRef="#br0" timeOffset="193002.539">9119 16104 0,'0'0'16,"-35"53"-16,17-17 0,1 87 15,17-70-15,17 17 16,19 54-16,-1-71 16,0 0-16,1-18 15,16 0-15,54 18 0,-70-53 16,16 0-1</inkml:trace>
  <inkml:trace contextRef="#ctx0" brushRef="#br0" timeOffset="193335.163">9490 16651 0,'0'0'15,"35"88"-15,-17-52 0,17 52 16,-35-71-16,35 1 15,-52-36 1,-19-52 0,19 17-16,-1 0 0,0 0 15,1-88 1,-1 53-16,18 17 0,35-35 16,-17 71-16,53 18 15,-36 17-15,-18 0 16,36 35-16,-35-18 15,-18 54 1,0-36-16,-18 1 16,1-1-16,-36 0 0,35-17 15,-17-1-15,17-17 16,18-17 0</inkml:trace>
  <inkml:trace contextRef="#ctx0" brushRef="#br0" timeOffset="193603.167">9843 16140 0,'0'0'15,"17"0"-15,18 0 16,18 35-1,-17 0-15,34 36 16,-35-18-16,-17 0 16,0 17-16,-1-17 0,-17 53 15,0-53-15,0-18 16,-17 0-16,-1-17 0,0 17 16,1-17-16,-1-18 15</inkml:trace>
  <inkml:trace contextRef="#ctx0" brushRef="#br0" timeOffset="193957.762">10319 15928 0,'0'18'16,"0"-36"-16,17 53 0,1 53 15,-18-17-15,18 70 16,-1-70-16,-17 17 0,36 71 15,-36-107-15,35 54 16,-17-70-16,-1 17 16,1-36-1,-1-17-15,-17-17 16,0-19 0</inkml:trace>
  <inkml:trace contextRef="#ctx0" brushRef="#br0" timeOffset="194175.328">10548 16087 0,'18'88'16,"-36"-176"-16,53 229 0,-17-18 15,0-52-15,-18-1 0,17 1 16,1 35-16,0-18 15,-1-70-15,-17-1 16,18-17-16,-1-35 16</inkml:trace>
  <inkml:trace contextRef="#ctx0" brushRef="#br0" timeOffset="194448.025">10724 15875 0,'53'-18'16,"-106"36"-16,142-53 0,-54 35 15,18 0-15,-36 0 16,1 35 0,-18 0-16,0-17 0,-18 52 15,1-34-15,-1-1 16,18-17-16,0-1 0,0 1 15,18 17-15,35-17 16,-18-18-16,0 0 16,36 0-1,-53 0-15,17 0 16</inkml:trace>
  <inkml:trace contextRef="#ctx0" brushRef="#br0" timeOffset="195048.555">11783 16281 0,'-18'0'15,"36"0"1,-1 17-16,72-17 16,-36 18-16,52-18 15,-34 0-15,-18 0 0,0 0 16,17 0-1,-52 0-15,17 0 16,-52 0 0,-19 18-16</inkml:trace>
  <inkml:trace contextRef="#ctx0" brushRef="#br0" timeOffset="195593.142">13159 15875 0,'0'0'16,"-18"-18"-16,18 1 0,0 34 31,18 72-31,-1-19 15,1 107-15,0-89 16,-1 88-16,-17-88 16,18 53-1,-18-88-15,17 36 16,1-54-16,0-18 0,17-17 16</inkml:trace>
  <inkml:trace contextRef="#ctx0" brushRef="#br0" timeOffset="195799.37">13406 15963 0,'0'0'0,"0"18"16,35 52-1,-18-17-15,1 0 0,0 18 16,-18-1-16,17 1 15,-17-1-15,0 89 16,0-88-16,18 35 0,-18-71 16,18 0-16</inkml:trace>
  <inkml:trace contextRef="#ctx0" brushRef="#br0" timeOffset="196605.463">14182 15946 0,'-18'-53'16,"0"35"-16,-35-17 15,36 17-15,-36 0 16,18 18-16,-18 53 15,17 0-15,1 106 16,18-53-16,17 70 16,17-88-16,18 71 15,1-106-15,34 35 16,-34-70-16,16 35 16,-34-53-16,0 0 15</inkml:trace>
  <inkml:trace contextRef="#ctx0" brushRef="#br0" timeOffset="196743.785">13847 16528 0,'35'-18'16,"0"18"-16,0 0 16,71 0-16,-53-18 15,53 18-15,-53-17 16</inkml:trace>
  <inkml:trace contextRef="#ctx0" brushRef="#br0" timeOffset="196960.802">14570 15998 0,'0'0'15,"-18"0"-15,0 0 0,-17 71 16,35-36-16,0 89 15,-17-54 1,17 1-16,17-1 0,-17 1 16,35 52-16,-17-70 15,35 0-15,-35-35 16,35-18 0</inkml:trace>
  <inkml:trace contextRef="#ctx0" brushRef="#br0" timeOffset="197311.756">14834 16387 0,'0'0'0,"0"52"16,0 37-16,0-54 16,18 18-1,-18-36-15,0-34 16,0-54-1,18 36-15,-18-18 16,17-35-16,1 35 16,17-53-16,-35 53 15,18 18-15,17 0 16,0 35 0,-17 17-16,17 54 15,-17-18-15,0 70 16,-18-70-16,17 71 15,1-71-15,-1 17 16,1-35-16,0 1 16,-36-36-1</inkml:trace>
  <inkml:trace contextRef="#ctx0" brushRef="#br0" timeOffset="197456.768">15011 16439 0,'0'0'16,"53"-17"-16,-36 17 0,19 0 0,-1-18 15,-18 18-15,1 0 16</inkml:trace>
  <inkml:trace contextRef="#ctx0" brushRef="#br0" timeOffset="198261.127">15258 15893 0,'17'17'31,"19"19"-31,-1-1 16,53 71-16,-53-53 16,71 70-16,-71-52 15,-17-1-15,17 1 16,-35 35-16,0-54 16,0-16-16,-35 34 15,17-52-15,1 17 16,-1-35-16,1 0 15</inkml:trace>
  <inkml:trace contextRef="#ctx0" brushRef="#br0" timeOffset="198445.487">16051 16439 0,'89'0'16,"-178"0"-16,213 0 0,-54-17 16,-52 17-16,0-18 15</inkml:trace>
  <inkml:trace contextRef="#ctx0" brushRef="#br0" timeOffset="199119.44">16722 16122 0,'0'-53'16,"0"106"-16,0-141 0,-18 52 0,-17-16 15,17 16-15,-35 19 16,18-1-16,17 36 15,-35 35-15,18 17 16,17 54-16,18-54 16,36 71-16,-1-70 15,36 52 1,-36-70-16,18-18 16,-18 1-16,-17-19 0,17 19 15,-17-36-15,-54-36 16,19 19-1,-1-1-15,-17-35 16,17 36-16,0-1 0,1 0 16,17 1-16,35 17 15,-17 0-15,70-18 16,-35 18-16,35-18 16,-35 18-1,53-35-15,-53 35 16</inkml:trace>
  <inkml:trace contextRef="#ctx0" brushRef="#br0" timeOffset="199313.774">17057 16122 0,'-18'106'0,"36"-212"0,-36 265 16,36-106-16,-18 0 15,17-1-15,36 54 16,-17-70-16,34 34 16,-17-52-16,35-1 15,-70-34-15</inkml:trace>
  <inkml:trace contextRef="#ctx0" brushRef="#br0" timeOffset="199746.26">17498 16351 0,'0'106'15,"0"-212"-15,0 265 0,0-124 16,17 18-16,-17-35 0,0 17 16,18-17-16,-18-36 15,0-52 1,0 34-16,-18 1 15,18-53 1,0 35-16,-17 0 0,-1-18 16,18 54-16,18 17 15,-1 17-15,1 1 16,0 17-16,-1 18 16,19 0-16,-19-18 0,54 36 15,-36-36-15,0-17 16,36 0-16,-53-18 15,17-18-15,-18 0 0,19 1 16,-19-19-16,-17 1 16,0 0-16,0-36 15,-17 54-15,-1-19 16,0 1-16,1 17 0,-18-17 16,17 35-16,0-17 0,36 34 31</inkml:trace>
  <inkml:trace contextRef="#ctx0" brushRef="#br0" timeOffset="200003.736">18009 16034 0,'36'0'15,"-1"0"-15,-17 17 0,70 36 16,-53 0 0,0-17-16,1 16 0,-19 1 15,18 0-15,-17 35 16,-18-52-16,0-1 16,0 0-16,-18-17 0,-34 35 15,34-36-15,0-17 16,-35 18-16</inkml:trace>
  <inkml:trace contextRef="#ctx0" brushRef="#br0" timeOffset="201042.65">18574 15804 0,'0'18'15,"0"35"-15,0-18 0,17 36 16,-17 88-16,0-89 16,0 1-16,18 17 0,-18 35 15,18-52 1,-1-1-16,1 1 15,0-53 1,-1-18 0,-17-18-16</inkml:trace>
  <inkml:trace contextRef="#ctx0" brushRef="#br0" timeOffset="201270.734">18750 15963 0,'53'88'0,"-106"-176"0,124 229 15,-36-35-15,-17-53 16,35 71-16,-36-72 16,1 54-1,-1-70-15,1-1 0,-18 0 16,0-53-1</inkml:trace>
  <inkml:trace contextRef="#ctx0" brushRef="#br0" timeOffset="201543.965">18944 15699 0,'0'0'15,"53"-18"-15,-35 18 0,17-18 16,36 18 0,-36 0-16,0 0 15,-35 18-15,18 0 0,-18 52 16,-18-35 0,0 1-16,18-19 0,-17 19 15,17-19-15,0 19 16,17-19-16,36 18 15,-17-35-15,34 18 16,-34-18-16,-19 0 16</inkml:trace>
  <inkml:trace contextRef="#ctx0" brushRef="#br0" timeOffset="203145.472">23495 15928 0,'18'0'16,"-18"18"-1,-18-18 1,-35 35 0,35-18-16,-17 1 0,-18 0 15,-35 17-15,35-35 16,-35 35-16,53-17 15,-1 0-15,1 17 16,88-17 0,35 17-1,-17-35-15,-1 17 0,71-17 16,36 36 0,-107-19-1,-52 1-15,0 17 16,-36-35-16,0 18 15,1 0-15,-19-18 0</inkml:trace>
  <inkml:trace contextRef="#ctx0" brushRef="#br0" timeOffset="203323.519">23283 16404 0,'0'0'15,"53"35"-15,-17-35 0,-1 18 16,18-18-16,-18 18 0,18-18 16,-18 17-16,0 1 15,-17-18-15,0 18 0,-1-1 16</inkml:trace>
  <inkml:trace contextRef="#ctx0" brushRef="#br0" timeOffset="203824.494">24571 16122 0,'18'-53'16,"-36"106"-16,36-124 0,-18 54 0,-36-19 16,19 19-1,-19 17-15,-34 0 16,35 17-16,-54 36 15,54 0-15,-18 53 16,53-53-16,18 71 16,-1-72-16,36-16 0,71 34 15,52-34 1,-88-19-16,1-17 16,87-35-16,-105 17 15,34-52-15,-69 17 16,-19 18-16,-52-124 15,-53 53 1,-53 0 0,70 71-16,-88 17 15,71 18-15,18 0 0,-1 18 16</inkml:trace>
  <inkml:trace contextRef="#ctx0" brushRef="#br1" timeOffset="-207199.8">6227 17163 0,'0'17'15,"-18"1"1,36-18 0,-1 18-1,1-18-15,-1 0 16,1 0-16,0 0 16,17 0-16,0 0 15,18 0-15,-18 0 16,54 0-16,-36 0 15,35-18 1,-35 18-16,53 0 16,-71 0-16,18 0 15,-18 18-15,0-18 0,18 17 0,-18-17 16,36 0-16,-18 0 16,-18 18-16,1-18 0,-1 0 15,53 0 1,-53 0-16,1 0 0,52 17 15,-53-17-15,18 18 16,-18-18-16,18 0 0,35 18 16,-35-18-16,71 17 15,-71-17 1,0 0-16,-1 18 0,54-18 16,-53 0-16,18 0 15,52 0 1,18 0-16,-70-18 0,-1 1 15,72 17 1,-1-18-16,-71 18 0,1 0 16,88 0-1,-89 0-15,89 0 16,-89 0-16,1 0 0,-18 0 16,0-18-16,-18 18 0,36-17 15,-36 17-15,18-18 16,-36 18-16,1 0 15</inkml:trace>
  <inkml:trace contextRef="#ctx0" brushRef="#br1" timeOffset="-201737.969">8132 17657 0,'-18'0'32,"0"0"30,1 0-62,-1 17 16,0 1-1,1-1-15,-1 36 16,18-17-16,0-1 16,0 0-16,18-17 0,17 35 15,-17-36-15,17 1 16,35 0-1,-17-36-15,-17 0 0,-1 1 16,0-1-16,0-35 16,-17 18-16,0 0 15,-18-54-15,-18 54 16,-17-53-16,0 53 16,-1 17-16,1 0 0,-36 1 15,54 17-15,-18 0 16,17 17-1</inkml:trace>
  <inkml:trace contextRef="#ctx0" brushRef="#br1" timeOffset="-200663.96">14041 17145 0,'17'0'15,"18"-18"1,-17 18-16,53-17 16,-54 17-16,54 0 15,-36 0-15,53 0 16,-35 0-16,71 0 16,-54 17-16,89 1 15,-71-18-15,106 0 16,-88 0-16,123 18 15,-123-18-15,124 17 16,-107-17 0,142 0-16,-107 0 15,195 0-15,-159 0 16,177 18 0,-195-18-16,0 0 0,-17 0 0,106 0 15,-159 0 1,105-18-16,-123 18 15,36-17 1,-89 17-16,0 0 0,1 0 16,-19 0-16,-34 0 15,-36 17 1,17-17-16,-16 0 16</inkml:trace>
  <inkml:trace contextRef="#ctx0" brushRef="#br1" timeOffset="-199946.476">16439 17551 0,'-17'0'16,"-1"0"-16,-17 0 15,0 0-15,-1 17 16,1 19-16,0 34 15,17-17-15,18 18 16,0-36 0,53 35-16,-18-34 15,1-19-15,-1 1 16,18 0-16,0-18 0,0 0 16,-18-18-16,0 0 0,36-52 15,-54 17-15,1 18 16,-18-71-16,-18 53 15,-52-53-15,35 71 16,-71 0 0,70 17-16,-16 18 15</inkml:trace>
  <inkml:trace contextRef="#ctx0" brushRef="#br1" timeOffset="-198827.946">24289 16986 0,'17'0'32,"36"-17"-17,53 17-15,-53-18 0,123 18 16,-87-18-1,105 18-15,-106 0 16,0 0-16,-17 18 0,-18-18 16</inkml:trace>
  <inkml:trace contextRef="#ctx0" brushRef="#br1" timeOffset="-197004.19">29369 16069 0,'-18'-53'16,"36"106"-16,-54-141 0,19 53 0,-36-36 15,35 71-15,-52 0 16,34 18-16,1 35 15,-35 88 1,52-53-16,-17 106 16,35-106-16,0-17 0,17-1 15,36 54-15,-17-54 16,16 18-16,-34-52 16,17-19-16,-35-34 15</inkml:trace>
  <inkml:trace contextRef="#ctx0" brushRef="#br1" timeOffset="-196894.105">29069 16581 0,'0'0'15,"18"0"-15,17 0 0,35 0 16,-34 0-16,-1 17 16,71-17-16,-71 18 15</inkml:trace>
  <inkml:trace contextRef="#ctx0" brushRef="#br1" timeOffset="-196603.884">29739 16122 0,'-53'53'0,"106"-106"0,-123 141 15,17 0-15,35-35 16,18 53-16,18-53 16,35 35-1,-18-53-15,35 36 16,-34-36-16,-1-17 0,18 17 15</inkml:trace>
  <inkml:trace contextRef="#ctx0" brushRef="#br1" timeOffset="-196287.562">30110 16528 0,'0'0'0,"0"17"0,17 19 16,1-19 0,-18 1-16,18 17 15,-1-35-15,1 18 16</inkml:trace>
  <inkml:trace contextRef="#ctx0" brushRef="#br1" timeOffset="-196164.627">30233 16245 0,'18'18'16</inkml:trace>
  <inkml:trace contextRef="#ctx0" brushRef="#br1" timeOffset="-195786.897">30357 16669 0,'17'-18'0,"-34"36"0,34-54 16,1 1-16,-18 18 15,17-19 1,1 36-16,0 0 15,-1 36 1,-17-19-16,18 18 16,0-17-16,-18 0 15,17-1-15,-17 1 0,18 17 16,0-35 0,-18 18-1,35-36-15,-18 18 16,1-17-1,0 17-15,-1 0 0,1 0 16,0 0 0,-1 17-16,1-17 15,0 36-15,-1-36 16,1 35-16</inkml:trace>
  <inkml:trace contextRef="#ctx0" brushRef="#br1" timeOffset="-195085.365">30992 16669 0,'0'0'16,"0"-18"-16,-18 0 0,0 18 15,1 0 1,-1 0-16,18 36 15,0-19-15,0 19 16,18-36-16,-18 17 16,17 1-16,1-18 15,0 0-15,-1 0 16,1 0-16,-18-18 16,17 1-16,-17-1 15,0 0-15,18 18 16,-18 18-1,18 17-15,-1 36 16,1-18-16,-18-18 16,18 18-16,-1-18 0,1 36 15,-18-54 1,-18 19-16,1-36 16,-19 17-16,1-34 15,-18-1-15,36 18 16,-36-35-16,35 17 15,-17-35 1,17 36-16,0-19 16</inkml:trace>
  <inkml:trace contextRef="#ctx0" brushRef="#br1" timeOffset="-194858.026">31150 16087 0,'71'53'16,"-142"-106"-16,177 141 0,-53-35 0,35 53 15,-35-36-15,-18 54 16,-17-54-16,-18-17 16,-35 53-16,17-71 15,-35 18 1,18-18-16,0-35 0,-1 0 15</inkml:trace>
  <inkml:trace contextRef="#ctx0" brushRef="#br1" timeOffset="-194590.936">31891 16545 0,'0'0'0,"71"0"15,-36-17-15,18 17 16,-35-18-1,-1 18-15,-34 0 16,-1 0-16</inkml:trace>
  <inkml:trace contextRef="#ctx0" brushRef="#br1" timeOffset="-194464.059">31873 16651 0,'71'0'16,"-142"0"-16,177 18 0,-17-18 15,-54 0-15,18 0 16</inkml:trace>
  <inkml:trace contextRef="#ctx0" brushRef="#br1" timeOffset="-194055.745">32667 16439 0,'0'0'16,"-17"-17"-16,-1 17 0,-17 0 15,-1 0-15,19 17 0,-36 54 16,35-18-16,1 53 16,34-53-16,1 17 15,-1-17-15,19-18 16,34 36-16,-34-71 16,52 18-16,-35-36 15,-18 0-15,18-17 0,-18 0 16,0-53-1,-35 35-15,-17-53 16,-18 53-16,-36-35 16,-17 0-16,-53-1 15</inkml:trace>
  <inkml:trace contextRef="#ctx0" brushRef="#br1" timeOffset="-193651.242">32456 16140 0,'0'0'0,"17"0"15,36-18 1,0 18-16,0 0 0,0-18 0,17 18 16,-17 0-16,0 0 15,18-17-15,-36 17 16,-35-18-16,-18 0 16</inkml:trace>
  <inkml:trace contextRef="#ctx0" brushRef="#br1" timeOffset="-193440.401">32826 15998 0,'53'0'16,"-106"0"-16,124 18 0,-19 0 16,-34-1-16,0-17 0,-1 18 15,19 0-15,-19-1 0,1 1 16,0 0-16,-18-1 15,0 19 1,0-19-16,-18 1 0,-35-1 16,18 1-1</inkml:trace>
  <inkml:trace contextRef="#ctx0" brushRef="#br2" timeOffset="-132522.309">25964 16245 0,'-17'0'15,"34"0"17,1 0-17,0 0-15,17 0 16,-17 0-16,17 0 0,0 0 15,0 0-15,18 0 16,-17 0-16,-19 0 0,54 0 16,-36 0-1,-17 0 17</inkml:trace>
  <inkml:trace contextRef="#ctx0" brushRef="#br2" timeOffset="-131842.585">27111 15998 0,'0'0'15,"-18"36"1,1 17-1,-1-18-15,0 18 16,1-18-16,-1 18 16,-17-18-16,0 1 0,17-1 15,-17 0-15,-18 0 16,17-35-16,1 0 16,18 0-16,-1-17 15,0-1-15,18 1 16,0-1-16,0-35 15,18 18-15,17-18 16,-17 35-16,-18 1 0,35 17 16,0 0-16,-17 0 15,17 17-15,-17 1 16,17-1-16,1 19 16,-19-19-16,54 36 15,-54-35-15,19 0 16,-1-1-16,35 18 15,-52-17-15,0 17 0,-18-17 16</inkml:trace>
  <inkml:trace contextRef="#ctx0" brushRef="#br2" timeOffset="-122641.334">26458 15822 0,'0'-18'16,"-17"36"15,-1 53-15,-17-18-16,-36 70 15,36-70-15,-18 0 16,18 17-16,-18 19 16,35-54-16,-35 18 15,53-18-15,-17-17 16,34-18 0,-17-18-1</inkml:trace>
  <inkml:trace contextRef="#ctx0" brushRef="#br2" timeOffset="-122362.828">26935 15752 0,'0'0'0,"0"17"0,-18 1 0,-35 35 16,35 0 0,-17-18-16,-18 35 15,0 1-15,-53 70 0,54-70 16,-19 35-16,53-71 16,1 18-16,-1-36 15,18 1-15,18-36 16,-1 1-1</inkml:trace>
  <inkml:trace contextRef="#ctx0" brushRef="#br2" timeOffset="-122156.782">27129 15928 0,'0'0'16,"-36"53"-16,19-18 0,-71 71 15,35-53 1,-18 17-16,-35 54 16,71-54-16,0 1 15,35-53-15,0 17 16,17-35-16,1 0 16,0-18-16</inkml:trace>
  <inkml:trace contextRef="#ctx0" brushRef="#br2" timeOffset="-121974.69">27287 16087 0,'0'0'16,"-53"53"-16,18 0 0,-18-1 16,-35 54-16,53-35 15,-18 52-15,35-87 16,1 34-16,17-35 15,0 1-15</inkml:trace>
  <inkml:trace contextRef="#ctx0" brushRef="#br2" timeOffset="-121600.255">26264 15963 0,'-88'53'16,"176"-106"-16,-229 141 16,88-35-16,-17 0 0,34 0 15,-16 0-15,34-18 0,0 18 16,18-35-16,18 0 15,0-18-15</inkml:trace>
  <inkml:trace contextRef="#ctx0" brushRef="#br2" timeOffset="-121462.229">26211 16140 0,'-17'35'0,"34"-70"0,-52 105 16,17-35-16,18 1 0,-17-1 15,17 0-15,0 36 16,0-36-16</inkml:trace>
  <inkml:trace contextRef="#ctx0" brushRef="#br2" timeOffset="-120811.235">20179 16175 0,'0'0'0,"-18"0"15,1 0 1,34 0 0,19 0-1,16 0-15,1 0 0,0 0 16,71 0-16,-71 0 15,0 0-15,0 0 0,-1 18 16,-16-18-16,-1 0 16,-53 0-1</inkml:trace>
  <inkml:trace contextRef="#ctx0" brushRef="#br2" timeOffset="-120593.287">20408 15946 0,'0'17'15,"0"1"-15,18 52 16,-18-34-16,17 87 16,-17-70-16,0 0 15,18 53-15,-18-71 16,18 0-16,-1 18 15,19-35 1</inkml:trace>
  <inkml:trace contextRef="#ctx0" brushRef="#br2" timeOffset="-119948.419">21396 15822 0,'0'0'15,"18"0"-15,-18-18 0,17 18 16,-17 18-16,18 35 16,-18-18-16,0 18 15,-18 71 1,18-54-16,-53 36 16,36-53-16,-54 35 15,36-70-15,-18 17 0,-18 0 16,36-35-16,0 0 15,0-17-15,17 17 0,-17-53 16,35 18 0,17-36-16,1 53 0,52-35 15,-34 53 1,70 0-16,-53 18 16,52 53-16,-52-36 15,18 0-15,-18 0 16,35 36-16,-53-53 15,18 35-15,-35-36 16,-1 1-16,-17-1 16</inkml:trace>
  <inkml:trace contextRef="#ctx0" brushRef="#br2" timeOffset="-116411.224">20867 16916 0,'0'17'32,"17"-17"-32,1 0 15,17 0 1,-17-17-16,17 17 0,-17-18 15,35 0-15,-36 18 16,19-17-16,-19 17 16,1 0-16,17 0 15,-17 17-15,17 1 16,1 0-16,16-1 16,-16 1-16,70-18 15,-54 0-15,90-35 16,-90 17-16,72-17 15,-71 17-15,35 1 16,-53-1-16,1 36 16,-19-18-16,-17 17 15,0 1-15</inkml:trace>
  <inkml:trace contextRef="#ctx0" brushRef="#br2" timeOffset="-115567.54">21555 17268 0,'0'18'63,"0"0"-63,0 17 15,17 0-15,1 1 16,0-1-16,52 18 16,-17-36-16,-18 1 0,89 17 15,-54-17 1,-17 0-16,0-18 0,0 0 15,18 17-15,-36-17 16,0 0-16,-35 18 16,0-36-1</inkml:trace>
  <inkml:trace contextRef="#ctx0" brushRef="#br2" timeOffset="-114871.458">22648 17463 0,'0'0'16,"18"88"-16,-18-35 0,18 70 15,-1-88-15,1 18 16,-18-35-16,18 0 0,-18-36 31,0-35-31,0 0 16,0-35-16,0-18 15,17 71-15,1 0 16,-1 35 0,1 0-16,0 17 0,-1 1 15,19 35-15,-19 0 16,-17 17-16,18-35 16,-18-17-16,18-18 15,-1-35 1,1 0-1,-1-18-15,19-18 16,-19 53-16,19 1 0,-1 17 16,-17 0-16,-1 17 15,1 19-15,-18 52 16,18-53 0,-18 36-16,17-54 0,-17 1 15,18 17-15,-1-35 16,-17 18-16</inkml:trace>
  <inkml:trace contextRef="#ctx0" brushRef="#br2" timeOffset="-114409.664">23424 17621 0,'-35'18'16,"70"-36"-16,-87 54 0,34-19 0,0 18 15,18-17-15,0 53 16,18-54-16,17 1 16,-17 0-16,35-18 15,-36-18-15,1 0 16,0 1-16,-1-19 0,-17-17 16,0 36-1,-17-36-15,17 35 16,0 1-16,0 34 15,0 54 1,17-36-16,19 18 16,-19-18-16,18-17 15,-17 0-15,0-1 16,-1-17-16,-17-17 16,-17-19-1,-1 19-15,18-36 16,0 17-16,0 19 15,35-36-15,-17 53 16,0 0-16,35 0 16,-36 18-16,19-1 15,-19 1-15,18-1 16,-17 19-16,0-36 0</inkml:trace>
  <inkml:trace contextRef="#ctx0" brushRef="#br2" timeOffset="-114004.071">23971 17657 0,'0'0'0,"-17"35"16,-1-18-16,18 19 0,-18 17 16,18-36-16,0 19 15,18-19-15,0 1 16,17-18-16,0 0 15,0-18-15,-17-17 16,-18 0-16,18 17 16,-36-35-16,18 35 15,-18 18-15,18 18 16,0 53 0,0-18-16,18 70 15,0-70-15,17 70 16,-17-70-16,-1 18 15,-17-53-15,0-1 0,0 18 16,-17-35 0,-19 0-16,1-17 15,-18-36-15,36 35 16,-19-17-16,19 17 16,-19-17-16,19 0 15,-1 0-15,36-1 16</inkml:trace>
  <inkml:trace contextRef="#ctx0" brushRef="#br2" timeOffset="-113835.929">24271 17727 0,'0'0'16,"18"35"-16,-1 1 0,1 34 15,0-35-15,17 36 16,-17-53-16,-18 17 15,0-17-15,17-18 16</inkml:trace>
  <inkml:trace contextRef="#ctx0" brushRef="#br2" timeOffset="-113708.25">24377 17427 0,'0'0'0,"0"18"0,18 0 16,-18-1-16,0 18 0</inkml:trace>
  <inkml:trace contextRef="#ctx0" brushRef="#br2" timeOffset="-113459.203">24518 17939 0,'18'0'16,"-18"-18"-16,17-17 16,1 17-16,0-17 0,-1 17 15,19-17 1,-1 35-16,-18-18 0,1 18 0,17 0 16,1 36-1,-19-19-15,19 36 16,-19-35-16,1 35 15,-1-36-15,1 36 16,-18-35-16</inkml:trace>
  <inkml:trace contextRef="#ctx0" brushRef="#br2" timeOffset="-93962.287">13458 12665 0,'18'17'32,"35"-17"-17,0 0-15,35-17 16,-35 17-16,71-18 16,-72 0-16,37 1 15,-54 17-15,18 0 16,-36-18-16,-34 18 31,-1 0-15</inkml:trace>
  <inkml:trace contextRef="#ctx0" brushRef="#br2" timeOffset="-93679.117">13741 12312 0,'0'18'16,"0"17"-1,0 0-15,0 0 0,0 89 16,17-54-16,-17 54 15,18-54-15,0-17 16,-1 36-16,1-54 16,0 35-16,-1-52 15</inkml:trace>
  <inkml:trace contextRef="#ctx0" brushRef="#br2" timeOffset="-92821.611">14870 12224 0,'17'17'31,"1"54"-16,-18-18-15,18 0 16,-18 17-16,0 54 16,-18-71-16,0 70 15,-17-70-15,17 0 0,1-18 16,-36 36-16,17-53 16,-16-1-16,16-17 15,1-35-15,17 17 16,-17-52-1,17 34-15,18-52 16,0 53-16,0-18 16,18 35-16,17 1 15,-17 17-15,0 0 0,-1 17 16,54 36 0,-36-17-16,36 34 15,-36-35-15,71 36 16,-71-36-16,53 1 15,-52-1-15,16 0 16,-34-35-16,0 35 16</inkml:trace>
  <inkml:trace contextRef="#ctx0" brushRef="#br2" timeOffset="160846.937">14640 11783 0,'-17'17'16,"-1"-17"0,18-17 77,0-1-93,18 1 0,-18-1 16,17 0-16,36-52 16,-18 34-16,1 1 15,-1 0-15,0 0 0,18-18 16,35-36-16,-35 54 15,18-53-15,-53 53 16,-1 17-16,-17 0 16,0 1-16,-17 17 15,-19 17 1,19-17-16,-1 0 16</inkml:trace>
  <inkml:trace contextRef="#ctx0" brushRef="#br2" timeOffset="161091.948">14958 10971 0,'0'0'0,"17"-17"16,19-1-16,-1 18 15,36-35-15,-19 35 16,37 17-16,-54 1 15,-17 0-15,17 70 16,-35-53-16,0 71 16,-18-71-16,1 1 15,-1 17-15,0-18 0,1-18 16,-19 36-16,36-35 16</inkml:trace>
  <inkml:trace contextRef="#ctx0" brushRef="#br2" timeOffset="161792.948">15822 10742 0,'18'-35'16,"-18"17"-16,0 1 16,-36 17-1,19 17-15,-1 1 0,-17 17 16,17 0-16,-35 71 16,36-71-16,17 18 0,0 36 15,17-54-15,1 0 16,0 0-16,52-17 15,-17-18-15,35-35 16,-35 17-16,18-52 16,-36 34-1,-17 1-15,-18 0 0,0-1 0,0 1 16,-53-18 0,0 36-16,-35-19 15,52 36-15,-34-17 16,35 17-16,35 17 15,70 1 1,-35-18-16</inkml:trace>
  <inkml:trace contextRef="#ctx0" brushRef="#br2" timeOffset="161993.247">16298 10866 0,'0'0'16,"0"17"-16,18 1 0,0-1 15,-18 1-15,17 0 16,-17-1-16,18-17 16,-18 18-16</inkml:trace>
  <inkml:trace contextRef="#ctx0" brushRef="#br2" timeOffset="162321.691">16457 10654 0,'18'0'15,"-36"0"-15,53-18 0,-17 18 0,0 0 16,17 0-16,-17 0 15,34 36-15,-34-19 16,17 36-16,-17-35 16,0 52-16,-18-52 15,0 17-15,-18 18 16,0-35-16,1 17 16,-1-17-16,18 17 15,18-17 1,17-1-16,-17-17 15,35 18 1,-18-18-16,35 0 16,-52 0-16,0 18 0,-1-18 15,-17 17-15,0 1 16</inkml:trace>
  <inkml:trace contextRef="#ctx0" brushRef="#br2" timeOffset="165725.015">5398 11042 0,'0'-18'0,"0"1"16,0-1-16,-18 0 15,0 1 1,1 17-16,-1-18 0,-35 36 15,35-1 1,-52 72 0,35-54-16,35 0 15,0 18-15,0 0 16,17-18-16,1-17 0,17 0 16,0-18-16,36-18 15,-53 0-15,52-52 16,-52 34-16,35-52 15,-53 35-15,0-53 16,0 54-16,-36-72 16,19 54-16,-36-54 15,35 89-15,-17-18 16,17 53 0,1 18-16,17-1 15,0 71-15,17-35 16,1 71-16,0-54 15,35 36 1,-36-71-16,18 18 0,1-17 16,34 34-16,-34-52 15,16-1-15,-16-17 16,17 0 0,-36-17-16</inkml:trace>
  <inkml:trace contextRef="#ctx0" brushRef="#br2" timeOffset="165997.519">5821 10619 0,'0'0'16,"-18"0"-16,1 0 0,-1 17 15,0 1 1,-17 52-16,35 36 16,0-53-16,0-18 15,53 107 1,0-89 0,-36-36-16,19 1 0,34-1 15,-52-17-15,17-17 16</inkml:trace>
  <inkml:trace contextRef="#ctx0" brushRef="#br2" timeOffset="166395.878">6085 10795 0,'0'0'0,"0"35"0,0 53 15,18-35 1,-18 36-16,0-54 16,18 0-16,-18-17 0,0-1 15,0-52 1,-18-18 0,18 0-16,0-35 15,0 18-15,0 17 16,0-18-16,-18-52 15,36 70-15,-18 17 0,18 1 16,-1 18-16,19 17 16,-19 17-16,19 71 15,-19-35-15,1 0 16,-1 0-16,1 18 0,0-18 16,17 52-16,-17-69 15,17 17-15,-35-36 16,18 1-1</inkml:trace>
  <inkml:trace contextRef="#ctx0" brushRef="#br2" timeOffset="166547.924">6209 10883 0,'53'0'0,"-106"0"0,141-17 15,-35 17-15,-35 0 16,-1 0-16,1 0 0,0 17 16</inkml:trace>
  <inkml:trace contextRef="#ctx0" brushRef="#br2" timeOffset="166765.033">6668 11060 0,'-18'35'16,"36"-70"-16,-36 88 0,-17-1 15,17-34-15,0 0 0,1-1 16,-1 1-16</inkml:trace>
  <inkml:trace contextRef="#ctx0" brushRef="#br2" timeOffset="167170.492">6826 10707 0,'0'0'0,"-17"70"16,17-34-16,0 17 15,0 70-15,0-70 16,17 53-16,-17-89 16,0 19-16,0-19 15,0-34 1,0-71-1,0 52-15,18-70 16,-18 53-16,0 1 0,18-1 16,-18 17-16,35-17 15,-18 36-15,19 17 16,-1 0-16,-17 53 16,-1-18-16,-17 0 15,0 1 1,0-1-16,0 0 0,-35 0 0,35-17 15,-35-18 1,17-18-16,18 1 16</inkml:trace>
  <inkml:trace contextRef="#ctx0" brushRef="#br2" timeOffset="167398.007">7020 10389 0,'53'36'16,"-106"-72"-16,124 89 0,-36-17 0,-17 16 15,17 1-15,-17 0 0,17 71 16,-17-71-16,-18 0 16,0 52-1,-18-52-15,-17 18 16,17-36-16,0-17 0,1-1 15,-1 1-15,0-18 16</inkml:trace>
  <inkml:trace contextRef="#ctx0" brushRef="#br2" timeOffset="167848.298">7426 10918 0,'35'0'16,"-70"0"-16,106 0 0,-19 18 15,-34-18-15,17 0 0,1 18 16,-19-18-16,-17 17 16</inkml:trace>
  <inkml:trace contextRef="#ctx0" brushRef="#br2" timeOffset="167980.797">7497 11077 0,'0'0'15,"35"0"-15,0 0 16,18 0-16,-35 0 0,-1 18 16,1 0-1</inkml:trace>
  <inkml:trace contextRef="#ctx0" brushRef="#br2" timeOffset="168628.273">8008 10777 0,'0'-17'16,"0"34"-16,-18-52 0,-17 35 16,18 18-16,-19 17 15,19 0-15,-1 1 0,0 52 16,18-35-16,18 53 16,0-71-16,52 35 15,-35-52-15,54-18 16,-36 0-16,35-35 15,-53-1-15,0-16 16,-17 16 0,-53-34-16,17 34 15,-53 1-15,36 17 16,-53 1-16,53-1 16,-18 36-1,53-1-15,0 19 16,17-19-16</inkml:trace>
  <inkml:trace contextRef="#ctx0" brushRef="#br2" timeOffset="168794.837">8431 11077 0,'0'0'16,"0"18"-16,18 0 15,0-1 1,-1-17 0</inkml:trace>
  <inkml:trace contextRef="#ctx0" brushRef="#br2" timeOffset="169516.451">8678 10901 0,'0'-18'15,"18"18"-15,17 0 16,-17 0-16,0 0 0,17 0 16,-18 0-16,19 0 15,-19-17-15,19 17 16,-54 0-1</inkml:trace>
  <inkml:trace contextRef="#ctx0" brushRef="#br2" timeOffset="169818.056">8643 10901 0,'0'0'0,"0"17"16,0 36-16,0-35 15,18 0-15,-1-1 16,36 1-16,-35-18 16,35 18-1,-18-1-15,0-17 0,1 18 0,-1 0 16,0 17-16,-17-18 0,-1 1 16,-17 0-16,0 17 0,-35 0 15,0-17-15,0 0 16,-36-1-1,1 1-15,34-18 16,1 0-16,0-18 16,17 18-16,0 0 15</inkml:trace>
  <inkml:trace contextRef="#ctx0" brushRef="#br2" timeOffset="172607.848">21749 10936 0,'-53'-18'15,"18"18"-15,-18 18 16,17 0-16,-34 17 16,52-17-1,-35 52-15,53-34 16,-17-19-16,17 18 16,0 1-16,17-1 0,19 18 15,-1-53-15,35 18 16,-34-18-16,-1-18 15,0 0-15,-17 1 0,35-36 16,-36 0-16,1-53 16,-18 53-16,0-70 15,-18 52-15,1 0 16,-19-52-16,19 70 16,-18 18-1,35 17-15,-36 36 16,19 70-16,17-35 15,17 0-15,-17 17 0,18 1 16,35 70 0,-36-70-16,54 34 15,-18-69-15,35 34 16,-53-34-16,36-1 16,-36-18-16,-17-17 15,0 0-15</inkml:trace>
  <inkml:trace contextRef="#ctx0" brushRef="#br2" timeOffset="172920.521">22154 10566 0,'0'0'16,"0"-18"-16,-17 36 16,17 52-1,0-34-15,0 16 16,0 1-16,35 71 16,-35-71-16,35 53 15,-17-53-15,35 17 16,-35-35-16,34 18 15,-34-35-15,35 0 16,-35-18-16,-1 0 16</inkml:trace>
  <inkml:trace contextRef="#ctx0" brushRef="#br2" timeOffset="173359.11">22525 10918 0,'0'0'0,"-18"71"16,18-18-16,0 18 15,18-36-15,0 35 16,-18-52-16,17 17 15,1-35-15,-18-17 16,0-1-16,0-17 16,-18-1-16,18 1 0,-17-53 15,17 35-15,0-70 16,0 70 0,17-53-16,1 88 15,35-17-15,-36 35 16,36 18-16,-35 17 15,17 35-15,-17-34 16,-18 17-16,17-1 16,1-16-16,0 52 15,-1-53-15,19 18 16,-19-18-16,-17 1 16,18-36-16,-18 17 15</inkml:trace>
  <inkml:trace contextRef="#ctx0" brushRef="#br2" timeOffset="173498.848">22631 11042 0,'35'0'0,"0"0"16,1 0-16,-1 0 0,35-18 15,-34 18-15,-1 0 16</inkml:trace>
  <inkml:trace contextRef="#ctx0" brushRef="#br2" timeOffset="173676.42">23089 11183 0,'0'18'16,"0"-36"-16,0 71 0,-17-35 0,-19 35 15,19-36-15,-19 1 16,19-1-16,-1-17 16</inkml:trace>
  <inkml:trace contextRef="#ctx0" brushRef="#br2" timeOffset="174154.51">23178 10813 0,'0'88'16,"0"-53"-16,0 36 16,17-18-1,-17-18-15,18 18 16,-18-18-16,0-17 0,17-18 15,-17-36 1,0-16 0,18 16-16,-18-34 15,0 17 1,18-35-16,-18 52 16,17 1-16,1 35 15,0 35-15,-1 18 16,1 0-16,0-18 15,-1 18-15,18 36 16,1-54-16,17 0 16,-18-17-16,-17-18 15,17 0-15,-18 0 0,1 0 16,-18-18-16,18 0 16,-18-17-16,0 18 0,-36-54 15,19 36-15,-36-18 16,35 17-16,-17 19 15,17-1-15,1 18 16</inkml:trace>
  <inkml:trace contextRef="#ctx0" brushRef="#br2" timeOffset="174405.635">23583 10566 0,'35'0'0,"-17"35"16,53 36-16,-36-36 15,18 53 1,-18-35-16,-17 0 0,-1 35 16,-17-35-16,0-18 15,-17 18-15,-1-18 0,1-17 16,-19 35-16,19-53 15,-1 0-15,18-18 16</inkml:trace>
  <inkml:trace contextRef="#ctx0" brushRef="#br2" timeOffset="174605.961">24112 10936 0,'53'0'15,"-106"0"-15,142 0 0,-54 18 16,-18-18-16,-17 17 16,0 1-16</inkml:trace>
  <inkml:trace contextRef="#ctx0" brushRef="#br2" timeOffset="174710.779">24130 11077 0,'53'18'15,"-18"-18"-15,18 0 16,-35 0-16,17 0 16</inkml:trace>
  <inkml:trace contextRef="#ctx0" brushRef="#br2" timeOffset="176222.855">24906 10918 0,'-35'0'0,"17"0"15,1 0-15,-19 0 16,19 0-16,-1 18 0,-17 35 16,17-18-16,18 54 15,0-54-15,35 35 16,-17-52-16,17 0 16,18-1-16,-18 1 0,71-18 15,-53 0-15,18-35 16,-36-1-16,-17 1 15,-1 17-15,-17-17 0,-17-53 16,-1 53 0,-70-18-16,53 17 15,-18 19-15,-36-1 16,72 18-16,-36 35 16</inkml:trace>
  <inkml:trace contextRef="#ctx0" brushRef="#br2" timeOffset="176435.261">25418 11077 0,'17'18'15,"-34"-36"-15,34 54 0,-17-19 16,18 1 0,0-18-1</inkml:trace>
  <inkml:trace contextRef="#ctx0" brushRef="#br2" timeOffset="177069.696">25647 10848 0,'0'0'16,"18"0"-16,-1-18 16,19 18-1,-19 0-15,18 0 16,-17 0-16,0 0 15,-1-17-15,-17-1 16,18 18 0,-18-18-16,-18 18 15,1 0 1,-1 0-16,-17 0 16,0 18-16,17 0 15,0-1-15,1 1 0,-1 0 0,18-1 16,-18 36-1,18-35-15,0 17 16,18-17-16,0-18 0,17 17 16,35 1-16,-34-18 15,17 18-15,-18-18 16,-17 0-16,17 17 16,-35 1-16,0 0 15,-18-1-15,-35 18 16,18-35-16,-18 18 15,35-18 1,1 18-16,-18-18 0,17 0 16,18-18-16</inkml:trace>
  <inkml:trace contextRef="#ctx0" brushRef="#br2" timeOffset="177396.481">26194 10777 0,'0'18'31,"17"0"-15,-17 17-16,0-17 15,18 34-15,-18-16 0,0 52 16,0-53-16,0 36 16,18-36-16,-18 0 15,0-17-15,17 0 16,-17-1-16,-17-17 15</inkml:trace>
  <inkml:trace contextRef="#ctx0" brushRef="#br2" timeOffset="180188.919">24853 11624 0,'53'-18'0,"-18"18"15,18 0-15,0-17 16,0 17-16,18-18 0,-1 18 0,1-18 16,17 18-16,106-17 15,-88-1-15,123 18 16,-123 0-16,-18 0 15,0 0-15,54 0 16,-90 0-16,-34 0 16,0 18-16,-36-18 0,0 0 15</inkml:trace>
  <inkml:trace contextRef="#ctx0" brushRef="#br2" timeOffset="181395.992">7832 11571 0,'17'0'16,"19"0"0,-1 18-16,18-1 15,0 1-15,53 17 16,-36-17 0,89 0-16,-53-18 15,52 0-15,-87 17 16,52-17-16,-70 18 15,0-18-15</inkml:trace>
  <inkml:trace contextRef="#ctx0" brushRef="#br2" timeOffset="185232.962">21678 11695 0,'18'0'31,"35"-18"-31,-18 18 16,71-18-16,-36 18 15,89 0 1,-71 0-16,142-17 15,-89 17-15,18 0 16,-1 0-16,1 0 0,17-18 16,-17 18-16,0 0 0,88-18 15,-159 18-15,-35 0 16,-18 0-16,1 0 0,-54 18 16,-17-18-1</inkml:trace>
  <inkml:trace contextRef="#ctx0" brushRef="#br2" timeOffset="186740.759">5256 11536 0,'-17'0'16,"-1"0"-1,0 0 1,36 0 15,17 0-15,1 0 0,34 0-16,1 0 15,-1-18-15,89 1 16,-53 17-16,106-18 15,-107 0-15,125 1 16,-124-1-16,123 0 16,-123 18-16,70 0 15,-88 18-15,0-18 16,-52 18-16,-1-18 16,-35 17-1,-18-17-15</inkml:trace>
  <inkml:trace contextRef="#ctx0" brushRef="#br2" timeOffset="190855.623">24712 11501 0,'18'-18'31,"35"-35"-15,0 18-16,70-71 15,-35 53-15,0 0 16,18-17-16,124-54 15,-107 53-15,89-34 16,-106 52-16,52-18 16,-105 54-16,-18-19 15,1 19-15,-19 17 0,-34 0 32,-36 35-32</inkml:trace>
  <inkml:trace contextRef="#ctx0" brushRef="#br2" timeOffset="191050.06">25523 11412 0,'36'0'16,"-19"0"-16,36-35 15,0 0-15,0 0 16,0-1-16,35-17 15,-17 18-15,17-18 16,-17 0-16,-19 18 0,1 0 16,-35 17-16</inkml:trace>
  <inkml:trace contextRef="#ctx0" brushRef="#br2" timeOffset="191224.402">25964 11412 0,'124'-88'16,"-248"176"-16,318-229 0,-123 88 0,17 0 15,0 1-15,54-37 16,-90 54-16,-16 17 0,-19 1 16,1-1-16</inkml:trace>
  <inkml:trace contextRef="#ctx0" brushRef="#br2" timeOffset="191734.378">27552 10707 0,'0'0'16,"-35"0"-16,17 17 0,-35 1 16,18 17-16,17 36 15,1-36-15,17 36 16,17-36-16,18 36 16,1-54-16,17 1 15,0 0-15,17-36 16,-35 0-16,18-17 15,-35 0-15,17-36 16,-35 36-16,-35-36 16,17 36-1,-35-18-15,18 35 16,0 1-16,17 17 16,1 17-1</inkml:trace>
  <inkml:trace contextRef="#ctx0" brushRef="#br2" timeOffset="191975.461">28011 10901 0,'0'0'15,"17"0"-15,-17 17 16,0 1 0,18-18-16,-18 18 15,17-1-15,1-17 16,0 0 0</inkml:trace>
  <inkml:trace contextRef="#ctx0" brushRef="#br2" timeOffset="192373.877">28205 10636 0,'0'0'0,"17"0"0,1 0 16,17 0-1,-17 0-15,-1 0 0,19 0 16,17 0 0,0-17-16,-18 17 15,-18 0-15,1 0 16,0 0-16,-18 17 16,17-17-16,-17 36 15,18-36 1,0 52-16,-18-34 15,0 35-15,0-18 16,0 53-16,0-52 16,0 34-16,17-34 15,-17-1-15,0 0 16,0-17-16,0-1 0,18 1 16,0 0-16,-1-1 15,-17-34 1</inkml:trace>
  <inkml:trace contextRef="#ctx0" brushRef="#br2" timeOffset="192584.302">28452 10989 0,'35'0'15,"-70"0"-15,87 0 0,1 0 16,-17 0-16,34 0 16,-35-18-16,54 18 15,-54-17-15,0 17 16</inkml:trace>
  <inkml:trace contextRef="#ctx0" brushRef="#br2" timeOffset="198860.112">15857 11430 0,'0'-18'0,"18"18"16,17 0-1,1 0-15,69 0 16,-52 0-16,106 0 16,-71-17-16,106-1 15,-88 18 1,53-18-16,-106 18 16,17 0-16</inkml:trace>
  <inkml:trace contextRef="#ctx0" brushRef="#br2" timeOffset="200765.848">28452 10336 0,'-53'-17'15,"106"34"-15,-142-34 0,54-1 0,-18 18 0,-35-18 16,35 1-1,-88 17-15,70 0 16,-17 17-16,-88 19 16,88-19-16,-71 54 15,71-36-15,-71 18 16,88-18-16,-34 36 16,52-36-16,-36 36 15,54-18-15,17-18 16,1 18-16,17-18 0,35 71 15,18-53-15,71 35 16,-36-35-16,106 35 16,-106-52-1,124 52-15,-107-53 16,142 18-16,-106-35 16,1-1-16,-1-17 0,159 0 15,-177-17 1,142-36-16,-142 35 15,71-53-15,-123 19 16,35-54-16,-71 35 16,-18 1-16,-17-19 0,-35-69 15,0 87-15,-89-52 16,54 70 0,-54-35-16,54 52 15,17 19-15,0 17 0,18-18 16,-53 36-1,52-18-15</inkml:trace>
  <inkml:trace contextRef="#ctx0" brushRef="#br2" timeOffset="202080.244">8925 10760 0,'0'17'0,"0"1"16,18-18-1,0-18 17,-18 1-17,0-1 1,0 0 0,-18 1-16,0-1 0,-35 1 15,18 17-15,-53-18 16,53 0-16,-18 18 15,-53-17 1,18-1-16,35 0 0,0 1 16,-35-1-1,35 18-15,-35 0 16,35 0-16,17 0 0,-52 18 16,53-1-16,-53 19 15,35-19-15,17 19 16,-34 16-1,17 1-15,35-17 0,-17 34 16,35-35 0,-18 54-16,18-36 15,18 0-15,-18-18 0,35 18 16,18 53-16,0-54 16,35 37-1,-17-54-15,52 53 16,-52-53-16,88 18 15,-71-17-15,88-19 16,-87-17-16,16 0 0,107-53 16,-124 18-16,106-53 15,-106 35 1,18-71-16,-53 54 16,0-54-16,-53 72 15,-18-90-15,1 72 16,-36 17-16,0-18 15,-88-17-15,53 53 0,-89-18 16,89 35 0,-53 1-16,70 17 15,-34 35 1,69-17-16</inkml:trace>
  <inkml:trace contextRef="#ctx0" brushRef="#br2" timeOffset="205757.693">14393 13582 0,'18'0'31,"53"0"-15,-19 0-16,1 0 16,36 0-16,-19 0 0,107 0 15,-72 0-15,89 0 16,-105-18-16,-1 18 16,-18-17-16,1 17 15,-1-18-15,-52 0 16,-18 1-16</inkml:trace>
  <inkml:trace contextRef="#ctx0" brushRef="#br2" timeOffset="-204911.839">6033 6209 0,'17'0'31,"71"0"-31,-35 0 16,53 0-1,-53 0-15,70 18 16,-70-18-16,36 0 16,-72 0-16,36 0 15,-35 0-15,-18-18 16,0 0-16</inkml:trace>
  <inkml:trace contextRef="#ctx0" brushRef="#br2" timeOffset="-204679.168">6597 6033 0,'35'0'16,"-70"0"-16,106 0 0,-36 0 0,0 17 15,0-17-15,54 18 16,-37-18-16,-16 17 0,-1-17 16,0 18-16,-17-18 0,0 18 15,-18-1-15,0 1 16,-36 35-1,1-35-15,-36-1 16,36 1-16,-35-1 16,17-17-16,-18 0 15,18 0-15</inkml:trace>
  <inkml:trace contextRef="#ctx0" brushRef="#br2" timeOffset="-204422.948">6121 5821 0,'0'0'16,"-53"17"-16,0-17 0,-35 53 16,35-17-16,17-1 0,-34 36 15,52-19-15,1 19 16,34-36-1,71 18-15,-35-18 16,89 1-16,-72-36 16,-17 17-16,53 1 15,-71 0-15,0-1 16</inkml:trace>
  <inkml:trace contextRef="#ctx0" brushRef="#br2" timeOffset="-203628.46">21996 6209 0,'17'0'31,"54"18"-15,-1-18-16,-17 0 15,18 0-15,-1 0 0,72-18 16,-89 18-16,52 0 16,-52-18-16,-17 1 15,-36-1-15</inkml:trace>
  <inkml:trace contextRef="#ctx0" brushRef="#br2" timeOffset="-203393.65">22595 5997 0,'89'18'0,"-178"-36"0,231 54 16,-19-19-1,-52 1-15,-1-18 0,-17 17 16,53 19-16,-88-19 15,17 36-15,-35-35 16,-35 35-16,-1-36 16,1 19-16,0-36 15,-1 17-15,-17 1 16,36-18-16,-18-18 16,17 1-16,18-1 0</inkml:trace>
  <inkml:trace contextRef="#ctx0" brushRef="#br2" timeOffset="-203088.979">22331 5874 0,'-71'35'16,"142"-70"-16,-195 105 0,89-52 0,-53 35 15,53-18-15,-36 18 16,53-35-16,1-1 16,17 19-16,17-19 15,19 1-15,70 17 16,-18-17-16,53 35 15,-71-36-15,1 1 0,-18 0 16</inkml:trace>
  <inkml:trace contextRef="#ctx0" brushRef="#br0" timeOffset="-165906.223">24959 15558 0,'18'0'31,"-18"-18"-15,-18 18 0,0 0-1,1-18 1,-1 18-16,-17-17 15,17 17 1,-35-18-16,36 18 16,-54 0-16,18 0 15,18 0-15,-18 0 0,18 0 16,-18 0-16,-71 0 16,-105 18-1,70-18 1,-35 17-16,106-17 15,-106 18 1,88-18-16,0 0 0,-88 18 16,88-18-16,-105 0 15,105 0-15,-123 0 16,123-18-16,0 18 16,0-18-16,0 18 0,-123-35 15,123 17-15,0 18 16,-17-17-16,-89-1 15,89 18-15,-107-18 16,107 18-16,17 0 16,-17 0-16,-1-17 0,-105 17 15,105 0-15,-105 0 16,106 0 0,-107-18-16,107 18 15,-1 0-15,1 0 0,17 0 16,-17 0-16,-1 0 15,1 0-15,-1 0 0,-123 0 16,124 18-16,-142-18 16,142 0-16,-124 0 15,123 0-15,-140 0 16,140 0-16,-105-18 16,105 0-16,1 18 15,-106-17 1,105 17-16,-123-18 15,0 1-15,124 17 16,-1 0-16,-123-18 16,124 0-16,-142 1 15,18-1 1,106 18-16,18-18 0,-1 18 16,-140-17-16,140 17 15,-17 0-15,0 0 0,18 0 16,-160 0-16,160 0 15,-18 0-15,-124 0 16,142-18-16,-124 18 16,123 0-16,-123-18 15,124 1-15,-124 17 16,124-18-16,-124 1 16,105 17-16,-104-18 15,122 18-15,1 0 16,-1-18-16,-17 18 0,-106-17 15,106 17 1,17 0-16,1 0 0,-18 0 16,-124 0-16,124 0 15,0 0-15,-159 35 16,177-35-16,-159 18 16,140-1-16,19-17 15,-142 18-15,142-18 16,-124 17-16,123-17 15,-105 18 1,106-18-16,-107 18 16,125-18-16,-1 0 0,0 0 15,-106 17-15,124-17 16,-18 0-16,-88 0 16,106 0-16,-106 0 15,106 0-15,0 0 16,-71 0-16,88 0 15,1 0-15,-1 18 0,1-18 16,-54 18-16,71-18 16,-35 17-16,53 1 15,-36-18 1,71 18-16,-17-18 0,17 17 31,0 1-31,35 17 16,-35-17-16,17-1 15,-17 54 1,18-36-16,-18 36 16,0-18-16,0 35 15,18-35-15,-18 0 0,0 17 16,0 36-16,17-53 16,-17 0-16,0 53 15,0-71-15,0 71 16,18-71-16,-18 0 15,0 54-15,0-54 16,18 35-16,-18-52 16,17 17-16,-17-17 15,18 0-15,0 17 0,17 0 16,-18-17 0,19 0-16,-19-1 15,-17 1-15,36 17 16,-19 0-16,36 1 15,-35-19-15,35 1 16,-18 0-16,36-1 16,-36 1-16,53-1 15,-53-17-15,71 0 16,-53 0-16,53 0 16,-53 0-16,53 0 15,-36 0-15,54 0 16,-71 0-1,0-17-15,17 17 0,54 0 16,-54 0-16,54 0 16,-54 0-16,71-18 15,-70 18 1,-1 0-16,1 0 0,-18 0 16,17 0-16,1 0 15,-18 0-15,17 0 0,54 0 16,-54 0-16,-17 0 15,18-17-15,0 17 0,-1 0 16,-17 0-16,18-18 0,-1 18 16,54 0-16,-54 0 15,1 0-15,-18 0 0,17 0 16,54 18-16,-71-18 16,70 17-1,-70-17-15,0 18 0,17-18 16,-17 0-16,124 17 15,-36 1 1,0 0 0,0-18-16,-70 17 15,70-17-15,-53 18 16,-18-18-16,72 0 16,-54 0-16,53 18 15,-71-18-15,89 0 16,-88 0-16,87 0 15,-87 0-15,70 0 16,-70-18-16,52 18 16,-52 0-16,52-18 15,-52 18-15,70 0 16,-88-17-16,17 17 16,36-18-1,-53 18-15,53 0 16,-53 0-16,0 0 0,0 0 15,53 0-15,-71 0 16,71 0-16,-53-18 16,35 18-1,-35 0-15,0 0 16,-18 0-16,18 18 0,0-18 16,-18 0-16,18 0 0,35 0 15,-35 0-15,53 0 16,-53 18-16,53-18 15,-36 0-15,54 0 16,-54-18-16,71 18 16,-70 0-16,70 0 15,-71 0-15,1 0 16,0 0-16,87 0 16,-87 0-16,17 0 15,-17-18-15,-1 18 0,18 0 16,-17 0-16,17 0 0,-17 0 15,17 0-15,-18 0 0,19 0 16,87-17 0,-105 17-16,17 0 0,88-18 15,-105 1-15,17 17 16,53 0-16,-70-18 16,70 18-16,-71-18 15,1 18-15,70-17 16,-71 17-16,54-18 15,-53 18-15,-1-18 16,54 1-16,-72 17 16,1 0-16,53-18 15,-53 18-15,35 0 16,-35 0-16,-17 0 0,34-18 16,-35 18-16,54 0 15,-54 0 1,35 0-1,-34 0-15,17 0 0,-18 0 0,0 0 16,18 0-16,35 0 16,0 18-1,-35-18-15,53 18 16,-53-18-16,53 17 16,-36-17-16,54 0 15,-53 0-15,-1 0 16,71 0-16,-70 0 15,70 0-15,-71 0 16,1 0-16,0 0 0,52 18 16,-35-18-16,36 18 15,-54-18-15,89 17 16,-88-17-16,87 0 16,-87 0-1,70 18-15,-71-18 16,1 0-16,0 0 0,-1 0 15,1 0-15,70 0 16,-71 0-16,1 0 16,-1 0-16,72 0 15,-72 0-15,71 0 16,-70 0-16,70 0 16,-71 0-16,72 18 15,-89-18-15,88 17 16,-71-17-16,54 18 15,-54-1-15,-17-17 16,88 0-16,-17 18 16,-54-18-16,71 0 15,-70 18-15,70-18 16,-70 0-16,87 0 16,-87 0-1,17 0-15,-17 0 0,87 0 16,-87 0-16,88 0 15,-71 0 1,-18 0-16,1 0 0,0 0 0,70 0 16,-71 17-1,-17-17-15,18 0 0,-18 18 16,52 0-16,-34-18 16,-18 17-16,17-17 0,54 18 15,-71-18-15,17 18 16,-17-18-16,18 17 15,52-17-15,-70 0 16,0 18-16,0-18 0,-18 17 16,18-17-16,-17 0 15,-1 18-15,-17-18 0,17 0 0,-18 18 16,19-18-16,-1 0 16,-17 0-16,17 17 0,-17-17 15,17 0-15,0 0 16,-17-17-16,-1 17 0,1-18 15,0 18 1,-1 0-16,-17-18 0,18 18 16,0 0-16,17-17 15,-18-1-15,1 18 16,0-17-16,-1 17 16,1-18-1,-18 0 16,0 1-15,0-1-16,0-17 16,0 17-16,18-35 0,-18 18 0,0-36 15,0-70-15,0 53 16,17-106 0,-17 106-16,0 0 15,0 17-15,-17-52 0,17 70 16,-18 0-16,0-18 15,18 18-15,0-17 16,0 34-16,0 1 16,0 0-16,0-18 15,0 18-15,0 17 0,0 0 16,18-17-16,-18 18 16,-18 17 30,-35 0-30,18 0-16,-88-18 16,52 18-16,-123-18 15,71 18-15,-1 0 16,-123 18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21:19.5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3369 3122 0,'-35'-70'15,"70"140"-15,-106-140 16,-17 52-16,35 36 15,-52 52-15,69-17 16,-52 88-16,70-70 16,-17 87-1,35-69-15,35 52 16,1-88-16,70 35 16,-54-71-16,1 1 15,0 0-15,53-18 16,-71-18-16,1 0 0,-19 1 15,1-18-15,-18-36 16,-18 36-16,1-1 0,-54-34 16,53 52-16,-34-17 15,69 35 1,36 18 0,-18-1-1,54-17-15,-54 0 16,35 0-16,-34 0 15,-1-17-15,-17 17 16,-36-18 0,0 18-16,1 0 15,-19 0-15,19 18 16,-1-1-16,18 1 0,-17 52 16,17-52-16,0 17 15,17 18-15,18-35 16,-17 0-16,17-18 15</inkml:trace>
  <inkml:trace contextRef="#ctx0" brushRef="#br0" timeOffset="155.187">3739 3775 0,'0'53'0,"0"-106"0,18 141 15,-18-70-15,18-1 0,-18 18 16,35-17-16</inkml:trace>
  <inkml:trace contextRef="#ctx0" brushRef="#br0" timeOffset="306.118">3775 3351 0,'0'0'0,"0"-17"15</inkml:trace>
  <inkml:trace contextRef="#ctx0" brushRef="#br0" timeOffset="539.694">3986 3792 0,'0'0'0,"18"36"0,0-1 16,-1 0-16,1 0 15,0-17 1,-1-18-16,1 0 16,-18-18-16,18-34 15,-18 16-15,0 1 16,-18 0-16,18-1 0,-18-34 15,1 35-15,17-1 16,0 19-16</inkml:trace>
  <inkml:trace contextRef="#ctx0" brushRef="#br0" timeOffset="1063.46">4286 3757 0,'0'0'0,"18"-18"16,0 1-1,-1 17-15,1-35 16,-1-1-16,-17 19 16,0-1-16,0 0 0,-17 1 15,-1-1-15,-17 36 16,0-1-16,17 1 15,-17 17-15,17 36 16,18-36-16,18-17 16,-1 17-16,1-17 0,35 17 15,-18-17-15,0-18 0,36 17 16,-36-17 0,1-17-16,-19-1 15,1 0-15,-18 1 16,-18-1-16,18 0 15,18 1 32,17-1-31,-17 0-16,17-34 16,-17 34-16,-18 0 15,17 1-15,-17-1 0,18 18 16,0 0-16,17 35 15,-17-17-15,-1 0 16,1 17-16,-18-18 0,17 19 16,1-19-16,-18 1 15</inkml:trace>
  <inkml:trace contextRef="#ctx0" brushRef="#br0" timeOffset="2469.188">6562 2840 0,'-18'0'16,"0"-18"0,36 1-16,35 17 15,0 0 1,-18 17-16,18-17 15,-18 18-15,1 17 0,-1-17 16,-17-1-16,17 19 0,-35-19 0,17 19 16,-17 17-1,-17 17-15,-1-52 16,18 17-16,0 18 16,0-35-16,18-1 15,-1 18-15,1-17 0,17 17 16,-17-17-16,35 17 15,-35-17-15,-18 0 0,0-1 16,0 1-16,-53 0 16,0-18-16,17 17 15,-16-17-15,-1 0 16,0 0-16,17 0 0,-52 18 16,53-18-16,0 0 15</inkml:trace>
  <inkml:trace contextRef="#ctx0" brushRef="#br0" timeOffset="3170.21">8273 3351 0,'0'0'0,"0"18"0,17 17 16,-17-17-16,18 17 15,0 1-15,-18-19 16,0 1-16,17-18 16,-17 17-16</inkml:trace>
  <inkml:trace contextRef="#ctx0" brushRef="#br0" timeOffset="3298.95">8290 2893 0,'18'17'15</inkml:trace>
  <inkml:trace contextRef="#ctx0" brushRef="#br0" timeOffset="3650.206">8555 3475 0,'0'0'16,"18"-35"-16,-18 17 0,-18-35 15,18 35-15,0-17 16,18 17 0,-1 18-1,18 18-15,-35 0 16,36 17-16,-19-17 15,1-18 1,0 0-16,-18-18 16,17 0-16,-17 1 15,18-19-15,0 36 16,-1-17-16,-17 34 16,18 19-1,-1-19-15,1 1 0,-18 17 16,18-17-16,-1 17 15,1-17-15,0-18 0,17 18 16,-17-18-16</inkml:trace>
  <inkml:trace contextRef="#ctx0" brushRef="#br0" timeOffset="3971.115">9084 3334 0,'-53'0'15,"35"17"-15,1-17 0,17 18 0,-18 17 16,36-17-16,17 17 16,-17-35-1,17 18-15,-17-18 0,17 0 16,-17 0-16,-1 0 0,1-18 16,0-17-16,-18 17 15,-18-17 1,0 35-16,18-18 15,-35 18 1,17 0-16,1 18 0,17 17 16,35 1-1,-17-19-15,52 19 16,-35-19-16,54-17 16,-54 0-16,0-17 15</inkml:trace>
  <inkml:trace contextRef="#ctx0" brushRef="#br0" timeOffset="4349.86">9472 3351 0,'0'0'0,"-35"0"0,17 18 16,1 0-16,17-1 15,0 19 1,17-19-16,18 1 15,-17-18-15,35 0 16,-35-18-16,17 1 16,-35-1-16,18-17 15,-18 17-15,0 0 16,0 36 0,0 53-1,0-18-15,17 70 16,1-70-16,-1 53 15,-17-53 1,0 17-16,0-52 0,-17 17 16,-18-17-1,-1-18-15,19-18 16,-1 0-16,-17 1 0,-1-54 16,36 36-1,-17 0-15</inkml:trace>
  <inkml:trace contextRef="#ctx0" brushRef="#br0" timeOffset="4683.09">9684 3510 0,'35'-17'16,"-70"34"-16,88-52 0,-53 17 15,17 1-15,-17-1 16,0 0-16,-17 1 15,-1 17 1,0 0-16,18 17 16,18 1-16,0 0 15,35 17-15,-36-17 16,54 17-16,-36-18 16,0 19-1,-17-36-15,0 35 16,-36-17-16,-17-1 15,17-17-15,-52 0 16,52 0-16,-53-17 16,54-1-16,-19-17 15,36 17-15</inkml:trace>
  <inkml:trace contextRef="#ctx0" brushRef="#br0" timeOffset="5606.185">11871 2769 0,'0'141'16,"0"-282"-16,18 371 0,-18-72 15,0-87-15,0 35 16,0-53-16,0 0 16,-18-53-1,18-71 1,0 18-16,18-70 16,-18 52-16,17-88 15,-17 71-15,18 18 0,-18-1 16,18 0-16,-1 19 15,1 52-15,-1 35 16,1 0-16,0 18 16,-1 0-16,19 123 15,-19-87-15,1-1 0,17 53 16,18-53 0,-35-35-16,17-18 15,-35-17-15</inkml:trace>
  <inkml:trace contextRef="#ctx0" brushRef="#br0" timeOffset="5738.941">11906 3210 0,'0'0'16,"88"-17"-16,-35 17 0,36-18 15,-37 18-15,-16-18 16</inkml:trace>
  <inkml:trace contextRef="#ctx0" brushRef="#br0" timeOffset="6218.161">12629 2699 0,'0'0'0,"18"35"0,0 36 16,-1-18-16,1 17 0,17 71 15,-17-88-15,0-18 0,-1 18 16,1-35-16,-1 17 15,-34-52 1,-18-36 0,-1 17-16,-17-87 15,36 52-15,-1-17 0,0-88 16,18 88-16,53-18 16,0 70-1,53 36-15,-53 18 16,0 17-16,-18 1 15,1-1-15,16 71 0,-52-53 16,0 35 0,-17-35-16,-18-18 0,-18 0 15,0-17-15,35-18 16,-17 0-16,17 0 0,-17-18 16,17 1-16</inkml:trace>
  <inkml:trace contextRef="#ctx0" brushRef="#br0" timeOffset="6474.914">12435 3281 0,'-17'35'15,"34"-70"-15,-34 88 0,-1-36 16,18 19-16,0-1 16,0-17-16,0-1 15,0 1-15</inkml:trace>
  <inkml:trace contextRef="#ctx0" brushRef="#br0" timeOffset="6673.624">13458 3122 0,'0'0'16,"0"18"-16,-35 17 0,-35 18 15,17-18 1,-18 36-16,54-36 16,-19 18-16,19-35 15</inkml:trace>
  <inkml:trace contextRef="#ctx0" brushRef="#br0" timeOffset="7235.316">13970 2875 0,'0'0'0,"-18"124"16,18-71-16,-17 35 15,17-53-15,-18 0 16,0-35 0,18-17-1,-17-19-15,17 1 0,0-53 16,0 35-16,17-70 15,1 52-15,0-17 16,-1-36-16,1 89 16,0 0-16,-1 35 15,1 53 1,0 0-16,17 70 16,-18-52-16,36 70 15,-17-71-15,34 36 16,-34-53-16,52-18 15,-53-17-15,0-18 16,1-35-16,-1 17 0,0-53 16,-35 19-16,0-72 15,-35 71-15,-18-70 16,18 70-16,-18 0 16,35 53-16,-17 0 15,35 17 1</inkml:trace>
  <inkml:trace contextRef="#ctx0" brushRef="#br0" timeOffset="7603.419">14993 2734 0,'18'18'16,"-1"-18"-1</inkml:trace>
  <inkml:trace contextRef="#ctx0" brushRef="#br0" timeOffset="7730.966">15117 3157 0,'0'0'16,"0"-17"-1,0-1 1</inkml:trace>
  <inkml:trace contextRef="#ctx0" brushRef="#br0" timeOffset="11784.522">12823 2011 0,'0'-18'31,"-17"1"-16,17-1 1,0 0 0,0 1-16,0-1 15,0 0 1,0-17 0,17 35-16,-17-18 15,0 1-15,18-1 16,-18-17-16,18 35 15,-18-18 1,-18 18 31,0 0-31,1 0-16,-54 18 15,36 0-15,-53-1 16,35-17-16,-18 18 0,-34-1 15,52-17-15,-53 18 16,53-18-16,0 0 16,18 0-16,-1 0 15,-17 0-15,36 0 16,-18-18-16,17 1 16,0 17-1,1-18-15,-1 18 0,0 0 16,1 0-1,-1 0-15,0 0 16,1 0-16,-1 0 16,1 0-1,-1 0 1,18 18 46,0-1-46,0 1 0,0 0-16,0-1 0,0 36 15,0-35-15,18 17 16,-18-17-16,0-1 0,17 19 16,-17-19-1,0 1 1,0 0-1</inkml:trace>
  <inkml:trace contextRef="#ctx0" brushRef="#br0" timeOffset="12062.346">11536 2028 0,'35'18'0,"-17"0"16,-1 17-16,1-35 16,17 53-1,-35-35-15,36 17 16,-36-17-16,17-1 15,1-17-15,17-17 16,-17-1-16,-1 0 16,1 1-16,17-19 0,-17 19 0,17-36 15,-17 35-15</inkml:trace>
  <inkml:trace contextRef="#ctx0" brushRef="#br0" timeOffset="12758.426">12841 1852 0,'-18'0'0,"18"18"47,0 17-31,-17 0-1,17 18-15,0-35 16,0 17-16,0-17 16,0-1-1,0 1-15</inkml:trace>
  <inkml:trace contextRef="#ctx0" brushRef="#br0" timeOffset="13096.269">12647 1976 0,'0'17'0,"18"-17"16,-1 18 0,1-1-1,-18 1-15,18 17 16,-18-17-16,17 0 0,1-1 15,0-17 1,-1 0-16,1 0 16,-1-17-16,19-19 15,-19 19-15,19-36 16,-19 35-16,1-17 16,0 35-16,-18-18 15</inkml:trace>
  <inkml:trace contextRef="#ctx0" brushRef="#br0" timeOffset="16433.882">14146 3598 0,'0'53'15,"-17"-35"-15,17 35 16,0-18-16,0-17 16,17 17-16,-17-17 0,0 17 15,18 0 1,-18-17-16,18 35 16,-18-36-16,0 1 15,-18-18 16,-17 0-15,17 0-16,-17 18 16,17-18-16,-17 0 0,-53 17 15,35-17-15,-53 0 16,35 0-16,-87 18 16,69-18-16,1 0 15,-18 0-15,1 0 16,16 18-16,-105-18 15,106 17-15,18-17 16,-1 0-16,-52 0 16,70 0-16,0 0 0,-18 0 15,36-17-15,-18 17 16,35 0-16,18-18 16,-17 18-16,-1 0 15,18-18-15,-18 18 0,18-17 16,0-1 46,18 0-46,-18 1 0,0-1-16,18 0 0,-18 1 0,0-1 15,0-35 1,-18 36-16,18-1 15,0 0 1,0 36 15</inkml:trace>
  <inkml:trace contextRef="#ctx0" brushRef="#br0" timeOffset="16738.962">11959 3951 0,'18'-18'16,"-18"1"-16,35-1 16,-17 1-16,-1-1 15,19-17-15,-19 17 16,-17 0-16,18 1 0,-18-1 15,0-17 1,18 35-16,-18-18 16,0 1-16,17 17 15,1 17 1,17-17-16,18 18 16,-35-1-16,35 1 15,-18-18-15,-17 18 16</inkml:trace>
  <inkml:trace contextRef="#ctx0" brushRef="#br0" timeOffset="17356.046">13917 3687 0,'0'17'16,"18"-34"15,-1-1-15,1 0-16,-18 1 16,18-19-16,-18 19 15,17-1 1,-17 0-16,18 1 0,-18-1 0,18 18 15,-18-17-15,17-1 16,1 18-16,-1 0 16,19 18-1,-19-1-15,1 1 0,0-1 0,-1 1 16,1 17-16,0-17 16,35 0-16,-36-1 15,36-17-15</inkml:trace>
  <inkml:trace contextRef="#ctx0" brushRef="#br0" timeOffset="21487.624">1746 6368 0,'18'0'15,"0"17"1,17-17-16,0 18 16,0-18-16,1 0 15,69-18-15,-52 1 16,71-36-16,-54 17 15,1 1-15,0-18 0,-19 18 16,37-53 0,-54 35-16,0 18 0,-17-54 15,-18 36-15,-35-35 16,-1 53-16,-34-18 16,34 18-16,1 35 15,0-18-15,17 18 0,-35 35 16,53 1-16,-17 105 15,17-53-15,17 0 16,-17 36-16,18-18 16,0 123-16,-18-123 15,17 52-15,-17-87 16,-35 17-16,0-35 16,-36 0-1,36-53-15,-36 0 16,36 0-16,-18-53 15,53 18-15,0-36 16,18 54-16,70-19 16,-35 36-16,70 18 15,-70 0-15,53 35 16,-53-18-16,35 18 16,-53-18-16,-17-17 15,0 17-15,-18-17 0,0-1 16</inkml:trace>
  <inkml:trace contextRef="#ctx0" brushRef="#br0" timeOffset="22540.604">3210 5733 0,'-35'0'0,"17"17"15,1 19-15,-36 52 16,53-35-16,-35 70 16,35-52-16,0-1 15,0 89-15,17-88 0,36 52 16,-18-52-1,36 17-15,-36-71 16,36 36-16,-36-53 16,0 0-16</inkml:trace>
  <inkml:trace contextRef="#ctx0" brushRef="#br0" timeOffset="22961.68">3598 6244 0,'0'0'16,"18"106"-16,0-53 0,-18 53 16,17-71-16,1 18 15,-18-35-15,18-1 0,-18-34 31,0-54-15,0 36-16,-18-53 16,0 35-16,18-18 0,-17-70 15,-1 53 1,18 17-16,0 1 0,18-36 16,17 71-16,0-1 15,0 36-15,-17 18 16,35 70-1,-35-35-15,-1 18 0,1-1 16,0 1-16,17 70 16,-18-71-16,19 36 15,-19-53-15,1-18 0,0 36 16,-18-53-16,0-1 16,0 1-16</inkml:trace>
  <inkml:trace contextRef="#ctx0" brushRef="#br0" timeOffset="23118.359">3704 6403 0,'0'0'16,"35"0"-16,1 18 0,-1-18 16,-17 0-16,35 0 15,-18 0-15,0-18 0,18 18 16</inkml:trace>
  <inkml:trace contextRef="#ctx0" brushRef="#br0" timeOffset="23318.034">4322 6615 0,'0'0'16,"-18"88"-16,0-35 0,1-18 0,-36 36 16,35-54-16,-17 18 15,17-17-15,-35 0 16</inkml:trace>
  <inkml:trace contextRef="#ctx0" brushRef="#br0" timeOffset="24581.187">4692 5944 0,'0'0'16,"18"106"-16,-18-53 0,17 88 15,-17-88 1,18 53-16,0-71 16,-18 36-16,0-54 15,0 1-15,0-53 16,0 17-16,-18-17 15,0-71 1,1 53-16,17 0 0,-18-70 16,18 52-16,0 1 15,0-1-15,53-70 16,-18 88-16,0 18 0,54-1 16,-54 19-16,18 17 15,-36 17-15,19 19 16,-36-1-16,17 18 0,-34 0 15,-19 35-15,19-35 16,-18-18-16,-1-17 0,1 17 16,-18 0-16,35-35 15,1 18 1,34-18 0</inkml:trace>
  <inkml:trace contextRef="#ctx0" brushRef="#br0" timeOffset="24780.744">5239 6456 0,'-36'53'15,"72"-106"-15,-89 141 0,18-17 16,17-36-16,-17 0 15,17-17-15,18-1 16,-18-17-16</inkml:trace>
  <inkml:trace contextRef="#ctx0" brushRef="#br0" timeOffset="25286.388">5521 6103 0,'0'0'15,"0"88"-15,-18-35 0,18 18 16,-17-18-16,17 0 0,-18-1 0,18 1 16,-18 36-1,18-72-15,0 1 16,18-53-1,0-18-15,-18 0 16,17-35 0,-17 35-16,0-71 15,0 54-15,0-19 16,0 54-16,18 0 16,0 35-16,-1 53 15,1 0-15,17 70 16,-17-52-1,17-1-15,18 54 16,18-54 0,-36-34-16,18-36 0,-18 17 0,36-52 15,-36-36 1,0-17 0,-52 0-16,17 35 15,-18 0-15,-17 0 0,-1-17 16,1 34-16,17 19 15,1 17-15,17 17 16</inkml:trace>
  <inkml:trace contextRef="#ctx0" brushRef="#br0" timeOffset="25580.937">6085 5592 0,'36'17'15,"-1"1"-15,0 17 0,36 53 16,-36-17-16,18 52 15,-18-34 1,-17-19-16,17 106 16,-35-105-16,0 88 15,0-106-15,-17 53 16,-1-71-16,-53 35 16</inkml:trace>
  <inkml:trace contextRef="#ctx0" brushRef="#br0" timeOffset="27015.794">7232 6121 0,'35'0'16,"18"17"0,-18-17-16,1 18 0,-1-18 15,0 0-15,1 0 0,-1 0 16,18 0-1,-36 18-15,1-18 16</inkml:trace>
  <inkml:trace contextRef="#ctx0" brushRef="#br0" timeOffset="27144.288">7373 6368 0,'35'0'16,"-70"0"-16,106 0 0,-36 0 0,53 0 15,-53 0-15,-17 0 16</inkml:trace>
  <inkml:trace contextRef="#ctx0" brushRef="#br0" timeOffset="37927.973">12065 5362 0,'0'18'31,"0"70"-15,35 124 0,-35-124-16,18 71 15,-18-71-15,18 35 16,-18-70-16,17 53 15,1-71-15,-18 18 16,17-53-16,-17 18 16,0-36-16,0 1 15</inkml:trace>
  <inkml:trace contextRef="#ctx0" brushRef="#br0" timeOffset="38150.444">12241 5468 0,'0'18'15,"18"17"-15,0 0 0,-18 18 16,17 71 0,1-36-16,-18 71 15,0-89-15,18 54 16,-18-71-16,17 35 15,-17-53-15,18-17 16,-18-1-16,18-17 0</inkml:trace>
  <inkml:trace contextRef="#ctx0" brushRef="#br0" timeOffset="39501.45">12929 5609 0,'0'0'0,"18"-17"0,0-36 16,-1 17-16,-17-17 15,0 18-15,0 18 16,-35-1-1,-18 18-15,18 0 0,-1 18 16,-34 52 0,35-17-16,-1 70 15,19-52-15,17 0 0,17 87 16,1-105-16,0 18 16,-1-18-16,19-18 0,-1 53 15,-18-70 1,19 17-16</inkml:trace>
  <inkml:trace contextRef="#ctx0" brushRef="#br0" timeOffset="39640.348">12629 6068 0,'0'0'15,"36"-18"-15,-1 18 0,0 0 0,36-17 16,-36 17-16,36 0 15,-54 0 1</inkml:trace>
  <inkml:trace contextRef="#ctx0" brushRef="#br0" timeOffset="39886.556">13194 5433 0,'-35'17'16,"70"-34"-16,-88 52 0,35 71 15,1-36 1,17 54-16,0-54 16,17 54-16,1-71 15,0 0-15,-1-18 0,19 0 16,16 1-16,-16-19 15,-1-17-15</inkml:trace>
  <inkml:trace contextRef="#ctx0" brushRef="#br0" timeOffset="40256.742">13458 5786 0,'0'88'0,"0"-176"0,18 229 16,-18-35-16,0-71 16,18 18-1,-18-36-15,0 1 0,0-36 32,0-35-32,0 18 15,0-18-15,0 0 0,17-70 16,1-1-1,0 71-15,-1 1 16,1 34-16,17 18 16,1 18-16,-1 52 15,-35-17-15,17 53 16,1-53-16,-18 53 16,18-71-16,-1 35 15,-17-52 1,0 17-16,-17-35 15</inkml:trace>
  <inkml:trace contextRef="#ctx0" brushRef="#br0" timeOffset="40396.67">13547 5909 0,'35'18'0,"0"-1"16,1-17-1,34 0-15,-35 0 16,-17 0-16</inkml:trace>
  <inkml:trace contextRef="#ctx0" brushRef="#br0" timeOffset="40756.935">13882 5327 0,'17'18'16,"1"-18"-16,17 35 0,-17-17 15,53 52 1,-36-17-16,-18 0 0,36 70 16,-35-52-16,-18 70 15,0-70-15,-18 34 16,1-52-16,-19 18 16,19-36-1,-18 18-15,17-53 16,0 18-16</inkml:trace>
  <inkml:trace contextRef="#ctx0" brushRef="#br0" timeOffset="42025.705">14499 5838 0,'18'0'47,"-1"0"-31,1-17-1,0 17-15,17 0 0,36-18 16,-36 18-16,0-17 15,53-1-15,-70 18 16,17-18 0</inkml:trace>
  <inkml:trace contextRef="#ctx0" brushRef="#br0" timeOffset="42715.427">15416 5486 0,'18'-53'15,"-18"-18"1,0 36-16,-18-18 16,1 35-16,-36-17 15,35 35-15,-35 18 16,18-1-16,0 89 15,17-35-15,36 70 16,-18-53-16,35 53 16,0-70-16,18 35 15,-35-71-15,35 35 16,-53-52 0</inkml:trace>
  <inkml:trace contextRef="#ctx0" brushRef="#br0" timeOffset="42838.973">15169 5909 0,'0'0'15,"53"-18"-15,-17 18 0,52-17 16,-35-1-16,-18 18 16,0 0-16</inkml:trace>
  <inkml:trace contextRef="#ctx0" brushRef="#br0" timeOffset="43077.671">15787 5362 0,'0'0'16,"0"-53"-16,-18 36 0,1-1 15,-1 36-15,-17 52 16,17-17-16,0 0 15,18 35-15,0-17 16,18-1-16,0 1 0,-1-1 16,36 36-16,-18-53 15,54 18-15,-54-54 16,0-17-16,-17 0 16</inkml:trace>
  <inkml:trace contextRef="#ctx0" brushRef="#br0" timeOffset="43438.882">15998 5750 0,'0'0'16,"0"106"-16,0-53 0,18 35 16,0-35-16,17 0 15,-35-35-15,18-18 16,-18-18-1,0-52 1,-18 34-16,-17-70 16,35 53-16,-18-17 15,18-18-15,-18 17 0,36-52 16,0 70-16,52 35 16,-34 18-16,-1 18 15,18-1-15,-18 19 0,18 52 16,-53-53-16,0 36 15,-18-36-15,-35 0 16,18-17-16,-35-18 16,52 0-16,-17-35 15</inkml:trace>
  <inkml:trace contextRef="#ctx0" brushRef="#br0" timeOffset="43739.129">16510 5239 0,'0'0'0,"18"17"16,35 19-1,-18-1-15,0 18 0,18 53 16,-18-53-16,1 70 16,-36-70-16,0 70 15,-18-70 1,-17 36-16,-1-54 16,1-17-16,17 17 0,-17-18 15,18-17-15,-1 0 0</inkml:trace>
  <inkml:trace contextRef="#ctx0" brushRef="#br0" timeOffset="44039.549">17004 5292 0,'0'0'0,"0"17"0,0 19 15,0-1-15,0 18 0,18 70 16,-18-70-16,-18 18 16,18-1-16,0 1 0,0-18 15,0 0-15,0 0 0,0-18 16,0 35-1,0-52-15,0 0 16,0-36-16,0 0 16,0 1-16</inkml:trace>
  <inkml:trace contextRef="#ctx0" brushRef="#br0" timeOffset="44256.246">17233 5345 0,'0'0'16,"0"105"-16,18-52 15,-18 88-15,0-70 16,0 0-16,0-1 0,0 1 16,0 35-16,0-71 15,17 35 1,-17-52-16,0 0 0</inkml:trace>
  <inkml:trace contextRef="#ctx0" brushRef="#br0" timeOffset="44750.709">17480 5062 0,'0'-17'0,"35"17"16,18 0-1,0 17 1,-17-17-16,-19 36 0,1-1 15,-18 35 1,0-34-16,-35 34 16,17-52-16,0 0 0,1 17 15,34-17 1,36-1 0,18-17-16,-18 0 15,-36 0 1,1 18-16,-18-1 15</inkml:trace>
  <inkml:trace contextRef="#ctx0" brushRef="#br0" timeOffset="45535.541">18662 5644 0,'-18'0'16,"36"0"0,35 0-1,-18 0 1,36 0-16,-36 0 15,36 18-15,-54-18 16,1 18-16</inkml:trace>
  <inkml:trace contextRef="#ctx0" brushRef="#br0" timeOffset="46331.568">20197 5415 0,'17'-53'15,"-34"106"-15,34-141 0,1 0 16,-36 52-16,1-34 16,-1 52-16,0-17 15,-35 35-15,18 0 16,-18 88-1,36-35-15,-1 18 0,0 17 16,18 0-16,0 0 0,18-17 16,17 88-16,0-89 15,18 18-15,-35-52 16,0-1-16,-1-35 0,-17 18 16,0-36-1,-17 0-15,-1-35 16,-17 18-16,17 0 15,0-1-15,1 19 0,-1-18 16,18 17-16,18 18 16,17-18-1,36 18-15,-36 0 16,0 18-16,18-18 16,-18 0-16</inkml:trace>
  <inkml:trace contextRef="#ctx0" brushRef="#br0" timeOffset="47178.17">20849 5203 0,'0'-17'0,"-17"-1"15,17 1 1,-18 17-16,0 0 16,1 17-1,-1 18-15,0 54 16,1-19-16,-1 71 16,18-70-16,18 52 15,-1-52-15,19 35 16,-19-53-1,36 17-15,-18-52 16,-17 0-16,0-1 0,-1 1 16,1-18-16,0 0 15</inkml:trace>
  <inkml:trace contextRef="#ctx0" brushRef="#br0" timeOffset="49549.934">21184 5327 0,'0'35'15,"0"53"1,0-35-16,0 71 16,0-71-16,0 53 15,0-54-15,0 1 16,0-35-16,0 0 16,0-36-1,0-35 1,0 18-16,0-18 0,18-35 15,0 35-15,-1-53 16,1 53-16,17-53 16,-17 71-1,17-18-15,-17 53 16,-1 0-16,1 18 16,0 17-16,-1 71 0,-17-36 15,0 54-15,0-54 16,0-17-16,18 35 15,-18-52-15,18 17 16,-18-36-16,0 1 16,-18-18-16,18-18 15</inkml:trace>
  <inkml:trace contextRef="#ctx0" brushRef="#br0" timeOffset="49689.201">21343 5697 0,'53'0'16,"-35"0"-16,-1 0 0,36 0 16,-18 0-1,1 18-15,-19-18 16</inkml:trace>
  <inkml:trace contextRef="#ctx0" brushRef="#br0" timeOffset="50061.657">21925 5662 0,'18'0'0,"-1"0"15,36 0 1,-35 0-16,35 0 16,-35 0-16,17 0 15,-18 0-15</inkml:trace>
  <inkml:trace contextRef="#ctx0" brushRef="#br0" timeOffset="50541.661">22737 5221 0,'0'0'15,"17"-53"-15,-17 18 0,0-18 16,-17 35 0,-1 1-16,18-1 15,-18 18-15,-35 18 0,36 17 16,-1 0-16,0 36 0,1-18 16,17 88-16,0-88 15,17 17-15,36 36 16,-17-53-16,-1 18 15,-17-54-15,-1 19 16,-34-36 0,-1 0-16</inkml:trace>
  <inkml:trace contextRef="#ctx0" brushRef="#br0" timeOffset="50637.725">22543 5644 0,'0'0'0,"0"-17"0,17 17 15,36 0 1,-18 0-16,54 0 15,-54 0-15</inkml:trace>
  <inkml:trace contextRef="#ctx0" brushRef="#br0" timeOffset="50840.233">23036 5221 0,'-17'53'0,"-1"-18"16,18 18-16,0 53 16,0-53-16,35 35 15,1-35-15,-19-18 16,36 18-16,-17-35 16,-1 0-16</inkml:trace>
  <inkml:trace contextRef="#ctx0" brushRef="#br0" timeOffset="51423.579">21802 5151 0,'0'0'15,"0"17"1,17 36 0,-17-18-16,18 18 15,0 0-15,-18 0 0,0-18 0,17 18 16,-34 36-16,17-54 15,-36 35-15,19-52 16,-1 0 0,0-1-16,1-17 0,-1 18 15,0-18-15</inkml:trace>
  <inkml:trace contextRef="#ctx0" brushRef="#br0" timeOffset="52431.218">23354 5345 0,'0'17'16,"0"19"-16,-18-19 16,18 54-16,0-36 15,0 0-15,0 1 0,0-1 16,0 18-1,0-36-15,0-34 32,-17-36-17,17 35-15,0-17 16,17-36-16,1-34 16,0 52-1,17 35 1,-18 18-16,1 35 15,0 1-15,17 34 16,0-35-16,-17 1 0,35 34 16,-18-52-16,18-1 15,-35 1 1,17-18-16,-17-18 16,-1-17-16,-17 0 15,0-18-15,0 18 16,-17 17-16,-1-17 15,18 0-15,-35-1 16,17 19-16,18-1 16,0 36-16,0-1 15</inkml:trace>
  <inkml:trace contextRef="#ctx0" brushRef="#br0" timeOffset="52688.602">23830 5151 0,'0'0'16,"18"0"-16,-1 0 0,19 52 16,-1-16-16,36 70 15,-36-53 1,18 52-16,-36-52 15,1 0-15,-18 0 16,0 0-16,0-18 0,0 53 16,-18-70-16,-52 35 15,35-35-15,-1-1 16</inkml:trace>
  <inkml:trace contextRef="#ctx0" brushRef="#br0" timeOffset="53521.103">21731 5133 0,'0'-18'16,"-18"18"0,36 0-1,0 18 1,-18 0-16,35 52 15,-35-35-15,18 18 16,-18 0-16,17 88 16,1-88-16,-18 18 15,0-18-15,0 0 0,0 35 16,0-53-16,-18 36 16,1-54-16,-1 19 15,0-19-15,-17 1 16,17-18-1,18 18-15</inkml:trace>
  <inkml:trace contextRef="#ctx0" brushRef="#br0" timeOffset="54255.462">24342 4992 0,'0'0'0,"17"-18"0,-17-17 15,0 17 1,0 36-1,18 70 1,-18-17-16,18 105 16,-1-88-16,1 106 15,-18-106-15,35 54 16,-17-90-16,17 37 16,-17-54-16,-1 0 15,1-35-15,-18-17 16,0-1-16,0-17 15</inkml:trace>
  <inkml:trace contextRef="#ctx0" brushRef="#br0" timeOffset="54472.241">24642 4974 0,'0'0'15,"35"159"-15,-18-71 0,1 71 16,0-71-16,17 53 16,-35-88-16,35 35 15,-35-52-15,0-1 16,18-35-16,-18-18 16,0-17-16,-18 0 15</inkml:trace>
  <inkml:trace contextRef="#ctx0" brushRef="#br0" timeOffset="54722.635">24871 4851 0,'53'-18'16,"-106"36"-16,123-36 0,-52 18 15,17 18-15,-35-1 16,18 36-16,-36-17 15,1 34-15,17-35 16,-18-17-16,18 17 16,0-17-16,0 17 15,18-17-15,-1-1 16,19-17-16,-1 0 0,0 18 16,-17-18-16</inkml:trace>
  <inkml:trace contextRef="#ctx0" brushRef="#br0" timeOffset="55345.251">19526 4886 0,'0'-18'0,"0"36"0,0 0 31,0 70-15,18-35-16,-18 123 15,0-88-15,0 106 16,0-105-16,0-1 0,0-18 16,0-17-16,18 0 0,-18 35 15,17-70-15,-17 17 16,0-52 15</inkml:trace>
  <inkml:trace contextRef="#ctx0" brushRef="#br0" timeOffset="55606.225">19650 4851 0,'0'0'16,"0"35"-1,0 71-15,0-36 16,17 142-16,-17-106 16,0 17-16,18-17 0,0-18 15,-18 1-15,17-19 0,19 54 16,-19-89 0,1 18-16,-18-36 15,17-17-15</inkml:trace>
  <inkml:trace contextRef="#ctx0" brushRef="#br0" timeOffset="57158">25788 5539 0,'0'0'0,"18"0"16,52 0-16,-34 0 15,87 0-15,-52 0 16,34 0-1,-69 0-15,-1 0 0,0 0 16,-17 0-16</inkml:trace>
  <inkml:trace contextRef="#ctx0" brushRef="#br0" timeOffset="57336.625">26053 5292 0,'0'106'0,"0"-212"0,0 264 16,17-34-1,-17-71-15,18 53 16,0-36-16,-1-35 16,1 1-16</inkml:trace>
  <inkml:trace contextRef="#ctx0" brushRef="#br0" timeOffset="57742.472">26882 5098 0,'0'0'15,"0"53"-15,0-1 0,0 72 16,-18-53 0,0-19-16,-17 19 0,-18 52 15,36-70-15,-36 18 16,17-53-16,-17 17 16,36-35-16,-18 0 15,17-35 1,0-18-16,36-36 15,17 37 1,-17 34-16,52 0 16,-52 18-16,17 18 0,36 35 15,-18-18-15,-18 0 16,0 1-16,1-19 0,17 36 16,-18-35-1,0-1-15,-35 1 16</inkml:trace>
  <inkml:trace contextRef="#ctx0" brushRef="#br0" timeOffset="66729.184">9137 5627 0,'0'0'15,"0"17"-15,18 72 16,-18-36-16,17 17 15,-17 1-15,36 35 16,-36-71-16,17 18 16,-17-36-16,-17-34 31,-1-36-31,18 0 16,0-53-16,0 53 15,0-35 1,18 53-16,-1-1 0,1 19 15,17 17-15,-17 0 16,-1 35-16,1 0 16,-18 36-16,0-36 15,0 0-15,0-17 16,0-36 0,35-35-1,-17 18-15,35-18 16,-18 18-16,-17 17 15,52 1 1,-52 34-16,0 1 0,-1 17 16,1 18-16,-18 0 15,0 0-15,-18 35 0,18-52 16,-17 34-16,17-35 16,17-17-16,1 0 15,-1-18-15</inkml:trace>
  <inkml:trace contextRef="#ctx0" brushRef="#br0" timeOffset="67157.489">10178 5786 0,'-36'-18'16,"1"18"-16,17 18 15,-17-18-15,0 35 0,-36 18 16,54 0-16,-19 35 16,19-53-16,17 18 15,17-35-15,1-1 16,17 1-16,1-18 0,-1 0 15,35-18-15,-34 1 16,-1-36-16,-17 18 16,-18-36-16,0 53 15,-36-17 1,19 0-16,-1 35 16,18 35-16,0-17 15,18 70-15,17-53 16,36 36-16,-19-36 15,37 18 1,-36-35-16,17-1 16</inkml:trace>
  <inkml:trace contextRef="#ctx0" brushRef="#br0" timeOffset="67640.078">10478 5838 0,'0'-17'16,"0"34"-16,17-17 15,36 53 1,-35-17-16,52 17 16,-34-18-16,34 18 15,-35-36-15,-17 1 16,17 0-1,-17-18-15,-18-18 16</inkml:trace>
  <inkml:trace contextRef="#ctx0" brushRef="#br0" timeOffset="67797.354">10689 5838 0,'-35'89'0,"70"-178"0,-88 231 15,36-89-15,-19 35 16,36-35-16,0 17 16,0-52-16,0-1 15</inkml:trace>
  <inkml:trace contextRef="#ctx0" brushRef="#br0" timeOffset="68709.019">11465 4939 0,'0'-18'0,"18"1"16,-18-1-16,0 0 15,-18 18 1,-17 18 0,17 17-16,-17 18 15,17 18-15,-34 105 16,16 71-16,19-123 16,17-1-16,0-17 0,17 88 15,1-106-15,35 53 16,-18-88-1,36 35-15,-36-52 16,0-19-16,0 18 0,18 1 16,-53-19-16,18 19 15,-18-19 1</inkml:trace>
  <inkml:trace contextRef="#ctx0" brushRef="#br0" timeOffset="69637.601">28081 5768 0,'0'35'15,"0"0"-15,0 54 16,-18-36-16,1 35 16,-1-53-16,-17 0 15,-18 18 1,18-17-16,-18-1 15,53-18-15,-18-17 16</inkml:trace>
  <inkml:trace contextRef="#ctx0" brushRef="#br0" timeOffset="70386.244">29192 5203 0,'-17'-35'16,"34"70"-16,-52-87 0,17 52 16,-17-18-1,0 18-15,17 35 0,-17 0 16,0 1-16,-18 87 16,35-52-16,18 52 15,18-70-15,17 0 0,53 18 16,-35-54-16,18 1 15,-1-18-15,1 0 0,52-35 16,-70-1 0,18-52-16,-71 35 15,0 18-15,0-36 0,-35 19 16,-1-1-16,1 0 0,-53-18 16,35 36-16,0 17 15,18 1-15,-1-1 16,19 18-16,17 18 15</inkml:trace>
  <inkml:trace contextRef="#ctx0" brushRef="#br0" timeOffset="70766.741">29563 4410 0,'0'0'16,"0"17"-1,35 36-15,0-17 16,71 69-16,-35-52 15,70 71-15,-53-71 16,36 105-16,-72-87 16,-16 17-16,-1 0 15,-17 1-15,-18 16 0,-36 72 16,19-89-16,-71 53 16,52-70-16,-52 35 15,53-54-15,-1-16 16,1-1-16,0 0 0,0 1 15,17-19-15,0 1 0</inkml:trace>
  <inkml:trace contextRef="#ctx0" brushRef="#br1" timeOffset="81321.654">12100 6738 0,'18'0'15,"0"0"63,-1 0-78,1 0 16,17 0 0,-17 0-16,17 0 15,18 0 1,-18 0-16,18 0 0,-18 18 15,36-18-15,-53 17 16,52-17 0,-35 18-16,1-18 0,52 0 15,-35 0-15,35 0 16,-35 0-16,35 0 16,-35-18-16,35 18 15,-35 0-15,35 0 16,-35 0-1,53-17-15,-53 17 16,71 0-16,-72-18 16,72 0-1,-54 18-15,54-17 0,-54-1 16,54 18 0,-71 0-16,17 0 15,-17 0-15,0 0 0,53 18 16,-71-18-16,71 0 15,-53 0-15,0 0 16,-18 0-16,18 0 0,35 0 16,-52 0-16,52 0 15,-35 0-15,53 0 16,-53 0-16,70 0 16,-70-18-16,88 18 15,-70-17-15,-18 17 16,17 0-16,1-18 15,52 0-15,-70 1 16,53-1-16,-53 18 16,53 0-16,-53-18 15,52 18-15,-52-17 16,71 17 0,-54 0-16,1-18 15,-1 18-15,-17 0 0,0 0 0,71-18 16,-18 18-1,17-17 1,-70 17-16,70 0 16,-70-18-16,18 18 0,52 0 15,-52 0-15,52 0 16,-52 0-16,52-18 16,-52 18-16,70 0 15,-88 0 1,88 0-16,-70 0 15,-18 0-15,88 0 16,-71 0-16,71 0 16,-70 0-16,52 0 15,-52 0-15,-18 0 16,70 0-16,-52 0 16,52 18-16,-34-18 15,52 0-15,-71 0 16,89 18-1,-71-18-15,-17 0 0,87 0 16,-87 0-16,88 0 16,-89 0-16,19-18 15,-19 18-15,18 0 0,53-18 16,-70 18-16,88 0 16,-89 0-16,71 0 15,-70 0-15,70 0 16,-70 0-1,87 0-15,-69 0 16,52 0-16,-53 0 16,-18 0-16,19 0 0,69 0 15,-87 18-15,70-18 16,-70 0 0,87 0-16,-87 18 15,-1-18-15,1 0 16,0 0-16,17 0 0,53 17 15,-71-17-15,72 0 16,-72 0-16,54 0 16,-54 0-16,54-17 15,-54 17-15,54 0 16,-54 0-16,71 0 16,-88 0-16,88 0 15,-70 0 1,70 0-16,-70 0 15,70 0-15,-88 0 16,17 0-16,-17 0 0,70 17 16,-52-17-16,70 0 15,-70 0-15,-1 18 16,71-18 0,-52 0-16,-19 18 15,18-18-15,-17 0 0,88 0 16,-89 0-16,71 0 15,-88 0-15,18-18 16,-36 18-16,0 0 16,-17 18-1,-36-18 1</inkml:trace>
  <inkml:trace contextRef="#ctx0" brushRef="#br1" timeOffset="86760.317">18538 6791 0,'0'0'0,"18"0"0,-36 0 47,1 18-32,-1-18-15,-35 35 16,18-17-16,-36-1 16,36 1-16,0 17 15,17-17-15,1-18 16,-1 17-16,18 1 0,18 0 16,35-1-1,-36 1-15,18-18 0,36 18 16,-53-18-16,17 0 15,-35 17-15</inkml:trace>
  <inkml:trace contextRef="#ctx0" brushRef="#br1" timeOffset="86909.953">18256 7232 0,'0'0'16,"53"18"-16,-18-18 0,36 0 15,-36 17-15,36-17 16,-54 0-16,1 18 16</inkml:trace>
  <inkml:trace contextRef="#ctx0" brushRef="#br1" timeOffset="87243.873">18874 6932 0,'0'0'16,"-18"35"-16,0 1 0,1-19 15,17 19-15,0-1 16,35 0-16,-17 0 15,17-35-15,35 18 16,-34-18-16,52-18 16,-70 1-16,17-1 0,0-35 15,-17 18 1,-18-18-16,-18 18 16,-35-18-16,18 35 15,-36 18-15,18 0 16,18 18-16</inkml:trace>
  <inkml:trace contextRef="#ctx0" brushRef="#br1" timeOffset="88011.936">29245 6562 0,'-17'35'16,"-1"0"-16,18 53 15,0-35-15,0 53 16,18-53-16,17 18 16,-17-36-16,17 35 15,-35-52 1,17 0-16,1-18 15,-18-18-15</inkml:trace>
  <inkml:trace contextRef="#ctx0" brushRef="#br1" timeOffset="88290.507">29069 6773 0,'0'-17'0,"0"34"0,0-52 16,18 17-16,-18 1 15,17-18-15,1 17 16,-1-35 0,-17 35-16,18-17 0,-18 17 15,0 1-15,0-1 0,18 0 16,-18 1-16,0-1 0,17 1 16,1-1-16,0 18 15,-1 35 1,1-17-16,17 17 15,18 36-15,18-1 16,-1-17 0,-52-35-16</inkml:trace>
  <inkml:trace contextRef="#ctx0" brushRef="#br1" timeOffset="103488.704">18098 7267 0,'0'-17'31,"17"-1"-16,54-17-15,-18-1 16,0 1-16,-1 0 0,72-36 16,-71 18-16,70-17 15,-52 35 1,17-18-16,-53 35 16,36-17-16,-53 35 15,-1 0-15</inkml:trace>
  <inkml:trace contextRef="#ctx0" brushRef="#br1" timeOffset="103687.615">18538 7338 0,'0'0'15,"36"-35"-15,-1 17 16,53-53-16,-52 18 15,16 18-15,1-18 0,0 0 16,18 0-16,-54 36 16,1-1-1,-36 18-15</inkml:trace>
  <inkml:trace contextRef="#ctx0" brushRef="#br1" timeOffset="103804.976">18803 7091 0,'35'-18'15,"1"1"-15,-1-1 16,0-17-16,18 17 0,-18-17 16,36-1-16,-36 19 15,-17 17-15</inkml:trace>
  <inkml:trace contextRef="#ctx0" brushRef="#br1" timeOffset="104351.566">20232 6738 0,'17'0'47,"19"35"-31,-1-35-1,36 36-15,-19-19 16,-16 1-16,52 17 16,18 0-1,-53-35-15,17 18 0,-34-18 16,-1 0-16,-18 0 15,-17 18 1,-17-18-16,-36 35 16,0-17-16,-35 35 15,53-36-15,-18 1 16,-18 17-16,36 0 16,35-17-1</inkml:trace>
  <inkml:trace contextRef="#ctx0" brushRef="#br1" timeOffset="104723.507">21308 6914 0,'0'-17'0,"-18"17"16,-17 17-16,17 1 15,-17 35-15,35-18 16,-18 36 0,18-36-16,36 36 15,-1-36-15,71 18 16,-36-53-1,-34 0-15,34-35 16,-35 17-16,1-53 16,-19 36-16,-17-53 15,-17 53-15,-19-54 16,1 54-16,-35-18 16,17 53-16,0 0 15</inkml:trace>
  <inkml:trace contextRef="#ctx0" brushRef="#br1" timeOffset="115139.742">1905 7408 0,'0'0'16,"18"0"0,-18 18-1,53-18-15,-36 0 16,54-18 0,-36 18-16,0 0 0,36 0 15,17 0 1,-35 0-16,0 0 0,88-17 15,-70 17-15,105-18 16,-70 18-16,88 0 16,-106 0-1,106 0-15,-88 0 16,0 0-16,105 0 16,1-18-16,53-17 15,34-18 1,-157 36-16,157-36 15,-157 53-15,122-36 16,-140 36-16,105 0 16,-141 0-16,89 0 15,-89 0-15,88 0 16,-105 0-16,52 0 16,-70 0-1,18 18-15,-54-18 16,1 0-16,-53 0 15</inkml:trace>
  <inkml:trace contextRef="#ctx0" brushRef="#br1" timeOffset="120629.215">11606 5098 0,'0'17'0,"0"1"16,0 52-16,0-17 15,18 53-15,0 0 16,-1-35-16,19 52 16,-19-70-16,1 88 15,0-88 1,-1 88-16,1-88 16,-1 71-16,-17-72 15,18 19-15,-18-36 0,18 71 16,-18-71-16,0 36 15,0-53 1,0 17-16,17 0 16,-17-17-16,0-1 15,18 1-15,0-18 16,-1 0 15,1 18-31,0-18 16,-1 0-16,1 0 15,-1 0-15,19 0 0,-19 0 16,19 0-16,-1 0 0,0-18 16,0 18-16,1-18 0,17 18 15,0-17-15,0 17 16,35-18-16,-35 18 16,52 0-1,-52 0-15,71 0 0,-71 0 16,70 0-16,-70 0 15,88 0 1,-88 18-16,18-18 0,70 0 16,-71 0-16,89 0 15,-88 0-15,87 0 16,-87 0 0,88 0-16,-89 0 15,1 0-15,-1 17 16,19-17-16,-19 0 0,1 0 0,17 0 15,-18 18-15,19-18 0,69 0 16,-69 0-16,69 0 16,-69 18-16,-19-18 15,18 0-15,1 0 16,-1 0-16,0 0 0,0 0 16,106 0-16,-106 0 15,89 0-15,-89 0 16,88 0-16,-88 0 15,89 0 1,-89-18-16,106 18 16,-106-18-16,71 18 15,-71 0-15,53 0 16,-70 18-16,52-18 16,-52 18-16,-1-18 0,72 17 15,-72-17 1,71 0-16,18 18 15,-88-18-15,70 0 16,-71 0-16,71 0 16,-70 0-1,70-18-15,-70 18 16,-1 0-16,1 0 16,-1 0-16,71-17 15,-70 17-15,52-18 16,-52 0-16,70 18 15,-70-17-15,70 17 16,-71 0-16,-17 0 0,88-18 16,-70 18-16,70 0 15,-70 0-15,-1-17 16,1 17-16,52 0 16,-52 0-16,52-18 15,-52 18-15,70 0 16,-71 0-16,89-18 15,-88 18-15,87 0 16,-87 0-16,88-17 16,-71 17-1,71-18-15,-71 18 16,71-18-16,-71 18 16,71-17-16,-71 17 15,0 0-15,-18-18 0,72 18 16,-54 0-1,53 0-15,-71 0 16,72 0-16,-72 0 16,1 0-16,-1 0 15,1 0-15,17 0 0,35 0 16,-52 0-16,-18 0 16,17 0-16,-17 0 0,18 18 15,52-18-15,-52 0 16,70 0-16,-70 0 15,70 0-15,-71 0 16,1 0-16,-1 0 16,54-18-16,-54 18 15,54 0-15,-71 18 16,70-18-16,-70 0 16,18 0-16,35 0 15,-53 0-15,70 0 16,-70 0-16,53 0 15,-53 0-15,53 0 16,-54 0-16,19 0 16,-18 0-16,53 0 15,-53 0-15,35 0 16,-53 0-16,36-18 16,-36 18-16,18 0 15,-18 0-15,18-18 16,-18 18-16,36 0 15,-36 0-15,18-17 16,-35 17 0,17 0-16,-17 0 15,-1 0-15,1 0 0,0 0 0,17 0 16,0 17-16,-17-17 16,-1 0-16,19 0 15,-19 0-15,1 0 16,-18-17 31,-18 17-47,18-36 15,0 19-15,0-18 16,0-1-16,0-17 16,0 18-16,0-53 15,0 35-15,0-53 16,18 36-1,-18 17-15,0 0 0,0 0 0,0-18 16,0 18-16,0-17 16,-18-71-16,18 70 15,0-52-15,18 70 16,-18-71-16,18 54 16,-1-54-16,-17 71 15,18-35 1,-18 35-16,0-17 15,0 34-15,-18-17 16,18 36-16,0-1 16,-17-17-16,-1 35 0,18-18 15,-18 1 1,18 34 15,-17-17-15,-1 18-16,-17 0 31,17-18-31,0 0 0,-34 0 16,16 0-16,-52 0 15,35 0-15,-53-18 16,36 18-16,17 0 16,-88-18-16,70 18 15,-70-17 1,53-1-16,-88 0 15,87 1-15,-105-1 16,88 0-16,1 18 16,-1-17-16,-106-1 15,106 18-15,-123-17 16,123 17-16,-123-18 16,123 0-16,-17 18 0,-107-17 15,124-1-15,-123 0 16,106 18-16,-1 0 15,1-17-15,-1 17 0,1-18 16,-1 18-16,-123 0 16,124 0-16,-124-18 15,123 18-15,-123 0 16,142 0 0,-125 0-16,107 0 15,-106 0-15,123 0 16,-124 18-16,107-18 15,-71 18-15,88-18 16,-106 17-16,107-17 16,-89 0-16,88 18 15,-71 0 1,72-18-16,16 17 0,-87 1 16,88-18-16,-89 18 15,72-18-15,-72 17 16,71-17-16,-70 18 15,70-1 1,-88 1-16,106-18 16,-124 18-16,124-1 15,-124-17-15,18 18 16,106-18-16,-106 18 16,106-18-16,0 0 15,-18 17-15,18-17 16,-106 0-16,88 18 15,-71-18-15,72 18 16,-72-18-16,89 0 16,-106 17-16,106-17 15,0 18-15,-18-18 16,-71 0-16,89 17 16,-88 1-16,-1-18 15,89 18-15,18-18 16,-19 0-16,-69 17 15,69 1-15,19-18 16,-18 18-16,17-18 0,1 0 16,-19 17-16,-34-17 15,-18 18-15,70 0 16,-52-18 0,52 17-16,-70 1 15,71 0-15,-72-1 16,90-17-16,-90 35 15,72-35-15,-1 18 0,-52 0 16,52-18-16,18 17 16,-70-17-1,17 0 1,53 18-16,0-18 0,0 0 0,-52 0 16,69 0-16,-52 0 15,53 0-15,-1 0 16,1 0-16,0 0 0,0-18 15,-1 18-15,1 0 16,0 0-16,0 0 16,-1 18-16,19-18 15,-1 0 1,0 18 46,1-18-46,-1 0-16,-17 17 16,0-17-1,35 18-15,-36-18 16,19 0-16,-1 0 16,18-18-1,-18 18 1,1 0 31,17 18-32,0 0 1,-18-1 0,0 18-1,18-17-15,0 0 16,0-1-16,0 1 0,0 0 15,18-1-15</inkml:trace>
  <inkml:trace contextRef="#ctx0" brushRef="#br0" timeOffset="140380.455">4445 9437 0,'18'0'16,"17"17"-1,-17-17-15,105 18 16,-52-18-16,-1 0 16,71-18-16,18 1 15,-88-1-15,34-17 16,-52 35-16,0-18 16,-35 18-16,0 0 15,-36 0 1,-53 0-1,36 0-15</inkml:trace>
  <inkml:trace contextRef="#ctx0" brushRef="#br0" timeOffset="140695.273">5062 9490 0,'0'0'0,"18"17"15,-18 19-15,18 52 16,-18-35 0,17 17-16,1 54 15,0-54-15,17 71 16,-18-70-16,19 35 16,-36-71-16,17 0 15,-17 1-15,0-1 0,-17 0 16,-1-35-16,-52 36 15,17-36-15,-71 17 16,54 1-16,-89-1 16,88-17-16,-70 18 15,88 0 1,0-1-16</inkml:trace>
  <inkml:trace contextRef="#ctx0" brushRef="#br0" timeOffset="141810.952">7779 9701 0,'0'0'0,"17"0"31,1 18-31,17-18 16,1 0-16,34 0 16,-35 0-16,18 0 15,-17 18-15,-19-18 0,1 0 0</inkml:trace>
  <inkml:trace contextRef="#ctx0" brushRef="#br0" timeOffset="141927.262">7973 9984 0,'35'0'16,"-17"0"-16,17-18 16,0 0-16,1 1 15</inkml:trace>
  <inkml:trace contextRef="#ctx0" brushRef="#br0" timeOffset="142995.089">11130 9437 0,'-17'-18'32,"17"1"-17,0-19 1,0 1-16,17-18 16,-17 35-16,18-34 15,-1 34-15,1-35 16,0 53-16,17-35 15,-17 35-15,-18-18 16,35 18 0,-70 0-1,-1 18-15,-52 17 16,18-35 0,-54 35-16,54-17 15,-89 0-15,88-18 16,-105 17-16,105 1 15,-87 17 1,87-17-16,0-1 0,-34 19 16,69-19-16,19-17 15,-1 18-15,36 17 16,-1-35-16,19 18 0,69 17 16,-52-35-16,88 35 15,-88-17-15,0 0 16,0-1-1,-17 19-15,-19-19 0,1 18 16,-18 1-16,-18-19 0,-52 54 16,17-36-16,-53 53 15,35-52-15,-35 52 16,71-53-16,18 53 16,34-70-16,89 53 15,-35-36-15,123 0 16,-71-35-16,1 18 15,-1-18-15,-17 0 0,123 0 16,-141 0-16,53-36 16,-105 36-1,-1-35-15,-35 18 16,-35-1-16,-1 0 16,1-17-16,-18 17 0,18 1 15,0-1-15,-1 0 16,19 18-16,-1-17 15</inkml:trace>
  <inkml:trace contextRef="#ctx0" brushRef="#br0" timeOffset="144241.349">10195 10777 0,'0'0'15,"0"53"-15,0-17 0,0 34 16,18-35 0,0 1-16,17-1 15,-35-17-15,17-1 0,1-17 16,0 0-16</inkml:trace>
  <inkml:trace contextRef="#ctx0" brushRef="#br0" timeOffset="144402.42">10142 10583 0,'18'0'16,"0"0"-1,17-17 1,-17-1-16,-1 18 0</inkml:trace>
  <inkml:trace contextRef="#ctx0" brushRef="#br0" timeOffset="144557.502">10495 10707 0,'0'0'16,"35"0"-16,1-18 16,-1 1-16,0 17 15,-17-18-15</inkml:trace>
  <inkml:trace contextRef="#ctx0" brushRef="#br0" timeOffset="144696.348">10513 10830 0,'0'0'16,"53"18"-16,-18-18 16,36-18-16,-36 18 15,53 0-15,-53-17 16,-17 17-16</inkml:trace>
  <inkml:trace contextRef="#ctx0" brushRef="#br0" timeOffset="144864.447">11060 10742 0,'0'0'16,"17"71"-16,1-36 0,0 35 16,-1-52-16,1 17 0,-1 1 15,1-36-15,0 0 16</inkml:trace>
  <inkml:trace contextRef="#ctx0" brushRef="#br0" timeOffset="145564.133">10248 8802 0,'0'17'0,"18"1"15,-18 0-15,17-1 16,-17 1-16,0 0 16,0-1-1,0-34 1,0-19-16,0 1 16,0-18-16,0-17 15,18 17 1,0 35-16,-1 18 0,1 0 0,0 18 15,-1-1 1,1 1-16,0 0 0,-1 17 16,19 0-16,-19-17 15,1-18 1,-1 0-16,1-18 16,-18 1-16,35-19 15,-35 19-15,18-1 16,0 18-16,-1 0 15,19 35-15,-19-17 16,-17 17-16,18 18 16,-1-35-16,1-1 15,-18 1-15,18 0 0,-1-1 16</inkml:trace>
  <inkml:trace contextRef="#ctx0" brushRef="#br0" timeOffset="146676.79">12418 9560 0,'17'-17'16,"1"17"-16,17-36 15,1 19-15,-1-19 16,18-34-16,-18 17 15,18-70-15,-35 52 16,-18 0-16,0 18 0,0-17 16,-18 35-16,18-1 15,-35 19-15,17 34 16,-17 89-16,35-35 16,-18 105-16,18-88 15,0 18-15,0-18 16,-17 71-16,17-71 15,-18 36-15,0-89 16,1 0-16,-1 1 0,0-19 16,1-17-16,-1-17 15,18-54 1,0 36-16,0-18 0,35 18 16,18-1-16,0 19 15,35 17 1,-35 17-16,35 36 15,-52-17-15,17 34 16,-18-52-16,0 52 16,-17-52-16,0 0 15,-1-1-15</inkml:trace>
  <inkml:trace contextRef="#ctx0" brushRef="#br0" timeOffset="147000.562">13458 8978 0,'0'0'16,"0"-17"-16,-17 17 0,-1 17 15,1 1-15,-1 17 16,0 18-16,1 0 16,17 18-16,-18 17 0,18-18 0,0 18 15,35 89 1,-17-107-16,35 72 16,-18-90-16,36 37 15,-18-72-15,17 19 16,-52-36-16,17 0 15</inkml:trace>
  <inkml:trace contextRef="#ctx0" brushRef="#br0" timeOffset="147460.551">14199 9366 0,'-17'141'0,"34"-282"0,-34 353 16,-1-142-16,18-17 0,0 18 15,0 17-15,0-53 16,0 1-16,0-1 15,-18-17-15,18-36 16,0-17 0,0-1-16,0-34 0,0-71 15,18 53-15,0-124 16,-18 106-16,17 18 16,1 17-16,0 36 15,17 17-15,18 36 16,-36 0-16,19 35 0,-19 17 15,1 1-15,17 17 0,-17 0 16,0 88-16,-1-105 16,18 88-16,-17-106 15,0 35 1,-1-53-16,1 0 16</inkml:trace>
  <inkml:trace contextRef="#ctx0" brushRef="#br0" timeOffset="147611.349">14235 9701 0,'53'18'16,"-18"-18"-16,35 0 16,-34-18-16,-1 1 15,0 17-15,0-18 16</inkml:trace>
  <inkml:trace contextRef="#ctx0" brushRef="#br0" timeOffset="148190.289">14887 8678 0,'-17'0'16,"34"0"-16,-34 18 0,-1-18 16,0 18-16,18 17 15,-17 35-15,-1-34 16,18 70-16,0-54 15,35 19-15,-17-18 16,17 0 0,-17-35-16,35 17 15,-36-35-15,19-18 16</inkml:trace>
  <inkml:trace contextRef="#ctx0" brushRef="#br0" timeOffset="148339.797">15081 8961 0,'0'52'0,"18"-34"15,-18 0-15,18-1 0,-1 19 16,1-19 0,-1-17-16</inkml:trace>
  <inkml:trace contextRef="#ctx0" brushRef="#br0" timeOffset="148472.892">15117 8872 0,'0'-17'0,"0"34"0,17-52 31</inkml:trace>
  <inkml:trace contextRef="#ctx0" brushRef="#br0" timeOffset="148656.27">15240 8714 0,'0'0'16,"18"-18"-16,17 18 0,-17 0 15,17 0-15,-18 18 0,54 52 16,-53-17-16,-1 0 15,19 53-15,-36-53 16,-36 53 0</inkml:trace>
  <inkml:trace contextRef="#ctx0" brushRef="#br0" timeOffset="148940.269">15663 9913 0,'0'0'0,"0"35"16,0-17-16,-35 35 16,0-35-16,-18 34 15,18-34-15,17 0 16</inkml:trace>
  <inkml:trace contextRef="#ctx0" brushRef="#br0" timeOffset="149569.441">16351 9543 0,'0'0'16,"18"158"-16,-18-69 0,18 52 15,-18-88-15,17-18 16,-17-17-1,18-54-15,-36 1 0,18 0 16,-35-106 0,35 70-16,-35-88 15,35 71-15,0-106 16,17 106-16,1 0 0,52 17 16,-17 53-16,36 36 15,-37 17 1,-34 1-16,17 52 15,-35-35-15,-35 53 16,0-53-16,-53-1 16,52-34-16,-34 17 15,52-35-15,-17 0 16</inkml:trace>
  <inkml:trace contextRef="#ctx0" brushRef="#br0" timeOffset="149991.109">16969 8731 0,'-18'36'16,"36"-72"-16,-54 107 16,36-18-16,0-18 0,18 0 15,0 53-15,-1-52 16,1-1-16,17 0 16,0-17-16,18 0 15,-35-18-15,0 0 16,-1-18-16</inkml:trace>
  <inkml:trace contextRef="#ctx0" brushRef="#br0" timeOffset="150118.903">17198 8978 0,'0'0'16,"18"71"-16,-1-36 0,1 18 15,-1-35 1,19 17-16</inkml:trace>
  <inkml:trace contextRef="#ctx0" brushRef="#br0" timeOffset="150258.432">17233 8802 0,'0'0'16,"18"0"-1,-18 17-15</inkml:trace>
  <inkml:trace contextRef="#ctx0" brushRef="#br0" timeOffset="150464.601">17427 8731 0,'0'0'16,"53"18"-16,-18 0 0,1 34 16,-19-16-16,1-1 15,-18 18-15,0-18 0,0 18 0,0-18 16,-18 36 0,1-36-16,-1-17 15</inkml:trace>
  <inkml:trace contextRef="#ctx0" brushRef="#br0" timeOffset="150959.152">17921 9790 0,'0'0'15,"0"17"-15,0 1 16,0 17-16,0-17 16,-18 17-16,1 18 15,-1-18-15,1 1 16,-1-19-16,-35 18 16</inkml:trace>
  <inkml:trace contextRef="#ctx0" brushRef="#br0" timeOffset="151871.103">18538 9084 0,'18'18'15,"-18"35"-15,0 70 16,0-52-16,0-18 16,0 88-16,0-88 15,0-1-15,0-16 0,0-1 16,0 0-16,-18-35 16,1-17-16,17-1 15,-35-53 1,35 19-16,-36-72 15,36 71-15,-17-106 16,17 71-16,0-35 16,17 70-16,36 35 15,-35 18-15,35 53 16,-18 18-16,36 87 16,-18-87-16,-18 17 15,0-17-15,18-18 0,53 52 16,-53-69-16,35-19 15,-53-17-15,-17-17 16,17-1-16,-35-17 16,0-71-16,0 53 15,-53-70-15,18 70 16,-36-71-16,36 71 16,-18-17-16,36 52 15,-1 0 1,0 18-16</inkml:trace>
  <inkml:trace contextRef="#ctx0" brushRef="#br0" timeOffset="152133.313">19191 8678 0,'0'0'16,"-18"0"-16,1 0 0,17 18 16,-18 17-16,1 1 15,17 34-15,0-17 16,35 18-16,-18-36 16,36 35-1,-17-52-15,17 17 16,-18-35-16,0 0 15,-17-17-15</inkml:trace>
  <inkml:trace contextRef="#ctx0" brushRef="#br0" timeOffset="152283.023">19403 8890 0,'0'53'0,"0"-106"0,17 141 16,1-70-16,17 17 15,-17-17-15,0-18 16,-1 0-16</inkml:trace>
  <inkml:trace contextRef="#ctx0" brushRef="#br0" timeOffset="152426.975">19403 8714 0,'-18'0'16,"36"17"0,-1 1-16,1-18 15</inkml:trace>
  <inkml:trace contextRef="#ctx0" brushRef="#br0" timeOffset="152609.765">19562 8749 0,'0'0'0,"17"35"16,1-17-16,-1-1 15,19 19-15,-1-19 0,0 36 16,-17-17 0,-18-19-16,0 1 0,0 17 15,0-17-15,-35 17 16</inkml:trace>
  <inkml:trace contextRef="#ctx0" brushRef="#br0" timeOffset="153156.389">19879 8573 0,'0'-18'15,"0"36"1,35 34-1,-17-16-15,35 70 16,-18-54 0,53 54-16,-52-35 15,34 52-15,-52-52 16,17 88-16,-35-71 16,0-18-16,-18 19 15,1-19-15,-36 54 16,35-71-16,-52 17 15,34-35-15,-16-17 16,16 0-16,19-1 0,-19 1 16</inkml:trace>
  <inkml:trace contextRef="#ctx0" brushRef="#br0" timeOffset="172241.008">7743 16616 0,'18'0'31,"17"0"-16,1 0-15,17 17 16,52 19-16,37-19 16,-54-17-16,0 0 15,18-17-15,-18-1 0,106-17 16,-106 17-16,36-17 16,-89 35-1,0 0-15,0 0 0,-17 0 16</inkml:trace>
  <inkml:trace contextRef="#ctx0" brushRef="#br0" timeOffset="173387.142">14923 16581 0,'-18'0'0,"0"0"0,1 0 16,-1 0 15,36 0-15,17 0-1,53 0 1,-17 0-16,87 0 16,-69 0-16,-1 0 0,18 0 15,70 0 1,-123 0-16,0 17 0,0-17 15,-18 18-15,-17-1 16</inkml:trace>
  <inkml:trace contextRef="#ctx0" brushRef="#br0" timeOffset="178158.817">7602 15258 0,'0'-18'15,"0"36"-15,-17-36 16,17 36-1,0 35 1,0-1 0,0-16-16,0 17 0,-18 70 15,18-52-15,-35 70 16,35-53-16,-18 53 16,1-88-16,17 53 15,0-71-15,0 0 16,0 1-16,17 17 15,-17-36-15,18 1 16,-18 0-16,35-1 16,0 18-16,-17-35 15,0 18-15,17 0 0,-17-18 16,70 35 0,-53-17-16,89 17 15,-54-35-15,1 18 16,17-1-16,0-17 0,0 18 0,0-18 15,18 0-15,88 0 16,-106 0-16,1 0 16,69-18-16,-16 1 15,-90-1-15,-16 0 16,17 1-16,0-19 16,-36 36-16,-17-17 0,0-1 15,0 0-15,-17-17 16,-1 18-16,-17-1 15,17-17-15,0 17 0,-17-53 16,17 36-16,18 0 16,0 0-16,0-18 0,0 0 15,18 0-15,-18 0 0,18 0 16,-1-70-16,1 70 16,0-53-1,-18 53-15,17 0 0,-17 18 16,0-18-16,0 0 15,18 18-15,-18-1 16,0 19-16,-18-1 16,1 18-1,-1-18-15,-105 18 16,52-17-16,-123 17 16,88 0-16,-158 0 15,122 0-15,-16 0 16,-107 35-1,36 18-15,141-18 16,17 0-16,36 1 0,-1-36 16</inkml:trace>
  <inkml:trace contextRef="#ctx0" brushRef="#br0" timeOffset="179543.8">9102 14746 0,'0'-18'0,"0"1"16,0-1-16,0 1 16,17 17-16,1-18 15,35 0 1,-18 18-16,0-17 16,71-19-16,-53 1 15,71-18-15,-36 36 16,-18-19-16,19 1 15,122-36-15,-87 19 0,140-54 16,-123 35 0,18 1-16,-18-1 0,0 0 15,159-87 1,-159 70-16,0 17 0,-17-17 16,-1 0-16,1-1 0,-18 1 0,0-18 15,105-70 1,-123 70-16,106-123 15,-88 123-15,88-123 16,-123 123-16,17 0 16,53-70-16,-70 105 15,52-88-15,-88 106 0,18-17 16,-17-1-16,17 18 16,35-52-16,-53 52 15,0-18-15,1-35 16,-36 18-16,0 0 15,-36 53 1,1 35 0,17 0-16,1 0 0</inkml:trace>
  <inkml:trace contextRef="#ctx0" brushRef="#br0" timeOffset="179809.854">13300 11042 0,'35'-53'16,"-70"106"-16,105-124 0,-17 36 0,53-35 15,-35 52-15,-18-17 16,-1 17-16,37 0 16,-72 18-16,-17 18 15,0 17-15,-17 36 16,17-36-16,0 53 15,0-35-15,0 35 16,0-52-16,17 17 16,1-18-16,0 0 15,-18-17-15</inkml:trace>
  <inkml:trace contextRef="#ctx0" brushRef="#br0" timeOffset="180445.375">13264 12241 0,'36'0'16,"-72"0"-16,107-17 0,17-1 15,-17-17-15,88 0 16,-54-1-16,89 1 15,-88 0-15,124-18 16,-107 18-16,142-71 16,-142 53-16,142-88 15,-142 52-15,106-69 16,-123 87-16,71-105 16,-89 88-1,18-89-15,-71 107 16,0-36-16,-35 53 15,0 0-15,0 18 16,0 17-16,-17 18 16,-1-18-16,18 36 31</inkml:trace>
  <inkml:trace contextRef="#ctx0" brushRef="#br0" timeOffset="180671.746">15734 10513 0,'0'0'15,"35"-35"-15,0 35 0,1-18 16,52 0-16,-35 1 16,53 17-1,-71 17-15,0 19 16,-35-1-16,-35 53 15,17-35-15,-17 0 16,0 17 0,-18 36-16,53-88 15</inkml:trace>
  <inkml:trace contextRef="#ctx0" brushRef="#br0" timeOffset="181361.685">13564 12171 0,'36'17'15,"-72"-34"-15,107 52 0,-36-35 0,89 18 16,-54-1-16,142-17 15,-89-17-15,18 17 16,1-18-16,193-35 16,-159 36-16,177-54 15,-159 18-15,-18 18 16,195-71-16,-195 53 16,18 0-16,-18 0 15,195-88-15,-195 53 16,159-106-16,-158 88 15,-36 0-15,18 0 0,88-70 16,-142 105-16,54-34 16,-124 52-16,-17-18 15,-18 54-15,-35-36 16,17 35 0,-17 0-16,17 1 15,1 17 1</inkml:trace>
  <inkml:trace contextRef="#ctx0" brushRef="#br0" timeOffset="181618.938">18133 10407 0,'0'0'15,"35"-18"-15,18 1 16,-18-1-16,18 0 15,18 1-15,-18-1 0,88-17 16,-106 35-16,36-18 16,-54 36-16,-17-1 15,-17 54 1,-1-36-16,-17 18 0,17 35 16,0-35-16,18 53 15,0-53-15,0 53 16</inkml:trace>
  <inkml:trace contextRef="#ctx0" brushRef="#br0" timeOffset="-206592.697">21184 11536 0,'0'-18'16,"18"18"-1,-18 53 1,0 0-16,0 71 16,0-36-16,0-18 15,0 18-15,-18 1 0,1-1 0,-1 88 16,0-123-1,1 18-15,17-36 16,0-53 0,0-17-16,17-71 15,-17 36-15,0-71 16,18 70 0,0-123-16,-1 106 15,19-106-15,-19 123 16,36-17-1,-35 53-15,35 17 0,-36 0 16,36 36-16,-35 0 16,17 52-1,-17-17-15,-1 0 16,1 18-16,-18-1 0,18 71 16,-18-52-16,17 69 15,-17-87-15,18-1 16,-18-17-16,0-17 0,0 34 15,0-52-15,-18-1 16,1-17-16</inkml:trace>
  <inkml:trace contextRef="#ctx0" brushRef="#br0" timeOffset="-206441.442">21255 12083 0,'0'0'15,"18"0"-15,17-36 16,35 19-16,-34 17 16,52-18-1,-53 18-15,0 18 0</inkml:trace>
  <inkml:trace contextRef="#ctx0" brushRef="#br0" timeOffset="-206215.146">22119 12400 0,'0'0'15,"-17"53"-15,-1-35 0,-17 17 16,17-17-16,0-1 15,18 19-15,-17-19 16,-1 1-16,18-1 16</inkml:trace>
  <inkml:trace contextRef="#ctx0" brushRef="#br0" timeOffset="-205557.438">22772 11642 0,'17'35'15,"-17"0"-15,36 71 16,-19-53-16,19 70 16,-1-70-16,0 36 15,-17-54-15,-1 0 16,1-17-16,-18-1 16,18-17-16,-36-17 15,0-54 1,1 36-16,-18-71 15,17 53-15,0 0 16,1-105-16,17 69 16,35-52-16,0 88 15,53-17-15,-35 70 16,18 17-16,-18 1 16,0 17-16,0 1 0,-18-1 15,0 18-15,-17-18 0,-18 36 16,0-36-16,-71 18 15,18-36-15,-52 19 16,52-36-16,-53 0 16,70 0-1,-34 17-15</inkml:trace>
  <inkml:trace contextRef="#ctx0" brushRef="#br0" timeOffset="-193995.664">8484 16986 0,'-17'18'16,"17"0"0,-36 52-1,19-52-15,-1 17 16,18 0-16,0-17 0,-18 17 0,36 0 15,-18-17-15,18 0 16,-1-1-16,19 1 16,17 0-16,0-1 15,-18 1-15,35-18 16,-52 0-16,0 0 16,-1 0-16,1 0 0,0 0 15,-18-18 16</inkml:trace>
  <inkml:trace contextRef="#ctx0" brushRef="#br0" timeOffset="-193596.346">8184 17127 0,'-17'0'16,"34"0"-16,-17-17 47,0-1-32,18 18-15,0-18 16,-1 18-16,1-17 16,17-18-1,1 17-15,-19 0 0,36 1 16,-18-1 0,-17 18-16,0 0 0,-1 0 15,19 35-15,-19-17 16,1 0-16,0-1 0,-1 1 15,18-1-15,-17 1 16,0-18-16</inkml:trace>
  <inkml:trace contextRef="#ctx0" brushRef="#br0" timeOffset="-192121.847">15363 16969 0,'0'17'16,"-17"-17"-1,17 18-15,-18 35 16,18-18-16,0 18 15,0-35-15,0 17 16,0-17-16,35 17 16,1-35-16,-1 17 0,36-17 15,-36 0 1,18 0-16,17 0 16,-34-17-16,17 17 15,-36-18-15,1 1 16,-36-1-16</inkml:trace>
  <inkml:trace contextRef="#ctx0" brushRef="#br0" timeOffset="-191742.69">15169 17022 0,'0'0'0,"0"-18"47,18 0-32,-18 1-15,18 17 0,-1-18 16,1-17-16,0-1 16,-1 19-16,1-1 0,0 1 15,-1 17-15,-17 17 16,18 1-16,-18-1 16,35 19-1,-17-19-15,52 19 16,-34-19-16,-19-17 0,19 18 15</inkml:trace>
  <inkml:trace contextRef="#ctx0" brushRef="#br0" timeOffset="-153400.743">21467 13088 0,'0'18'16,"0"17"-1,0 18-15,0 0 0,17 106 16,-17-71-16,0-18 16,0 19-16,0-1 0,18 53 15,-1-71-15,1-34 16,0-1-16,-1-17 0,1-1 16,0-17-16</inkml:trace>
  <inkml:trace contextRef="#ctx0" brushRef="#br0" timeOffset="-153093.435">21167 13212 0,'17'17'0,"-34"-34"0,52 34 15,-17-17-15,-1 0 0,1 0 16,17 0-16,0-17 16,1-1-16,-1-17 0,36-18 15,-54 35-15,18-35 16,-17 53-16,0-17 16,-18-1-16,17 18 0,19 18 15,-19-1-15,19 36 16,-1-18-1,35 18-15,-34-35 16,34 0-16</inkml:trace>
  <inkml:trace contextRef="#ctx0" brushRef="#br0" timeOffset="-152593.455">23142 13088 0,'0'0'0,"18"53"0,-18-18 15,0 18-15,0 71 16,0-54-16,0 54 16,0-54-16,0-17 0,0 35 15,18-52-15,-18-1 16,0-17-16,17-1 15,-17 1-15,18-18 16,-18-35-16</inkml:trace>
  <inkml:trace contextRef="#ctx0" brushRef="#br0" timeOffset="-152302.214">22948 13247 0,'18'0'15,"-1"-35"-15,1 17 16,17-17-16,18-18 16,0 0-1,-17 18-15,-19-1 0,1 19 0,-1-1 16,1 18-1,0 35-15,-1 1 16,1 52-16,0-35 16,35 35-1,-36-53-15,18 0 0,-17 1 0,-18-19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27:39.8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17022 2381 0,'17'0'15,"-17"36"1,0-19 0,18 18-16,-18 1 0,17-1 0,19 18 15,-1-18-15,18 18 16,-18-35 0,18-1-16,53 19 15,-53-36-15,0 0 0,17-18 16,54-17-16,-54 17 15,36-17 1,-35 0-16,-36 35 0,0-18 16,-17 18-16,0-18 15,17-17-15,-17 17 16,-18-17-16,0 17 16,0-17-16,0 18 15</inkml:trace>
  <inkml:trace contextRef="#ctx0" brushRef="#br0" timeOffset="267.126">17974 2275 0,'18'0'16,"-1"0"-1,19-17-15,-19-1 16,19 18-16,-1-17 0,-18 17 15,19 0-15,-1-18 16,0 18-16,-17 0 16,-18 18-16,18-18 15,-18 35-15,-18 0 16,0 0-16,18-17 16,-17 17-16,17-17 15,-18 0 1,18-1-16</inkml:trace>
  <inkml:trace contextRef="#ctx0" brushRef="#br0" timeOffset="960.286">16810 2434 0,'0'-17'0,"18"17"15,17-36 1,-18 19-16,36-54 16,-17 53-16,-19-17 0,19 18 15,-1-19-15,-18 19 0,19-19 16,-19 36-16,-17 18 15,18 17 1,-18 1 0,35-1-16,-17-18 15,17 1-15</inkml:trace>
  <inkml:trace contextRef="#ctx0" brushRef="#br0" timeOffset="2450.446">17004 2575 0,'0'18'16,"35"17"-16,-17-17 16,-1 17-16,54 36 15,-36-36-15,1 0 0,87 36 16,-70-54 0,18 19-16,17-19 0,0 19 15,0-36-15,106 35 16,-106-35-16,124-18 15,-106 1-15,123-36 16,0-18 0,-123 36-16,0 0 0,70-54 15,-105 54-15,35-35 16,-71 34-16,0 1 16,18-36-16,-35 36 15,0 18-15,-1-19 16,1 19-16,-18-19 0,18 1 15,-1 17-15,-17 1 16,0-1 0,-17 18-1</inkml:trace>
  <inkml:trace contextRef="#ctx0" brushRef="#br0" timeOffset="2667.712">19473 2205 0,'18'0'16,"17"0"0,-17 0-16,17 0 0,-17 0 15,17-18-15,0 18 0,-17-17 16,17 17-16,1 0 16,-19 0-16,-17 17 15,0 1 1,0 17-16,-17-17 0,17 17 15,-18-17 1</inkml:trace>
  <inkml:trace contextRef="#ctx0" brushRef="#br0" timeOffset="3271.11">16951 2946 0,'0'-18'16,"35"-35"0,-17 36-16,0-19 0,-1 1 15,1-53 1,-1 52-16,-17 1 0,18-35 15,-36 17-15,1 0 16,-1 18-16,-17-1 16,53 36 15,34 36-15,1-19-16,53 18 15,-53-17-15,53-18 16</inkml:trace>
  <inkml:trace contextRef="#ctx0" brushRef="#br0" timeOffset="24723.344">1041 7091 0,'0'-18'16,"-18"18"15,18 18-15,0 35 0,18 17-16,-18 89 15,17-71-15,-17 18 16,18 88-1,-18-123-15,0 70 16,18-88-16,-18 35 16,0-70-16,0-1 15,17 1-15,-17-36 0,0-35 16</inkml:trace>
  <inkml:trace contextRef="#ctx0" brushRef="#br0" timeOffset="24963.267">1182 7179 0,'0'18'16,"0"17"-1,0 88 1,17 54-16,-17-71 15,18-36-15,-18 18 16,0-17-16,18 0 0,-1 34 16,-17-69-16,18 34 15,0-52-15,-18-1 16</inkml:trace>
  <inkml:trace contextRef="#ctx0" brushRef="#br0" timeOffset="27214.587">1676 7391 0,'0'-53'16,"17"18"-16,-17 17 15,0-17-15,0 17 0,-17-17 16,-1 17 0,0 18-16,-34 18 15,34 17-15,0 18 16,1 0-16,17 17 0,0 89 15,0-88-15,35 70 16,-17-71-16,-1-34 16,18 17-16,-17-18 0,17 18 15,-35-36 1</inkml:trace>
  <inkml:trace contextRef="#ctx0" brushRef="#br0" timeOffset="27342.776">1552 7814 0,'53'0'0,"-106"0"0,159 0 16,-35 0-16,-36 0 15,35 0-15,-52 0 16</inkml:trace>
  <inkml:trace contextRef="#ctx0" brushRef="#br0" timeOffset="27593.537">1958 7250 0,'0'0'15,"-35"17"-15,-1 1 0,1 52 16,35-17-16,0 18 15,0-18-15,0 70 16,53-17-16,-35-71 16,17 1-16,0-1 0,0-17 15,36-1-15,-53-17 16</inkml:trace>
  <inkml:trace contextRef="#ctx0" brushRef="#br0" timeOffset="27948.17">2170 7638 0,'0'0'16,"0"105"-16,17-69 0,1 34 16,-18-52-16,0 0 15,18-18-15,-18-18 16,-18-35-1,18 18 1,0-53-16,-18 35 16,18-53-16,0 53 15,0-53-15,18 71 16,0 0 0,-1 35-16,1 0 0,-1 17 15,1 1-15,17 88 16,-17-53-16,17 70 15,1-52-15,-1 17 16,-18-53-16,1-17 16,0 17-16,-1-17 0</inkml:trace>
  <inkml:trace contextRef="#ctx0" brushRef="#br0" timeOffset="28093.367">2258 7708 0,'70'-17'0,"-140"34"0,176-34 15,-89 17-15,19 0 16</inkml:trace>
  <inkml:trace contextRef="#ctx0" brushRef="#br0" timeOffset="28527.36">2417 7197 0,'17'0'0,"-17"17"16,35 1-16,-17 0 16,17-1-16,18 71 15,-17-52-15,16 70 16,-34-54-16,0 19 0,-1 35 16,-17-53-16,-17-18 15,17 0-15,-18 1 0,0 17 16</inkml:trace>
  <inkml:trace contextRef="#ctx0" brushRef="#br0" timeOffset="28754.512">2928 7585 0,'35'0'16,"-70"0"-16,88 0 0,-18 0 0,1 0 16,-19 0-16,1 0 15</inkml:trace>
  <inkml:trace contextRef="#ctx0" brushRef="#br0" timeOffset="29705.748">3581 7285 0,'0'0'16,"-18"-35"-16,0-1 0,1 19 15,-36-1-15,35 18 16,-35 0 0,18 18-16,17 35 0,-17 52 15,35-16-15,18 52 16,-1-71-16,36 54 15,-35-89-15,17 18 16,-17-35-16,0-1 0,-1 19 16,-34-36-1,-1-18-15</inkml:trace>
  <inkml:trace contextRef="#ctx0" brushRef="#br0" timeOffset="29801.34">3316 7796 0,'0'0'0,"18"-17"0,-1-1 16,1 18-16,53-35 15,-36 35-15,53-18 16,-35 1-16</inkml:trace>
  <inkml:trace contextRef="#ctx0" brushRef="#br0" timeOffset="30004.674">3704 7232 0,'0'0'0,"-17"0"16,-1 35-16,18-17 16,-18 70-16,18-35 15,0 70-15,18-70 16,0 18-16,-1-36 0,18 18 16,-17-18-16,17 1 15,36-19-15</inkml:trace>
  <inkml:trace contextRef="#ctx0" brushRef="#br0" timeOffset="30358.319">3986 7620 0,'18'71'16,"-36"-142"-16,36 177 0,0-53 15,-1-36-15,-17 1 16,0-36 0,-35-17-1,17 0-15,1-36 16,-1 18-16,18 0 16,0 1-16,18-54 15,17 35-15,-17 54 16,35-1-16,-18 18 15,-17 18 1,-18 34-16,-18-16 16,-17-1-16,17 0 15,-35-17-15,35 0 16,1-1-16</inkml:trace>
  <inkml:trace contextRef="#ctx0" brushRef="#br0" timeOffset="30606.553">4269 7232 0,'17'18'16,"1"-1"-16,0 1 0,-1 17 15,18 53-15,-35-52 16,0 17-16,0-1 16,0 1-16,-17 53 15,-1-71-15,1 36 16,-1-53-16,18-1 16</inkml:trace>
  <inkml:trace contextRef="#ctx0" brushRef="#br0" timeOffset="30902.84">4621 7144 0,'0'17'16,"0"1"0,-35 70-16,35-17 15,-18 52 1,18-52-16,18-18 0,-18 53 16,18-54-16,-18-16 15,17-19-15,-17 19 0,18-19 16</inkml:trace>
  <inkml:trace contextRef="#ctx0" brushRef="#br0" timeOffset="31130.227">4727 7250 0,'0'70'0,"0"-140"0,0 193 16,0 1 0,0-54-16,0 1 0,0 70 15,-17-71-15,34 19 16,-17-54-16,0-18 16,18-17-16,-18-17 15</inkml:trace>
  <inkml:trace contextRef="#ctx0" brushRef="#br0" timeOffset="31452.216">4798 6985 0,'0'0'0,"17"0"0,19 18 16,-1-1-16,0 36 15,-17-35 1,0 17-16,-18-17 0,0-1 16,0 1-16,0 0 0,-18 17 15,0-17-15,18-1 16,0 1-16,18 0 15,17-1 1,0-17-16,1 0 16,-1 0-16,-35 18 0,18-18 15</inkml:trace>
  <inkml:trace contextRef="#ctx0" brushRef="#br0" timeOffset="32687.461">5574 7620 0,'18'18'15,"-1"-18"-15,36 0 16,-18-18-16,18 18 15,-17-18-15,-1 18 16,-18-17-16,1 17 0,0-18 16</inkml:trace>
  <inkml:trace contextRef="#ctx0" brushRef="#br0" timeOffset="32870.664">5715 7303 0,'0'17'16,"18"36"-16,-1-18 16,-17 89-16,0-71 15,18 35-15,0-53 16,-1 36-16,18-36 16,-17-35-16,17 0 15</inkml:trace>
  <inkml:trace contextRef="#ctx0" brushRef="#br0" timeOffset="33201.222">6791 7267 0,'-18'106'16,"36"-212"-16,-53 283 0,-18-36 15,18-88-15,-1 17 16,1-35-16,0 1 0,-18 17 16,17-53-16,19-18 15,-1 0-15,18-17 16,0 0-16,18 0 0,17-36 16,0 36-16,54 17 15,-36 18-15,-1 0 16,1 18-16,-17 17 0,34 18 15,-52-18-15,35 18 16,-36-35-16,-17-1 16,18 1-16</inkml:trace>
  <inkml:trace contextRef="#ctx0" brushRef="#br0" timeOffset="33669.805">8308 7214 0,'-18'0'15,"-35"18"-15,0 17 16,18 1-16,-35 16 16,52-34-16,0 0 15,1-1-15,17 1 16,17 0-16,19-1 16,-1 1-16,0 17 0,71 0 15,-53-17-15,35 17 16,-53-17-16,-17 0 15,0-1 1,-18 1-16</inkml:trace>
  <inkml:trace contextRef="#ctx0" brushRef="#br0" timeOffset="33787.961">8184 7708 0,'0'0'0,"53"18"15,-17-18 1,-1 17-16,-17-17 0,17 18 15,0-18-15,0 18 16</inkml:trace>
  <inkml:trace contextRef="#ctx0" brushRef="#br0" timeOffset="34211.597">9049 7073 0,'17'53'15,"-34"-106"-15,34 159 0,1 35 16,-18-53-16,18 106 15,-18-123-15,17 70 16,1-88 0,17 0-16,-17-35 15,0-18-15</inkml:trace>
  <inkml:trace contextRef="#ctx0" brushRef="#br0" timeOffset="34388.885">9137 7285 0,'18'106'15,"-1"-36"-15,-17 18 0,18-17 16,0 17-16,-18-17 0,35-18 16,0 53-16,-17-71 15,35 0-15</inkml:trace>
  <inkml:trace contextRef="#ctx0" brushRef="#br0" timeOffset="34806.277">9772 7355 0,'0'-35'15,"18"35"-15,-18-17 0,0-1 0,0 0 16,-18-17-1,0 17-15,-17 1 16,17-1 0,-17 18-16,17 18 15,-34 52-15,34-34 16,0 16-16,18 54 16,0-35-16,18 70 15,0-88-15,17 53 16,0-71-16,0 0 15,1 1 1,-19-36-16</inkml:trace>
  <inkml:trace contextRef="#ctx0" brushRef="#br0" timeOffset="34918.279">9525 7779 0,'0'0'0,"35"-18"0,36 0 16,-36 18-16,71-17 15,-71 17-15</inkml:trace>
  <inkml:trace contextRef="#ctx0" brushRef="#br0" timeOffset="35223.317">10107 7126 0,'-18'18'15,"1"17"-15,17 53 16,0-35-16,0 18 0,0-1 15,17 71 1,1-88-16,17 53 16,-17-71-16,0 1 0,-1-1 15,1-17-15,0-18 16,-1 17-16,1-17 0</inkml:trace>
  <inkml:trace contextRef="#ctx0" brushRef="#br0" timeOffset="36541.435">10478 7303 0,'0'70'16,"0"-140"-16,0 193 0,0-17 15,-18-71-15,18 36 16,0-36-16,0-17 16,0-54-1,18-34 1,-18 34-1,0-52-15,0 53 16,17-53-16,-17 53 16,35-18-16,-17 35 15,0 36 1,-1 17-16,19 53 16,-36-35-16,17 0 15,1 53-15,0-53 16,-1-18-16,1 0 0,-18 18 15</inkml:trace>
  <inkml:trace contextRef="#ctx0" brushRef="#br0" timeOffset="36691.009">10530 7567 0,'0'0'15,"18"0"-15,0 0 0,17 0 0,18 18 16,-18-18-16,0 0 16,-17 0-16</inkml:trace>
  <inkml:trace contextRef="#ctx0" brushRef="#br0" timeOffset="37135.411">10866 7144 0,'0'0'15,"0"-18"-15,17 18 16,1 18-16,17 17 15,0 53 1,-17-35-16,17 0 0,-17 71 16,0-72-16,-18 54 15,0-53-15,-18 35 16,0-70-16,1 35 16,-1-53-16,0 0 15</inkml:trace>
  <inkml:trace contextRef="#ctx0" brushRef="#br0" timeOffset="37358.141">11307 7514 0,'17'0'16,"1"0"-16,35 0 15,-36 0-15,54 0 16,-53-17-16,-1 17 16</inkml:trace>
  <inkml:trace contextRef="#ctx0" brushRef="#br0" timeOffset="37680.883">11836 7197 0,'0'-71'15,"0"142"-15,-18-177 0,-17 71 16,17 17-16,-17 36 16,17-1-16,-17 89 15,17-53-15,18 88 16,18-70-16,17 52 16,-17-70-1,0 0-15,17-18 0,0 0 16,-35-17-16,18-18 15,-36-18 1,-17-17 0</inkml:trace>
  <inkml:trace contextRef="#ctx0" brushRef="#br0" timeOffset="37791.513">11677 7567 0,'0'0'15,"53"18"-15,-35-18 0,52 0 16,1 0-1,-36 0-15,0 0 16</inkml:trace>
  <inkml:trace contextRef="#ctx0" brushRef="#br0" timeOffset="38008.532">12065 7161 0,'0'0'15,"-18"0"1,18 53 0,0 0-16,18 53 15,-18-53-15,18-18 16,-1 18-16,1-18 0,17 36 16,-17-53-16,35-1 15,-18-17-15,-17-17 16</inkml:trace>
  <inkml:trace contextRef="#ctx0" brushRef="#br0" timeOffset="38425.257">12312 7391 0,'18'53'16,"-18"-18"-16,0 18 16,17-18-1,-17 0-15,0 18 16,0-35-16,-17-36 31,17-35-31,-18 18 16,18-35-1,0 34-15,0-17 0,18 18 16,-18 17-16,17-17 0,1 18 16,17 34-1,-17 18-15,17 18 16,-35-17-16,18-19 15,-1 19-15,1-1 16,0-35-16,-1 0 16,-17-18-1,18-35-15,-18 36 16,0-54 0,0 36-16,0-18 0,-35 0 15,35 18-15,-18 17 16,18 0-16,0 1 0,0 34 15,18 19 1</inkml:trace>
  <inkml:trace contextRef="#ctx0" brushRef="#br0" timeOffset="38650.495">12753 7197 0,'18'35'16,"-1"-17"-16,18 52 15,-35-35-15,18 18 0,0 18 16,-1-36 0,-17 18-16,-17-18 15,-1-17-15,0 0 0,1-1 16,-1-17-16</inkml:trace>
  <inkml:trace contextRef="#ctx0" brushRef="#br0" timeOffset="39043.915">12947 7056 0,'0'0'16,"-18"17"-16,18 18 15,0 18-15,0-17 16,36 70-16,-19-36 16,1-17-16,17 0 0,-17-18 15,35 53 1,-36-52-16,1-19 0,0 19 15</inkml:trace>
  <inkml:trace contextRef="#ctx0" brushRef="#br0" timeOffset="39250.266">13159 7144 0,'0'0'16,"17"141"-16,-17-71 0,0 1 0,18 52 16,0-70-1,-1 36-15,1-54 16,-1-18-16,-17 1 0,18-36 16,0-17-1</inkml:trace>
  <inkml:trace contextRef="#ctx0" brushRef="#br0" timeOffset="39555.273">13229 6809 0,'0'0'0,"18"-18"16,-1 18-16,19 18 15,17-1 1,-18 19-16,-17-19 16,17 1-16,0 17 15,-17-17-15,-18 17 16,0-17-16,-18 17 16,18-17-16,0-1 0,0 1 15,35-1 1,-17-17-16,0 18 15,17-18-15,0 0 16,-17 0-16,0 0 16</inkml:trace>
  <inkml:trace contextRef="#ctx0" brushRef="#br0" timeOffset="46672.808">9243 8308 0,'17'0'16,"1"0"-1,0 0 1,-1 18-16,1-18 0,-18 17 15,18 1-15,-1-18 0,19 17 16,-19-17 0,1 0-16,-1 0 0,1-17 15,17-1-15,-17 1 0,35-36 16,-18 35-16,0 0 16,1 18-16,-19 0 15,1 0-15,0 18 0,17 0 16,-17-1-16,17 19 15,18-1-15,-36-35 16,36 17-16,-17-17 16,17-17-16,-36 17 15,18-18-15,1 1 0,34-19 16,-34 19-16,16-1 16,-34 0-1,17 36-15,-17 0 16,0-1-16,17 19 15,-17-19-15,-1-17 0,54 18 16,-36-18 0,36-18-16,-18 1 15,17-19-15,-17 19 16,18-36-16,-36 35 16,0 18-16,36-35 15,-36 35-15,-17 0 0,17 0 16,-17 0-1,-1 17-15,1 1 16,-1-18-16,19 0 16,-1 0-16,36 0 15,-36-18-15,0 18 16,0-17-16,1 17 0,-1 0 16,18 0-16,-18 0 15,36 0-15,-36 17 16,36 1-16,-19-18 15,1 18-15,0-18 0,71 0 16,-54-18-16,1 18 16,17-18-16,-17 1 0,-1-1 15,1 1-15,-1-1 16,-17 0-16,71 1 16,-89-1-16,71 0 15,-71 18-15,0 0 16,1 0-16,-19 0 0,19 0 15,-19 0-15</inkml:trace>
  <inkml:trace contextRef="#ctx0" brushRef="#br0" timeOffset="48814.798">1041 8467 0,'0'-18'0,"17"0"31,1 18-15,0 0-16,-1 0 16,1 18-1,0-18 1,-1 18 0,1-1-16,17-17 15,-17 0-15,-1-17 16,19-1-16,-1 0 15,0 18 1,0 0 0,-17 0-1,17 18 1,-17-18-16,17 18 0,1-18 16,17-18-16,-36 0 15,36 1 1,-35-1-16,17 0 15,-17 1-15,-1 17 0,1 0 16,0 17 0,-1 1-16,1 0 0,35-18 15,-18 0-15,36-18 16,-36 0 0,35-17-16,-34 18 15,17-1-15,-36 0 16,1 1-16,0 17 0,-1 0 15,1 17 1,-1 1-16,19 0 16,-19-18-16,1 0 15,0 0-15,17 0 16,-17 0-16,34-18 16,-34 18-16,17 0 15,-17 0 1,17 0-16,-17 0 15,0 0-15,-1 0 16,1 0-16,-1 0 16,1 0-16,17 18 15,-17-18-15,17 0 16,1 0-16,-19 0 16,19 0-16,-19 0 15,1 0-15,-1 0 16,54-18-1,-18 18-15,-18-18 16,-17 18-16,-1 0 16,1 0-16,0 0 15,-1 0 1,1 18 0,0 0-1,17-18-15,-17 0 16,-1 17-16,36-17 15,-35-17-15,17 17 0,18-18 16,-35 18-16,17 0 16,-17 0-16,17-18 15,-18 18 1,1 18 0,0-18-16,-1 0 0,19 0 15,-1-18-15,-17 18 16,17 0-16,-18-17 15,19 17-15,-19 0 0,1 0 16,17 0-16,1 0 16,-19 0-16,18 0 15,-17 0-15,0 17 16,17 1-16,-17-18 16,-1 0-16,1 0 0,35 0 15,0-18 1,-36 1-16,36 17 15,-53-18-15,53 18 16,-35-18-16,17 18 16,-17 0-16,-1 0 15,1 0-15,17 18 16,1-18-16,17 0 16,-36 0-16,18-18 15,-17 18 1,17 0-16,1-17 0,-19 17 15,19 0 1,-19-18-16,19 18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30:14.5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9543 13018 0,'0'0'15,"-71"0"-15,36 0 0,-53 35 16,52-18 0,1 19-16,0 52 15,35-35-15,0 53 16,17-53-16,36-1 16,-17-34-16,52 0 15,-35-36-15,35-52 16,-53 34-16,0-17 15,18-70-15,-35 52 16,-18 1-16,-18-71 16,-35 0-1,-35-71 1,18 124-16,34 52 16,19 36-16,-1 36 15,18 17-15,0 17 16,0 18-16,18 1 15,17-1-15,0 0 0,18 0 16,53 36-16,-53-71 16,53 35-16,-71-53 15,18 0-15,0 1 16,-35-19-16,-1 1 16</inkml:trace>
  <inkml:trace contextRef="#ctx0" brushRef="#br0" timeOffset="1285.2">10548 12383 0,'-18'-18'16,"36"36"-16,-53-54 0,17 36 15,-35 36-15,36-1 16,-19 0-16,19 89 16,-1-36-16,18 88 15,18-105-15,-1-1 16,19 1-16,-19-1 0,54 36 16,-36-71-16,53 36 15,-52-53-15,52-1 16,-53-34-16</inkml:trace>
  <inkml:trace contextRef="#ctx0" brushRef="#br0" timeOffset="1652.092">10883 12876 0,'0'0'0,"0"53"0,0 18 16,18 52-1,-18-70-15,0 0 16,17-18-16,-17 1 0,18-19 16,-18-34-1,0-1-15,-18-35 0,18 18 16,-35-71-16,35 36 16,-17-1-16,17-17 15,-18-71-15,36 88 16,17 1-16,-18 35 15,19 35-15,-19 0 0,19 35 16,-1 35 0,-17-17-16,17 18 0,0 52 15,0 1 1,-17-54-16,17-17 0,18 53 16,-35-71-1</inkml:trace>
  <inkml:trace contextRef="#ctx0" brushRef="#br0" timeOffset="1779.205">11007 13018 0,'17'0'16,"1"0"-16,35 0 15,-18 0-15,36 0 16,-36 0-16</inkml:trace>
  <inkml:trace contextRef="#ctx0" brushRef="#br0" timeOffset="1946.369">11642 13247 0,'0'35'0,"-18"0"15,0 36-15,1-36 16,-19 36-16,36-54 16</inkml:trace>
  <inkml:trace contextRef="#ctx0" brushRef="#br0" timeOffset="2346.918">11906 12735 0,'0'0'15,"0"106"-15,0-35 0,0 52 16,18-52-16,0 70 16,-1-88-16,-17 0 15,18-18 1,-36-53-1,1-52 1,-1 17-16,0-71 16,18 54-16,0-124 15,0 106-15,0-1 16,36 19-16,-19 35 0,54-1 16,-36 36-16,36 36 15,-54-1-15,18 53 16,-35-35-16,-17 35 15,17-53-15,-35 36 16,17-53 0,0-1-16</inkml:trace>
  <inkml:trace contextRef="#ctx0" brushRef="#br0" timeOffset="2613.679">12365 12259 0,'0'0'0,"18"35"0,52 54 15,-35-19-15,36 71 16,-18-70-16,0 87 15,-36-87-15,1 0 16,-18 52-16,0-70 0,-35 35 16,17-35-1,-35 18-15,18-36 16,-36 0-16</inkml:trace>
  <inkml:trace contextRef="#ctx0" brushRef="#br0" timeOffset="3915.495">14905 12488 0,'18'-17'16,"-36"17"-1,-17 0 1,17 17-16,-35 19 16,0-19-16,18-17 15,0 18-15,-54 17 16,54-17-16,0 17 15,17-17-15,18 17 16,18-17-16,-1-1 16,54 19-16,-18-36 15,17 17 1,-34-17-16,34 0 16,-52 0-16,0 18 15,-18-1 1,-18 1-16,0-18 15</inkml:trace>
  <inkml:trace contextRef="#ctx0" brushRef="#br0" timeOffset="4454.831">13212 12947 0,'0'0'16,"17"0"-16,1 0 15,35 0 1,-18 0-16,18-18 15,-18 1-15,0-1 16,-17 18-16,0-18 16</inkml:trace>
  <inkml:trace contextRef="#ctx0" brushRef="#br0" timeOffset="4626.835">13370 12612 0,'0'70'0,"0"-140"0,0 176 16,0-18-16,0-35 15,18 0-15,-18 0 0,0 17 16,18-35-16,-18 18 16</inkml:trace>
  <inkml:trace contextRef="#ctx0" brushRef="#br0" timeOffset="4966.218">13758 12753 0,'0'0'15,"18"106"-15,-18-53 0,0 35 16,-18-53-16,18-17 16,0 17-16,-17-17 0,-1-18 15,0 0-15,1 0 16,-1 0-16,1-18 16,17 0-16,-18-34 15,18 34-15,0 0 16,18 1-16,17 17 15,18 17 1,-36 19-16,19-19 0,34 18 16,-17-17-16,18 17 15</inkml:trace>
  <inkml:trace contextRef="#ctx0" brushRef="#br0" timeOffset="5400.207">14534 13053 0,'18'17'0,"17"1"16,36 0 0,-36-18-16,0 17 15,54 1-15,-19 0 16,-34-1-16,-1 1 16,-18-18-16,-34 0 31</inkml:trace>
  <inkml:trace contextRef="#ctx0" brushRef="#br0" timeOffset="6268.248">16387 12947 0,'0'-18'15,"-18"1"1,0-19-16,-17 36 16,17 0-16,-35 18 15,18 0-15,0 70 16,17-35-16,1 53 16,17-53-16,0-1 15,0-16-15,35-1 16,18 0-16,-18-17 15,36-36-15,-36 1 16,-17-19-16,17 1 0,0-71 16,-17 53-1,-18-70-15,17 52 16,-34 1-16,17-1 0,-18-17 16,-52-71-16,34 89 15,-34-36 1,52 88-16,0 1 0,1 34 15,17 1-15,0 17 0,0 89 16,17-36-16,54 88 16,-36-105-16,71 70 15,-35-88-15,34 17 16,-52-34-16,36 17 16,-72-53-16,19 17 15</inkml:trace>
  <inkml:trace contextRef="#ctx0" brushRef="#br0" timeOffset="6868.823">17110 12418 0,'0'0'16,"-36"-18"-16,19 18 0,-1 18 15,1-1-15,-1 19 16,18 34-16,0 71 15,0-70-15,35 88 16,0-106-16,-17 17 16,0-17-16,52 35 15,-34-52-15,34-1 16,-35-35-16,1 0 16,-19-18-16</inkml:trace>
  <inkml:trace contextRef="#ctx0" brushRef="#br0" timeOffset="7252.008">17392 12753 0,'0'0'16,"35"106"-16,-17-36 0,0 36 15,-1-71-15,1 1 16,-18-19-16,0 1 0,17 0 15,-17-36 1,0-53 0,-17 36-16,17-71 15,0 53-15,0-88 16,0 53-16,0-53 16,0 70-16,35 19 15,-17 52-15,-1 0 16,1 17-16,-18 36 15,18 0-15,-1 0 0,1 17 0,0 1 16,34 70-16,-34-88 16,35 53-16,-35-71 15,17 36-15,-17-54 16,-18 1-16</inkml:trace>
  <inkml:trace contextRef="#ctx0" brushRef="#br0" timeOffset="7418.295">17410 12859 0,'35'0'16,"-17"-18"-16,-1 18 15,36-18 1,-35 18-16,35 0 15,-18 18-15</inkml:trace>
  <inkml:trace contextRef="#ctx0" brushRef="#br0" timeOffset="7713.136">18115 13035 0,'18'53'16,"-18"-35"-16,0 17 15,0 0-15,-18 1 0,18-1 16,-17-18-16,-1 19 0,0-1 0,18-17 16,-17-1-16,-1-17 0,0 0 15</inkml:trace>
  <inkml:trace contextRef="#ctx0" brushRef="#br0" timeOffset="8169.166">18362 12682 0,'0'124'16,"0"-248"-16,-18 318 0,18-88 16,0-53-16,0 35 15,0-70-15,-17 17 16,17-52-1,0-36 1,0 17-16,17-52 16,-17 35-16,18-35 15,-18 35-15,0 18 16,0 0-16,18 52 16,-1 71-1,1-52-15,35 70 16,-35-53-16,34 17 15,-16-35-15,34 1 16,-34-36-16,-19 0 16,1 0-16,0-18 15,-1 0-15,1-17 0,-18-35 16,0 34-16,-18 1 16,1-18-16,-19 18 0,19-18 15,-19 18-15,19-1 0,-19 1 16,19 53-1,17-1-15</inkml:trace>
  <inkml:trace contextRef="#ctx0" brushRef="#br0" timeOffset="8486.352">18891 12524 0,'0'0'0,"18"-18"0,0 36 32,17 17-32,-18-17 15,1 17-15,0 0 0,17 0 16,-17 18-16,17-17 0,0 69 15,0-69-15,-35 17 16,18 0-16,-18-1 0,0 37 16,0-54-16,-35 35 15,0-34 1,-18-1-16</inkml:trace>
  <inkml:trace contextRef="#ctx0" brushRef="#br0" timeOffset="13281.193">10866 14605 0,'-53'-18'16,"106"36"-16,-142-18 0,54 18 0,-18 17 15,18 18-15,-18 17 0,35 1 16,-17 88-16,17-89 15,18-17-15,36 35 16,-19-52-16,54-36 16,-36 0-16,18-36 15,-18 1-15,18-18 0,18-70 16,-54 52-16,19-88 16,-36 71-16,-18-71 15,0 71-15,-34-88 16,16 105-1,-34-17-15,34 70 16,1 54-16,18-1 16,17 36-16,0 17 0,17 0 15,36 124 1,0-107-16,-18-34 16,18 0-16,18-1 0,35 1 15,-53-36-15,52 0 16,-69-17-16</inkml:trace>
  <inkml:trace contextRef="#ctx0" brushRef="#br0" timeOffset="13524.271">11430 14270 0,'0'0'16,"0"88"-16,0-35 0,0 18 0,-18 87 15,18-70 1,36 89 0,-19-107-16,19-17 0,34 18 15,-35-53-15,36-1 16</inkml:trace>
  <inkml:trace contextRef="#ctx0" brushRef="#br0" timeOffset="13880.747">11818 14587 0,'0'124'16,"0"-248"-16,0 336 0,0-71 15,0-88-15,0 0 16,18 0-16,-18-35 16,0-36-1,0-35 1,0 0-16,0-53 16,0 53-16,17-88 15,-17 71-15,18-71 16,0 88-16,17-18 15,-17 71-15,34 35 16,-34 1-16,17 87 16,-35-52-16,18 87 15,0-87-15,-1 35 16,1-71-16,0 18 16,-18-35-16</inkml:trace>
  <inkml:trace contextRef="#ctx0" brushRef="#br0" timeOffset="14019.572">11906 14799 0,'36'18'0,"16"-1"16,19 1-1,0 0 1</inkml:trace>
  <inkml:trace contextRef="#ctx0" brushRef="#br0" timeOffset="14326.131">12577 14852 0,'35'35'15,"-70"-70"-15,70 88 0,-53 0 16,18-18-16,-53 36 15,36-36-15,-36 35 16,35-34-16,-17-19 16</inkml:trace>
  <inkml:trace contextRef="#ctx0" brushRef="#br0" timeOffset="14766.637">12823 14446 0,'18'106'15,"-36"-212"-15,54 265 0,-36-88 16,0 70-16,0-88 15,17 0-15,-17 35 16,0-71-16,0 1 16,0-36-1,-17-35 1,17-17-16,0 17 0,0-53 16,0 36-1,17-72-15,-17 72 16,36-54-16,-19 89 15,36 18-15,-35 34 16,17 1-16,-17 17 0,-18 53 16,0-35-1,-18 35-15,-17-35 16,-18 0-16,35-35 16,-35-1-16,36-17 15,17-17 1</inkml:trace>
  <inkml:trace contextRef="#ctx0" brushRef="#br0" timeOffset="14999.283">13106 14005 0,'35'18'15,"0"70"1,1-17-16,16 87 15,-16-87-15,-1 17 16,-17 0-16,-1 1 0,-17-19 16,0 71-1,0-88-15,-35 35 16,0-52-16,-18-1 16,35-17-16</inkml:trace>
  <inkml:trace contextRef="#ctx0" brushRef="#br0" timeOffset="15711.36">14693 14605 0,'0'-18'16,"18"-35"-1,-1 18-15,19-53 16,-19 53 0,1-1-16,0 19 0,-1-18 15,1 17-15,0 36 16,-1 34-1,-17-34-15,18 35 16,0-18-16,-1 1 16,-17-19-16,18 1 15,-1-18 1,1 0 0,0-18-16,-1-17 15,19-18-15,-36 35 16,17-35-16,-17 36 15,18-1 1,-18 36 0,0-1-1</inkml:trace>
  <inkml:trace contextRef="#ctx0" brushRef="#br0" timeOffset="16038.695">14870 14852 0,'0'-18'16,"0"-35"-1,0 18-15,17-18 16,1 18 0,0 0-16,-1 17 15,1 18-15,-1 35 16,1 1-16,0 16 15,-1-34 1,1 0-16,0 17 16,-1-35-16,1 0 15,0 0-15,17-18 16,-18-17-16,1 0 16,0 0-16,-18-1 15,17 36-15,-17-17 16,18 17-16</inkml:trace>
  <inkml:trace contextRef="#ctx0" brushRef="#br0" timeOffset="16668.869">16245 14570 0,'0'0'16,"-35"-18"-16,0 18 16,0 0-16,-18 53 15,17 0-15,1 35 16,35-53-16,0 54 15,18-54 1,17 0-16,0-17 16,1-18-16,34-18 15,-17-17-15,-18 0 0,36-54 16,-53 36 0,-1 1-16,1-19 0,-1 18 0,-17 0 15,0-17-15,-17-1 16,-1 18-16,-35-70 15,36 70-15,-19 0 0,1 18 16,0-1-16,17 54 16,18 17-16,0 89 15,18 52 1,17-88-16,0 0 0,89 124 16,35-71-1,-71-105 1,-53-19-16,0-17 15</inkml:trace>
  <inkml:trace contextRef="#ctx0" brushRef="#br0" timeOffset="17018.037">16986 14129 0,'-17'0'16</inkml:trace>
  <inkml:trace contextRef="#ctx0" brushRef="#br0" timeOffset="17367.69">16986 14129 0,'0'0'0,"18"17"15,-18-34 1,18 17-1,-18-18 1,17 0 0,-34 1-1,17 34 1,0 1 0,0 17-1,-18 18-15,0 0 0,18 71 16,-17-36-16,17 71 15,17-89-15,1 1 16,0-18-16,-1 17 0,36 18 16,-18-70-1,36 17-15,-36-35 16,0 0-16,18-17 16</inkml:trace>
  <inkml:trace contextRef="#ctx0" brushRef="#br0" timeOffset="17752.14">17339 14305 0,'0'0'15,"35"124"-15,-17-36 0,17 53 16,-17-88-16,0 70 15,-18-87-15,0-1 0,0-17 16,0-36 0,-18-35-1,18 0-15,0-53 16,0 18-16,0 0 16,0 0-16,0-18 0,0 18 15,18-36-15,-1 106 16,36 18-1,-35 36-15,-1 17 16,19 17-16,-19 1 0,19 88 16,-19-71-16,18 53 15,-35-71-15,36 19 16,-19-54-16,1 0 16</inkml:trace>
  <inkml:trace contextRef="#ctx0" brushRef="#br0" timeOffset="17895.391">17445 14605 0,'35'0'16,"0"18"-16,1-18 16,-1 0-16,0 17 0,18-17 15,-18 0-15,1 0 0</inkml:trace>
  <inkml:trace contextRef="#ctx0" brushRef="#br0" timeOffset="18063.677">18062 14870 0,'18'70'15,"-36"-140"-15,36 175 0,-53-34 16,17-36-16,-17 36 15,17-54-15,-17 19 16</inkml:trace>
  <inkml:trace contextRef="#ctx0" brushRef="#br0" timeOffset="18513.197">18327 14358 0,'0'0'16,"-18"88"-16,18-52 0,-17 34 15,17-17-15,-18 0 0,18 0 16,0-18-16,0 0 16,0 1-16,0-19 0,18-17 15,-1-17 1,-17-19-1,18 1-15,-1 0 0,1-53 16,-18 17-16,0 18 16,0 0-16,18-35 15,-18 70-15,17 18 16,-17 36-16,0-1 0,36 88 16,-19-70-16,1 18 15,35 17 1,-36-53-16,19-17 15,-1 0-15,0-1 0,36-17 16,-53-17-16,17-36 16,-35 17-16,0 1 15,-18-35-15,1 34 0,-36-52 16,17 53 0,1-18-16,0 35 15,35 1-15</inkml:trace>
  <inkml:trace contextRef="#ctx0" brushRef="#br0" timeOffset="18755.99">18838 13899 0,'0'0'16,"89"71"-16,-54-18 15,18 0-15,0 0 0,17 106 16,-35-89-16,-17 89 16,-18-89-16,-18 89 15,18-106 1,-52 53-16,16-53 16,-52 17-16</inkml:trace>
  <inkml:trace contextRef="#ctx0" brushRef="#br0" timeOffset="24692.061">15981 15363 0,'-18'0'15,"18"18"1,18-18 0,-18 18-16,17-18 15,1 0 1,0 17-16,17-17 15,-17 0-15,35 0 16,-36 0-16,54 0 16,-36 0-16,53 18 15,-35-18-15,71 0 16,-71 0 0,88 0-16,-71 0 15,107-18-15,-89 18 16,0-17-16,18 17 0,-18 0 15,141 0-15,-123 0 16,141-18 0,-106 36-16,124-18 15,-124-18-15,124 0 16,-160 1-16,72-1 16,-124 18-16,-18 0 15,0 0-15,0 0 0,1 35 16,-36-17-16,17 0 15,-34-1 1,-54 1 0</inkml:trace>
  <inkml:trace contextRef="#ctx0" brushRef="#br0" timeOffset="27033.998">17798 15840 0,'17'-18'16,"-17"36"15,0 17-31,0 0 16,0 89-16,0-54 15,-17 71-15,17-88 16,17 53-16,-17-53 16,18 0-16,0-35 15,-1-18 1,-17-18-16</inkml:trace>
  <inkml:trace contextRef="#ctx0" brushRef="#br0" timeOffset="27327.711">17533 15963 0,'0'0'15,"0"-17"-15,35-19 16,1 1 0,17 0-16,-36 17 15,1 0-15,-1 18 0,1-17 16,17 17-16,-17 17 16,17 36-1,-17-35-15,17 53 16,-17-36-16,-1-18 15,1 19-15,17-19 16,1 1-16,17-18 16,-18-18-16</inkml:trace>
  <inkml:trace contextRef="#ctx0" brushRef="#br0" timeOffset="28039.994">10636 15452 0,'-17'0'0,"34"0"16,36 0-1,0 0-15,71 0 16,-36 0-16,0 17 15,35-17-15,142 0 16,-124 0-16,36 0 0,-19 0 16,19 0-16,158 0 15,-194 0-15,-18 0 0,107 0 16,-142-17 0,35 17-16,-87 0 15,-19 17-15,-34-17 16,-54 18-1</inkml:trace>
  <inkml:trace contextRef="#ctx0" brushRef="#br0" timeOffset="28808.368">11836 15928 0,'0'18'16,"0"34"-1,-18-16-15,18 70 16,0-53 0,0 52-16,0-52 15,18 0-15,-18-18 16,0 1-16,0-1 0,17-17 15,-17-1-15</inkml:trace>
  <inkml:trace contextRef="#ctx0" brushRef="#br0" timeOffset="29091.601">11518 16245 0,'18'36'16,"-36"-72"-16,36 89 0,-1-17 0,36 34 15,-35-35 1,35 18-16,-18-35 16,18 17-16,-35-17 15,17 0-15,0-18 16,1 0-16,17-36 15,-36 19-15,36-36 16,-35 35-16,-1-17 16,19 0-1,-19 17-15,1 18 0</inkml:trace>
  <inkml:trace contextRef="#ctx0" brushRef="#br0" timeOffset="31638.065">13458 13494 0,'18'17'62,"0"-17"-30,-18-17-32,17-1 15,1 0 1,-18 1-16,18-1 16,-1 18-1,-17 18-15,18-1 16,0 36-16,-1-35 15,1 17-15,-18-17 16,18 0-16,-1-18 16,-17-18-1,18 18-15,-18-35 16,17-1-16,-17 19 0,18-1 16,-18 0-16,18 1 15,-1 17 1,1 17-1,0 1-15,-1-18 0,1 18 16,17-1-16,-17-17 16,17 0-16,-17 0 15,17-17-15,-17-1 16,17 0 0</inkml:trace>
  <inkml:trace contextRef="#ctx0" brushRef="#br0" timeOffset="74370.149">11712 11924 0,'-17'-18'0,"34"36"0,-70-36 15,36 1-15,-19 17 0,1-18 16,0 18-16,-18-18 0,-18-17 16,18 35-16,-70-18 15,52 18-15,-87 18 16,69 0 0,-105 35-16,106-36 15,-106 19-15,106-1 16,-88 18-16,70-36 15,-71 72 1,107-54-16,-89 53 16,89-35-16,-36 35 15,53-35-15,18 0 0,-36 35 16,36-35-16,-1 0 16,1 0-16,18 35 15,-1-35-15,18 18 16,0-18-16,0 35 15,18-53-15,17 53 16,-18-53-16,54 54 16,-36-36-16,71 35 15,-35-53 1,52 36-16,36-18 16,-53-18-16,-18-18 15,124 19-15,-124-19 16,123 1-16,-122 0 15,105 17 1,-89-17-16,-16-1 0,17-17 16,-18 18-16,18-1 0,-18-17 15,88 18-15,-88-18 16,1 0-16,69 0 16,-87 0-16,70-18 15,-71-17-15,54-18 16,-89 36-16,53-54 15,-70 36-15,53-53 16,-36 52-16,18-52 16,-18 35-16,36-53 15,-54 53 1,36-70-16,-35 70 16,17-88-16,-35 88 15,0-106-15,0 71 16,-18-106-16,-17 106 15,-18-71 1,0 89-16,-35-36 16,18 70-16,-71-16 15,70 34-15,-53 18 16,54 0-16,17 18 16,0-18-16</inkml:trace>
  <inkml:trace contextRef="#ctx0" brushRef="#br0" timeOffset="75683.084">17198 11959 0,'0'0'16,"-71"-17"-16,36 17 15,-53 0-15,53 0 16,-18 0-16,17 0 16,-16 0-16,-1 0 0,-53 0 15,53 17-15,-53 18 16,53-17-16,-70 35 16,70-18-16,-53 36 15,53-36-15,18-17 16,-36 52-16,18-17 15,18-17-15,0-1 0,17 0 16,-17 18-16,-18 18 16,35-19-16,1 37 15,-1-54-15,0 53 16,1-35-16,17 35 16,0-35-16,0 18 15,17-36-15,19 36 16,-19-36-1,54 18-15,-36-18 16,0 0-16,89 18 16,-54-35-16,1 17 0,17-17 15,-17 17-15,87 0 16,-69 1-16,-1-19 16,0 1-16,18 0 0,88-1 15,-88-17-15,123 18 16,-106-18-16,107-18 15,-107 18-15,142-35 16,-124 17-16,141-17 16,-141 17-1,106-17-15,-123 17 16,70-17-16,-88 17 16,35-17-16,-71 0 15,-17 0-15,18-1 0,-18 1 16,52-71-1,-69 36-15,17-54 16,-36 54-16,1-1 16,-18 1-16,-35-19 0,-54-69 15,19 87-15,-142-105 16,89 87-16,-36 19 16,-35-18-16,0 17 0,-18 1 15,-17 17-15,0 17 0,17 19 16,-17-1-16,-142 18 15,212 0-15,36 18 0,0 17 16</inkml:trace>
  <inkml:trace contextRef="#ctx0" brushRef="#br0" timeOffset="82356.204">22948 18468 0,'0'0'0,"0"18"16,18-18-1,-18 17 1,17-17-1,1 18-15,0-18 16,17 17-16,0-17 16,1 0-16,17-17 0,-18-1 15,71-35-15,-36 18 16,54-71-16,-71 36 16,88-89-1,-71 71-15,-17-1 16,88-105-16,-88 106 0,18-18 15,-54 71-15,-17-18 16,0 36-16,-17-1 16,-1 18-1,-17 35-15,0-17 16,17 0-16</inkml:trace>
  <inkml:trace contextRef="#ctx0" brushRef="#br0" timeOffset="82961.648">23213 18203 0,'0'18'15,"-18"-18"1,1 18-1,-1-1-15,0-17 16,1 18-16,-1 0 0,-17-1 16,-36 1-1,36 17-15,17-17 0,-35 17 16,36-17-16,-1-1 16,18 1-16,18 0 15,-18-1-15,35 1 16,-17-1-16,17 1 0,18 0 15,-18-1-15,53 19 16,-52-19-16,34 19 16,-52-19-16,-1 19 15,1-36-15</inkml:trace>
  <inkml:trace contextRef="#ctx0" brushRef="#br0" timeOffset="91598.777">6562 17110 0,'-18'35'0,"36"-70"0,-54 105 16,36-52-16,0 17 0,-17 0 15,-1 54-15,0-36 16,1 35-16,17-53 15,-18-17 1,18 17-16,0 0 0,0-17 16,0 0-16,0-1 0</inkml:trace>
  <inkml:trace contextRef="#ctx0" brushRef="#br0" timeOffset="91865.612">6297 17533 0,'0'71'15,"0"-142"-15,-18 177 0,18-71 0,0 0 16,18 18-16,-18-35 15,53 0 1,-35-1-16,17-17 16,0-17-16,0 17 0,18-18 15,-17 0-15,-1 1 0,36-1 16,-36 0-16,-35 1 16</inkml:trace>
  <inkml:trace contextRef="#ctx0" brushRef="#br0" timeOffset="128797.451">25435 12471 0,'18'0'109,"17"17"-93,0-17-16,18 18 0,36-18 15,-36 0-15,88 0 16,-71 0-16,107 0 16,-89-18-16,141 1 15,-105-1 1,140-17-16,-140 17 15,17 18-15,0-17 0,0 17 16,-18 0-16,19 17 0,104 18 16,-122-35-16,123 18 15,-124 0 1,89-18-16,-124 0 16,18 0-16,-71 0 15,18 17-15,-35-17 16,-36 0-1,1 0 1</inkml:trace>
  <inkml:trace contextRef="#ctx0" brushRef="#br0" timeOffset="131600.65">29263 11483 0,'0'-18'0,"18"1"16,-18-1-1,17 18 1,1 53 15,-18-18-31,0 0 0,0 107 16,0-54-16,0 88 16,0-88-1,0 53-15,0-88 16,17-17-16,-17-19 0,18 1 15,-18 0-15,0-36 16,0-35 0,0 18-16,0-71 15,0 53-15,0-18 16,0 19-16,0-107 16,0 88-16,18-35 15,-1 71-15,1 17 16,0 36-16,17 53 15,0-18-15,-17 17 16,17 18-16,18 53 16,-18-70-16,54 17 15,-72-53-15,36 1 16,-35-19-16,-1-34 16,-17-19-16,0-52 15,0 35-15,-17-17 16,-36-54-16,18-17 15,17 88-15,0 0 16,1-17 0,17 52-16,0 36 15,35 35 1</inkml:trace>
  <inkml:trace contextRef="#ctx0" brushRef="#br0" timeOffset="132023.113">30021 12118 0,'18'0'16,"-36"0"-16,54 18 0,17-36 16,-36 18-16,1-18 15,0 1-15,-1-1 0,1 0 16,-18 1-16,0-36 16,-18 35-16,-17 1 15,0-1-15,-18 18 16,17 0-16,1 18 15,0 17-15,35 0 16,0 18-16,17-18 16,36 1-16,0-19 15,18 1-15,-36-18 16,0 0-16,36-18 16,-53 18-16,35-35 15,-36 17-15,-17 1 16</inkml:trace>
  <inkml:trace contextRef="#ctx0" brushRef="#br0" timeOffset="132361.935">30427 11924 0,'18'0'47,"-1"-18"-31,1 18-16,17 0 16,1-17-16,-19 17 15,18 0-15,-17-18 0,0 18 16,-1 0-16,19 0 15,-19 0-15,1-18 16,-36 18 15,1 0-15,-1 0-16</inkml:trace>
  <inkml:trace contextRef="#ctx0" brushRef="#br0" timeOffset="132701.942">30568 11501 0,'0'17'15,"0"18"-15,0 36 16,0-36-16,0 71 16,0-53-1,0 0-15,18 53 16,-1-71-16,19 36 16,-19-54-16,1 1 0,53 0 15,-54-1-15,54-17 16,-36-17-1,0 17-15,1-18 16,-19 18-16,-34 0 16,17 18-16</inkml:trace>
  <inkml:trace contextRef="#ctx0" brushRef="#br0" timeOffset="134164.766">25629 13406 0,'18'52'0,"-36"-104"0,54 157 16,-19 54-16,-17-71 15,18 89 1,-18-89-16,0 35 15,0-70-15,0 0 16,-18-53-16,1-35 16,-1 0-1,0-1-15,1-17 0,-19-88 16,36 88-16,18-88 16,0 71-16,17-1 15,0 18-15,18 36 0,0-19 16,106 36-16,-71 18 15,-17 17-15,70 54 16,-53 52 0,-53-71-16,-35 1 0,-17 52 15,-36-70-15,-36 35 16,19-52-16,-54 34 16,71-52-16,-35-1 15,53-17-15,35-35 16,0 18-1</inkml:trace>
  <inkml:trace contextRef="#ctx0" brushRef="#br0" timeOffset="134487.875">26353 14182 0,'-18'17'15,"36"-17"-15,17 0 16,-18-17-16,54-1 16,-18-35-1,-35 35-15,-1 1 16,1-18-16,-18-1 16,0 1-16,-18 17 0,-35 18 15,18 0-15,-18 18 16,35 0-16,1 52 15,17-35-15,53 36 16,-18-36-16,53 18 16,-35-35-16,0 0 15,53-18 1,-53-18-16,-18 18 16</inkml:trace>
  <inkml:trace contextRef="#ctx0" brushRef="#br0" timeOffset="134797.476">26793 14164 0,'0'0'15,"18"18"-15,0-18 0,35 17 16,-18-34 0,36-1-16,-54 0 15,1 18-15,-1-35 16,-17 17-16,-17-17 15,-1 18-15,-52-1 16,34 0-16,-17 18 16,36 0-16,-19 36 15,36-19-15,0 36 16,36-35-16,-19 17 16,72 0-16,-36 1 15,35-1-15,-35-35 16,17 18-1,-35-18-15,-17 0 16</inkml:trace>
  <inkml:trace contextRef="#ctx0" brushRef="#br0" timeOffset="135171.045">27252 14129 0,'0'0'0,"18"35"0,-1 71 16,1-53-16,0 70 16,-1-17-1,1-53-15,-18-18 0,0 1 16,0-19-16,-18-34 16,1-54-1,17 18-15,-18-53 16,18 36-16,35-89 15,-17 106 1,52-35-16,-17 70 16,18 18-16,-53 0 15,17 35-15,-35 1 16,-18 34-16,-17-34 16,-53-1-1,35-17-15,-53-18 16,71 0-16,-1-18 15,19 0-15,-1 1 0</inkml:trace>
  <inkml:trace contextRef="#ctx0" brushRef="#br0" timeOffset="135839.242">28081 14288 0,'-18'0'16,"36"0"-16,35 0 16,0 0-1,88 0-15,-35 0 16,141 0-16,-106 0 16,18 0-16,176 0 15,-159 0-15,-17 17 0,141 1 16,-177-18-1,89 35-15,-141-17 16,-1-1-16,-70 1 16,-18 0-16,-17-1 15</inkml:trace>
  <inkml:trace contextRef="#ctx0" brushRef="#br0" timeOffset="139091.979">25929 11271 0,'0'18'0,"18"88"15,-18-18-15,0-18 0,0 125 16,0-107-16,17-18 15,-17 18-15,0-17 16,18-18-16,-18 0 0,18-18 16,-18-17-16,17-1 15,-17-34-15</inkml:trace>
  <inkml:trace contextRef="#ctx0" brushRef="#br0" timeOffset="139282.091">25929 11448 0,'0'0'15,"53"-18"-15,0 0 0,53-17 16,-36 17 0,36-17-16,-70 35 15,-19 0-15,1 0 0,-1 0 16,-34 18-16</inkml:trace>
  <inkml:trace contextRef="#ctx0" brushRef="#br0" timeOffset="139402.499">26000 11695 0,'0'0'16,"106"-18"-16,-36 0 15,1 1-15,35-1 16,-54 0-16</inkml:trace>
  <inkml:trace contextRef="#ctx0" brushRef="#br0" timeOffset="139832.44">26652 11712 0,'0'0'0,"-53"0"16,18 18-16,0 0 0,-36 52 16,71-35-1,-17 36-15,17-53 16,17 17-16,36 0 15,-17-35-15,-1 0 0,53-35 16,-53 17-16,-17-17 16,0 0-16,-1-1 0,-17-34 15,0 52 1,-17-35-16,-1 36 16,0 17-1,18 35-15,-17 0 16,34 36-1,1-36-15,0 0 0,17 1 16,0-1-16,0-18 16,1 1-16,-1 0 0,0-1 15</inkml:trace>
  <inkml:trace contextRef="#ctx0" brushRef="#br0" timeOffset="140037.835">27040 11748 0,'-35'52'0,"70"-104"0,-87 122 15,52-35-15,0 18 16,17-35-16,18 35 16,-17-18-16,17-17 15,-17-1-15,53 1 16,-54-18-16,18-18 15</inkml:trace>
  <inkml:trace contextRef="#ctx0" brushRef="#br0" timeOffset="140399.107">27323 11871 0,'0'18'16,"17"-1"-1,1 1-15,35 0 16,-18-18-16,-17 0 0,52 0 16,-34-18-16,-1-17 15,-17-1 1,-1 19-16,-17-19 0,0 1 16,-17-18-16,-1 36 15,-53-19-15,36 36 16,0 0-16,-1 18 0,19 0 15,-1 52 1,18-35-16,18 54 16,17-54-16,0 0 15,18 0-15,-17 1 0,87-1 16,-88-35-16,54 0 16,-54 0-16,0 0 15,-53 0 1</inkml:trace>
  <inkml:trace contextRef="#ctx0" brushRef="#br0" timeOffset="142873.524">28258 13212 0,'0'-18'16,"0"36"-16,17-18 0,-17 70 15,18 1-15,-1 17 16,-17 0-16,36 106 16,-36-106-16,53 53 15,-36-88-15,19 35 16,-36-70-16,17 0 16</inkml:trace>
  <inkml:trace contextRef="#ctx0" brushRef="#br0" timeOffset="143056.686">28275 13423 0,'0'0'16,"18"-17"-16,17-1 0,-17 18 15,35-18-15,-18 1 0,71-1 16,-71 0-16,0 18 15,1 18 1,-36 0-16</inkml:trace>
  <inkml:trace contextRef="#ctx0" brushRef="#br0" timeOffset="143189.994">28363 13723 0,'0'0'16,"106"-18"-16,-53 1 15,53-1-15,-53 1 16,17 17-16</inkml:trace>
  <inkml:trace contextRef="#ctx0" brushRef="#br0" timeOffset="143580.435">28998 13723 0,'0'0'0,"-53"0"0,18 18 16,18-1-16,-19 36 16,36-35-16,0 17 0,18 18 15,17-35-15,18-1 16,-18-17-16,36 0 15,-36-17 1,-17-1-16,-18 0 0,17 1 16,-17-18-16,0-1 15,-17-17-15,-1 53 16,1-35 0,-1 35-16,18 18 15,18 17 1,-18 0-16,35 18 15,-35-18-15,53 18 16,-18-53-16,18 18 16,-35-18-16</inkml:trace>
  <inkml:trace contextRef="#ctx0" brushRef="#br0" timeOffset="143773.659">29351 13688 0,'0'0'16,"-53"35"-16,53-17 0,-17 35 15,17-18-15,35 18 16,-18-18 0,36 0-16,-17-35 15,-1 18-15,0-18 16,-17 0-16</inkml:trace>
  <inkml:trace contextRef="#ctx0" brushRef="#br0" timeOffset="144141.502">29580 13811 0,'0'18'16,"36"0"-16,-36-1 15,53 1-15,-36-18 16,54 0-16,-54 0 16,54-35-1,-53-1-15,17 19 0,-17-36 16,-18 35-16,-18 0 16,0 1-16,1-1 0,-19 18 15,-17 0-15,-17 18 16,35-1-16,17 1 0,0 17 15,1-17-15,17 17 0,17 1 16,36 16 0,-17-16-16,16-19 0,-16 1 15,70 17-15,-71-35 16,18 0-16,0 0 16,-18 0-1,-53 18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1:34:04.8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10707 10989 0,'17'0'16,"54"-18"-16,-18 1 15,88-1-15,-53 18 16,124-18-16,-106 18 15,17 0-15,1 0 16,-18 18-16,17-18 16,18 18-16,0-18 0,159 0 15,-141 0-15,141-18 16,-159 18-16,106-35 16,-159 17-16,88 1 15,-123 17-15,18-18 16,-36 18-16,-35-18 15</inkml:trace>
  <inkml:trace contextRef="#ctx0" brushRef="#br0" timeOffset="290.592">13458 10513 0,'36'0'16,"-1"17"-16,0-17 0,36 18 15,-18 0 1,53 17-16,-53-17 16,-18-1-16,0 19 15,0-19-15,1 18 0,17 18 16,-53-17-16,17-1 16,-17-17-1,-53-1-15,18-17 16,-53 35-16,35-17 15,0 0-15,18-1 0,-53 19 16,35-19-16,-36 19 16</inkml:trace>
  <inkml:trace contextRef="#ctx0" brushRef="#br0" timeOffset="1122.434">11007 10689 0,'-18'18'16,"-35"35"-1,18-36 1,0 19-16,17-1 0,0 0 16,1 0-16,-1 1 0,18-1 15,0 0-15,0-17 0,0 17 16,18-17-16,35 17 16,-18-17-16,18-1 15,-18-17-15,0 18 0,18-18 16,-17 0-16,16-18 15</inkml:trace>
  <inkml:trace contextRef="#ctx0" brushRef="#br0" timeOffset="1896.985">10513 10654 0,'17'-18'16,"1"1"-16,0-1 0,-1-17 16,1 17-1,0 0-15,17-52 16,-17 52-16,17-17 16,-18 0-16,19-1 0,-1-17 0,0 18 15,53-71 1,-35 71-16,0-18 15,0 18-15,0 0 0,35-18 16,-35 35-16,35-17 16,-17 0-16,0-1 15,-1 1-15,18 0 0,71-54 16,-71 54-16,89-53 16,-72 35-16,90-17 15,-90 34-15,1 1 16,0 0-16,0 17 0,123-52 15,-105 52-15,158-53 16,-159 54-16,160-54 16,-142 53-1,123-34-15,-123 34 16,142-17-16,-125 17 16,142 0-16,-141 1 15,0-1-15,-1 0 16,178-17-16,-160 35 15,159-35-15,-159 35 16,-17 0-16,0 0 16,17 0-16,-35 18 0,18-18 0,-18 35 15,159 0 1,-141 0-16,158 18 16,-175-17-16,157 34 15,-157-35-15,-1 1 0,0-1 16,0 18-16,-18 0 0,18 0 15,-17 0-15,-18 0 0,123 52 16,-141-69 0,106 69-16,-106-69 15,71 52-15,-88-53 16,52 18-16,-52-18 16,-18 1-16,-18-19 15,18 19-15,17 17 16,-34-36-16,-1 36 15,-17-35-15,17 17 16</inkml:trace>
  <inkml:trace contextRef="#ctx0" brushRef="#br0" timeOffset="2190.599">21096 9737 0,'0'0'15,"53"35"-15,-18 0 0,36 18 16,-18-18-16,0 1 16,70 34-1,-88-34-15,18-1 0,-17-18 16,-19 19-16,19 34 15,-36-52-15,-36 35 16,1-36-16,-71 19 16,36-19-16,-1-17 15,1 18-15,17-18 0,-106 18 16</inkml:trace>
  <inkml:trace contextRef="#ctx0" brushRef="#br0" timeOffset="2740.845">10460 10001 0,'0'0'16,"53"71"-16,-36-36 0,1 18 15,-18 53-15,0-53 16,-18 0-16,18 0 0,0 52 16,18-87-16,-18 17 15,53 1 1,-18-36-16,53 17 16,-35-34-16,53-19 15,-35 19-15,35-19 16,-53 19-16</inkml:trace>
  <inkml:trace contextRef="#ctx0" brushRef="#br0" timeOffset="22261.704">28293 12859 0,'17'0'16,"1"0"-16,106 0 16,-54-18-16,124 0 15,-88 18-15,106-35 16,-107 18-16,19-1 16,-18 0-16,0-17 0,52 0 15,-105 17 1,0 0-16,-70 1 15</inkml:trace>
  <inkml:trace contextRef="#ctx0" brushRef="#br0" timeOffset="23168.399">29157 12894 0,'0'-18'16,"0"1"-1,0-1 1,0 36 31,0-1-31,18 1-16,-1 35 15,1-18-15,35 36 16,-35-18-16,17 0 0,18 70 15,-18-52-15,18 87 16,-18-69 0,18 52-16,-35-71 15,-1 18-15,-17-35 16,0 0 0,-17-17-16,-18-19 0,-36 18 15,36-17-15,-18-18 16,0 18-16,-18-18 0,1 0 15,-1 0-15,1 0 0,-71-18 16,70 18-16,-53-35 16,72 35-16</inkml:trace>
  <inkml:trace contextRef="#ctx0" brushRef="#br0" timeOffset="38155.567">26935 15893 0,'0'0'15,"-18"-18"-15,0 0 0,-17 1 16,17 17 0,1 0-16,-1 17 15,0 1-15,-17 70 0,35-35 16,-17 71-16,17-71 15,0-1-15,17 1 16,18 0-16,-17-35 16,17 0-16,36-18 15,-36-18-15,36-35 16,-54 0-16,36-53 16,-35 53-16,0-17 15,-18-1-15,17 1 0,-17-19 16,-17-87-16,-1 70 15,-17-88-15,-1 124 16,-16-19-16,34 89 16,0 0-16,1 89 15,17-19-15,0 18 16,0 1-16,17 16 16,36 89-16,-18-105 15,1-19-15,17 1 16,-18-18-16,0 0 0,36 35 15,-36-71-15,0 19 16,-17-19-16,0-17 0,-1 0 16</inkml:trace>
  <inkml:trace contextRef="#ctx0" brushRef="#br0" timeOffset="38471.567">27728 15469 0,'0'-70'16,"0"140"-16,0-158 0,-17 70 15,-1 1-15,0 17 16,1 17-16,-18 54 15,35 0-15,-18 70 16,18-71-16,0 89 16,18-88-16,17 70 15,-18-88-15,54 35 16,-36-53-16,36 0 16,-36-17-1,0-18-15</inkml:trace>
  <inkml:trace contextRef="#ctx0" brushRef="#br0" timeOffset="41730.522">28346 15734 0</inkml:trace>
  <inkml:trace contextRef="#ctx0" brushRef="#br0" timeOffset="42042.914">28346 15734 0,'-18'0'16,"36"0"-16,-36-18 15,36 18 1,-1 0 15,1 0-15,0 0-16,17 18 15,0 17 1,36 0-16,-36 1 16,36 17-16,-19-36 15,19 36 1,-36-35-16,1 17 15,-19-17-15,1-18 0,-18 17 16,18-17-16,-36 0 16</inkml:trace>
  <inkml:trace contextRef="#ctx0" brushRef="#br0" timeOffset="42281.892">28698 15610 0,'0'0'0,"-17"0"16,-1 18-16,1 0 16,-19 52-1,1 18-15,17-35 16,1 0-16,-1-17 15,18-1-15,0 0 0,0 0 16,0-17-16,0 0 0,18-18 16</inkml:trace>
  <inkml:trace contextRef="#ctx0" brushRef="#br0" timeOffset="42499.277">28840 15222 0,'0'-17'15</inkml:trace>
  <inkml:trace contextRef="#ctx0" brushRef="#br0" timeOffset="42828.167">28840 15117 0,'-18'0'0,"0"0"16,18 17-1,0 1-15,-17-1 16,17 19-16,0 34 15,0-34-15,0 34 16,17-35-16,19 36 16,-19-53-16,36 17 15,-35-35-15,35 0 16,-36-18-16,-17 1 16</inkml:trace>
  <inkml:trace contextRef="#ctx0" brushRef="#br0" timeOffset="42982.52">29016 15293 0,'0'35'0,"0"-70"0,18 105 16,-18-52-16,17 17 0,1 1 16,0-19-16,-1-17 15</inkml:trace>
  <inkml:trace contextRef="#ctx0" brushRef="#br0" timeOffset="43126.924">29051 15152 0,'18'17'31,"0"-17"-31,-1 0 15</inkml:trace>
  <inkml:trace contextRef="#ctx0" brushRef="#br0" timeOffset="43321.62">29139 14958 0,'0'0'16,"36"0"-16,17 35 15,-18 0-15,-17 1 16,17-1-16,-18 18 0,19 35 16,-36-53-16,0 36 15,-18-36-15,0 36 16,-17-54-16</inkml:trace>
  <inkml:trace contextRef="#ctx0" brushRef="#br0" timeOffset="43600.789">29757 15857 0,'-18'71'0,"36"-142"0,-53 177 16,35-71-16,-36 36 16,19-36-16,-19 1 0,19-19 15,-19 1-15</inkml:trace>
  <inkml:trace contextRef="#ctx0" brushRef="#br0" timeOffset="44055.871">30198 15505 0,'17'53'16,"19"-18"-16,-19 0 0,72 53 15,-54-52-15,53 34 16,-35-35-16,-18 1 16,36-1-1,-54-35-15,1 0 0</inkml:trace>
  <inkml:trace contextRef="#ctx0" brushRef="#br0" timeOffset="44240.375">30480 15416 0,'0'0'15,"-18"36"-15,1 17 0,-1 0 0,0-1 16,1 1-16,-1 18 0,18 52 16,0-70-1,0-17-15,18-1 16,-1-18-16,1 1 0</inkml:trace>
  <inkml:trace contextRef="#ctx0" brushRef="#br0" timeOffset="44489.778">30639 14834 0,'-18'36'0,"36"-72"16,-36 107-16,18-18 0,0 53 15,18-53-15,17 70 16,0-88-16,-17 18 16,35 18-1,-18-54-15,0 19 0,-17-36 16,0 0-16</inkml:trace>
  <inkml:trace contextRef="#ctx0" brushRef="#br0" timeOffset="44652.336">30921 15169 0,'0'0'0,"35"53"16,-17 0-16,0 35 15,-1-52-15,1-1 16,-1 0-16,-17-17 0,18 0 15,-18-1-15,-18-17 16,-17-35-16</inkml:trace>
  <inkml:trace contextRef="#ctx0" brushRef="#br0" timeOffset="44768.238">30868 15134 0,'18'-53'15,"-36"106"-15,36-123 0,17 52 16,-17 0-16,-1 18 15</inkml:trace>
  <inkml:trace contextRef="#ctx0" brushRef="#br0" timeOffset="44968.2">31097 14870 0,'0'0'16,"36"17"-16,-1 19 0,0 16 16,-17-16-16,-1 17 15,1-18-15,-18 0 16,0-17 0,0 17-16,-18-17 0,-17 17 15</inkml:trace>
  <inkml:trace contextRef="#ctx0" brushRef="#br0" timeOffset="45746.406">31521 14817 0,'17'0'125,"1"0"-62,0 0-63,-1 0 15,19 17 1,-1 1-16,0 0 15,36 52-15,-36-17 16,53 71-16,-53-72 16,1 37-16,-1-19 0,0 107 15,-17-89 1,0 53-16,-18-71 16,0 54-16,0-89 15,-53 36-15,17-36 16,-52 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7" Target="../media/image5.pn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Relationship Id="rId6" Target="../ink/ink1.xml" Type="http://schemas.openxmlformats.org/officeDocument/2006/relationships/customXml"/><Relationship Id="rId5" Target="../media/image5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5.xml.rels><?xml version="1.0" encoding="UTF-8" standalone="yes" ?><Relationships xmlns="http://schemas.openxmlformats.org/package/2006/relationships"><Relationship Id="rId13" Target="../media/image12.jpeg" Type="http://schemas.openxmlformats.org/officeDocument/2006/relationships/image"/><Relationship Id="rId3" Target="../media/image7.jpeg" Type="http://schemas.openxmlformats.org/officeDocument/2006/relationships/image"/><Relationship Id="rId7" Target="../media/image11.jpeg" Type="http://schemas.openxmlformats.org/officeDocument/2006/relationships/image"/><Relationship Id="rId12" Target="../media/image90.png" Type="http://schemas.openxmlformats.org/officeDocument/2006/relationships/image"/><Relationship Id="rId17" Target="../media/image17.png" Type="http://schemas.openxmlformats.org/officeDocument/2006/relationships/image"/><Relationship Id="rId2" Target="../media/image6.jpeg" Type="http://schemas.openxmlformats.org/officeDocument/2006/relationships/image"/><Relationship Id="rId16" Target="../ink/ink5.xml" Type="http://schemas.openxmlformats.org/officeDocument/2006/relationships/customXml"/><Relationship Id="rId1" Target="../slideLayouts/slideLayout2.xml" Type="http://schemas.openxmlformats.org/officeDocument/2006/relationships/slideLayout"/><Relationship Id="rId6" Target="../media/image10.jpeg" Type="http://schemas.openxmlformats.org/officeDocument/2006/relationships/image"/><Relationship Id="rId11" Target="../media/image13.png" Type="http://schemas.openxmlformats.org/officeDocument/2006/relationships/image"/><Relationship Id="rId5" Target="../media/image9.jpeg" Type="http://schemas.openxmlformats.org/officeDocument/2006/relationships/image"/><Relationship Id="rId15" Target="../media/image14.jpeg" Type="http://schemas.openxmlformats.org/officeDocument/2006/relationships/image"/><Relationship Id="rId4" Target="../media/image8.jpeg" Type="http://schemas.openxmlformats.org/officeDocument/2006/relationships/image"/><Relationship Id="rId14" Target="../media/image13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Triplet loss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Learning Objective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45417" y="6477024"/>
            <a:ext cx="843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Schroff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al.,2015, 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FaceNet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: A unified embedding for face recognition and clustering]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73760" y="1508442"/>
            <a:ext cx="3009823" cy="2051130"/>
            <a:chOff x="873760" y="1508442"/>
            <a:chExt cx="3009823" cy="20511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3760" y="1508442"/>
              <a:ext cx="1259840" cy="14523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623743" y="1508442"/>
              <a:ext cx="1259840" cy="145239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45862" y="319024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Schoolbook" charset="0"/>
                  <a:ea typeface="Century Schoolbook" charset="0"/>
                  <a:cs typeface="Century Schoolbook" charset="0"/>
                </a:rPr>
                <a:t>Anchor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736534" y="3190240"/>
              <a:ext cx="103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entury Schoolbook" charset="0"/>
                  <a:ea typeface="Century Schoolbook" charset="0"/>
                  <a:cs typeface="Century Schoolbook" charset="0"/>
                </a:rPr>
                <a:t>Positive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44778" y="1508442"/>
            <a:ext cx="3098565" cy="2054702"/>
            <a:chOff x="6544778" y="1508442"/>
            <a:chExt cx="3098565" cy="2054702"/>
          </a:xfrm>
        </p:grpSpPr>
        <p:grpSp>
          <p:nvGrpSpPr>
            <p:cNvPr id="11" name="Group 10"/>
            <p:cNvGrpSpPr/>
            <p:nvPr/>
          </p:nvGrpSpPr>
          <p:grpSpPr>
            <a:xfrm>
              <a:off x="6544778" y="1508442"/>
              <a:ext cx="3038673" cy="2054702"/>
              <a:chOff x="6544778" y="1508442"/>
              <a:chExt cx="3038673" cy="2054702"/>
            </a:xfrm>
          </p:grpSpPr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544778" y="1508442"/>
                <a:ext cx="1259840" cy="1452392"/>
              </a:xfrm>
              <a:prstGeom prst="rect">
                <a:avLst/>
              </a:prstGeom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6697644" y="3193812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Anchor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443395" y="3190240"/>
                <a:ext cx="1140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Schoolbook" charset="0"/>
                    <a:ea typeface="Century Schoolbook" charset="0"/>
                    <a:cs typeface="Century Schoolbook" charset="0"/>
                  </a:rPr>
                  <a:t>Negative</a:t>
                </a: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3503" y="1508442"/>
              <a:ext cx="1259840" cy="1452392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3D67B0-C38D-47D7-B6A0-D6160B95C222}"/>
                  </a:ext>
                </a:extLst>
              </p14:cNvPr>
              <p14:cNvContentPartPr/>
              <p14:nvPr/>
            </p14:nvContentPartPr>
            <p14:xfrm>
              <a:off x="546120" y="1015920"/>
              <a:ext cx="11367000" cy="558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3D67B0-C38D-47D7-B6A0-D6160B95C2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760" y="1006560"/>
                <a:ext cx="11385720" cy="56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54" y="5445760"/>
            <a:ext cx="677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Training set: 10k pictures of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1k persons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48244-E6BA-4F97-97F8-B96214485893}"/>
              </a:ext>
            </a:extLst>
          </p:cNvPr>
          <p:cNvSpPr txBox="1"/>
          <p:nvPr/>
        </p:nvSpPr>
        <p:spPr>
          <a:xfrm>
            <a:off x="-45417" y="6477024"/>
            <a:ext cx="843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Schroff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al.,2015, 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FaceNet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: A unified embedding for face recognition and clustering]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90BD94-E0CF-40BE-B3C0-6632D88C6065}"/>
                  </a:ext>
                </a:extLst>
              </p14:cNvPr>
              <p14:cNvContentPartPr/>
              <p14:nvPr/>
            </p14:nvContentPartPr>
            <p14:xfrm>
              <a:off x="628560" y="628560"/>
              <a:ext cx="10281240" cy="563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90BD94-E0CF-40BE-B3C0-6632D88C60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619200"/>
                <a:ext cx="10299960" cy="56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Choosing the triplets A,P,N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0594" y="1404812"/>
                <a:ext cx="991356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During training, if A,P,N are chosen randomly,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𝑃</m:t>
                        </m:r>
                      </m:e>
                    </m:d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+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𝛼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≤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𝑁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 is easily satisfied.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4" y="1404812"/>
                <a:ext cx="9913566" cy="1077218"/>
              </a:xfrm>
              <a:prstGeom prst="rect">
                <a:avLst/>
              </a:prstGeom>
              <a:blipFill>
                <a:blip r:embed="rId2"/>
                <a:stretch>
                  <a:fillRect l="-1599" t="-7345"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0594" y="3655760"/>
            <a:ext cx="9913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Choose triplets that’re “hard” to train on.</a:t>
            </a:r>
          </a:p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DC17D-9239-4626-8390-DB8B6321946B}"/>
              </a:ext>
            </a:extLst>
          </p:cNvPr>
          <p:cNvSpPr txBox="1"/>
          <p:nvPr/>
        </p:nvSpPr>
        <p:spPr>
          <a:xfrm>
            <a:off x="-45417" y="6477024"/>
            <a:ext cx="8433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Schroff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 et al.,2015, </a:t>
            </a:r>
            <a:r>
              <a:rPr lang="en-US" sz="1600" dirty="0" err="1">
                <a:latin typeface="Century Schoolbook" charset="0"/>
                <a:ea typeface="Century Schoolbook" charset="0"/>
                <a:cs typeface="Century Schoolbook" charset="0"/>
              </a:rPr>
              <a:t>FaceNet</a:t>
            </a:r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: A unified embedding for face recognition and clustering]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95B228-1026-48CE-A689-B3F7E6F190C6}"/>
                  </a:ext>
                </a:extLst>
              </p14:cNvPr>
              <p14:cNvContentPartPr/>
              <p14:nvPr/>
            </p14:nvContentPartPr>
            <p14:xfrm>
              <a:off x="368280" y="768240"/>
              <a:ext cx="6750360" cy="228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95B228-1026-48CE-A689-B3F7E6F190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" y="758880"/>
                <a:ext cx="6769080" cy="23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A5453E-01B3-4584-9D79-14B67F4BF181}"/>
                  </a:ext>
                </a:extLst>
              </p14:cNvPr>
              <p14:cNvContentPartPr/>
              <p14:nvPr/>
            </p14:nvContentPartPr>
            <p14:xfrm>
              <a:off x="2260440" y="4057560"/>
              <a:ext cx="8884080" cy="2686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A5453E-01B3-4584-9D79-14B67F4BF1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080" y="4048200"/>
                <a:ext cx="8902800" cy="27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9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Training set </a:t>
            </a:r>
            <a:r>
              <a:rPr lang="en-US"/>
              <a:t>using triplet </a:t>
            </a:r>
            <a:r>
              <a:rPr lang="en-US" dirty="0"/>
              <a:t>loss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7800" y="1188423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Anchor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41000" y="1188423"/>
            <a:ext cx="150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Positive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2440" y="1188423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Negative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43749" y="1914614"/>
            <a:ext cx="6243074" cy="1070536"/>
            <a:chOff x="2543749" y="1914614"/>
            <a:chExt cx="6243074" cy="1070536"/>
          </a:xfrm>
        </p:grpSpPr>
        <p:grpSp>
          <p:nvGrpSpPr>
            <p:cNvPr id="28" name="Group 27"/>
            <p:cNvGrpSpPr/>
            <p:nvPr/>
          </p:nvGrpSpPr>
          <p:grpSpPr>
            <a:xfrm>
              <a:off x="2543749" y="1914614"/>
              <a:ext cx="3615928" cy="1070536"/>
              <a:chOff x="2543749" y="1914614"/>
              <a:chExt cx="3615928" cy="107053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l="26566" t="5481" r="25943" b="55407"/>
              <a:stretch/>
            </p:blipFill>
            <p:spPr>
              <a:xfrm>
                <a:off x="2543749" y="1914615"/>
                <a:ext cx="928608" cy="107053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l="11673" r="14397" b="19845"/>
              <a:stretch/>
            </p:blipFill>
            <p:spPr>
              <a:xfrm>
                <a:off x="5231069" y="1914614"/>
                <a:ext cx="928608" cy="1070535"/>
              </a:xfrm>
              <a:prstGeom prst="rect">
                <a:avLst/>
              </a:prstGeom>
            </p:spPr>
          </p:pic>
        </p:grp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/>
            <a:srcRect l="19132" t="3400" r="21668" b="27800"/>
            <a:stretch/>
          </p:blipFill>
          <p:spPr>
            <a:xfrm>
              <a:off x="7853528" y="1914614"/>
              <a:ext cx="933295" cy="1070535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539062" y="3362786"/>
            <a:ext cx="6247759" cy="1090866"/>
            <a:chOff x="2539062" y="3362786"/>
            <a:chExt cx="6247759" cy="10908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/>
            <a:srcRect l="14623" t="6015" r="22663" b="18809"/>
            <a:stretch/>
          </p:blipFill>
          <p:spPr>
            <a:xfrm>
              <a:off x="2539062" y="3362786"/>
              <a:ext cx="933295" cy="107053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/>
            <a:srcRect l="30800" t="5715" r="29369" b="28762"/>
            <a:stretch/>
          </p:blipFill>
          <p:spPr>
            <a:xfrm>
              <a:off x="5231069" y="3362786"/>
              <a:ext cx="933295" cy="10705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7"/>
            <a:srcRect l="21000" r="9500" b="30387"/>
            <a:stretch/>
          </p:blipFill>
          <p:spPr>
            <a:xfrm>
              <a:off x="7853526" y="3383117"/>
              <a:ext cx="933295" cy="1070535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2943191" y="4737639"/>
            <a:ext cx="5437159" cy="298883"/>
            <a:chOff x="2943191" y="4737639"/>
            <a:chExt cx="5437159" cy="298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43191" y="4737639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191" y="4737639"/>
                  <a:ext cx="12503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5000" r="-45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30512" y="4737639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512" y="4737639"/>
                  <a:ext cx="12503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5000" r="-45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255316" y="4759523"/>
                  <a:ext cx="125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5316" y="4759523"/>
                  <a:ext cx="12503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857" r="-3809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539062" y="5318954"/>
            <a:ext cx="6247758" cy="1095298"/>
            <a:chOff x="2539062" y="5318954"/>
            <a:chExt cx="6247758" cy="1095298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13"/>
            <a:srcRect l="28400" t="6518" r="25400" b="18074"/>
            <a:stretch/>
          </p:blipFill>
          <p:spPr>
            <a:xfrm>
              <a:off x="2539062" y="5318954"/>
              <a:ext cx="933295" cy="107053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31069" y="5318954"/>
              <a:ext cx="933295" cy="10705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15"/>
            <a:srcRect l="45418" r="29209" b="51159"/>
            <a:stretch/>
          </p:blipFill>
          <p:spPr>
            <a:xfrm>
              <a:off x="7853525" y="5343717"/>
              <a:ext cx="933295" cy="107053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C94F40-3064-445C-9A35-D7B86F93AA99}"/>
                  </a:ext>
                </a:extLst>
              </p14:cNvPr>
              <p14:cNvContentPartPr/>
              <p14:nvPr/>
            </p14:nvContentPartPr>
            <p14:xfrm>
              <a:off x="3765600" y="3149640"/>
              <a:ext cx="7779240" cy="2750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C94F40-3064-445C-9A35-D7B86F93AA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6240" y="3140280"/>
                <a:ext cx="7797960" cy="27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06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6234</TotalTime>
  <Words>135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Face recognition</vt:lpstr>
      <vt:lpstr>Learning Objective</vt:lpstr>
      <vt:lpstr>Loss function</vt:lpstr>
      <vt:lpstr>Choosing the triplets A,P,N</vt:lpstr>
      <vt:lpstr>Training set using triplet loss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Ritik Garg</cp:lastModifiedBy>
  <cp:revision>249</cp:revision>
  <cp:lastPrinted>2017-10-27T03:42:45Z</cp:lastPrinted>
  <dcterms:created xsi:type="dcterms:W3CDTF">2017-07-10T20:19:53Z</dcterms:created>
  <dcterms:modified xsi:type="dcterms:W3CDTF">2019-01-30T18:06:07Z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264781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