
<file path=[Content_Types].xml><?xml version="1.0" encoding="utf-8"?>
<Types xmlns="http://schemas.openxmlformats.org/package/2006/content-types">
  <Default ContentType="image/png" Extension="png"/>
  <Default ContentType="image/jpeg" Extension="jpeg"/>
  <Default ContentType="application/vnd.openxmlformats-package.relationships+xml" Extension="rels"/>
  <Default ContentType="application/xml" Extension="xml"/>
  <Default ContentType="image/tiff" Extension="tiff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theme+xml" PartName="/ppt/theme/theme2.xml"/>
  <Override ContentType="application/inkml+xml" PartName="/ppt/ink/ink1.xml"/>
  <Override ContentType="application/inkml+xml" PartName="/ppt/ink/ink2.xml"/>
  <Override ContentType="application/vnd.ms-powerpoint.revisioninfo+xml" PartName="/ppt/revisionInfo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70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6"/>
    <p:restoredTop sz="86438"/>
  </p:normalViewPr>
  <p:slideViewPr>
    <p:cSldViewPr snapToGrid="0" snapToObjects="1">
      <p:cViewPr varScale="1">
        <p:scale>
          <a:sx n="93" d="100"/>
          <a:sy n="93" d="100"/>
        </p:scale>
        <p:origin x="33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28T21:39:45.86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23813 2681 0,'0'0'16,"17"-18"15,1-17-16,17 18-15,-17-19 0,-1 1 16,36-53-16,-17 53 16,34-54-1,-35 54-15,18 0 0,-17-18 16,16 18-16,54-71 16,-70 70-16,52-52 15,-71 53-15,1 0 16</inkml:trace>
  <inkml:trace contextRef="#ctx0" brushRef="#br0" timeOffset="483.6763">23742 2293 0,'0'18'31,"0"35"-31,0-36 16,0 19-16,0 16 15,0-16-15,0-1 16,0-17-16,0-1 0,18-17 16,-1 0-16,54 0 15,-36-17-15,18 17 0,35-36 16,-35 19 0,-18-1-16,1 0 15,-19 1-15</inkml:trace>
  <inkml:trace contextRef="#ctx0" brushRef="#br0" timeOffset="1430.4087">24218 7267 0,'18'-17'0,"-1"17"16,1-18-16,53-35 15,-36 18-15,53-36 16,-35 54-16,0-19 0,0 1 16,-18 0-16,53-18 15,-52 18-15,-19 17 16,1 18-16,0-18 0,-18 1 15,-18 17 1,0 17 0</inkml:trace>
  <inkml:trace contextRef="#ctx0" brushRef="#br0" timeOffset="1780.0085">24395 6967 0,'-18'0'16,"0"0"0,1 36-16,-36 17 15,35-18-15,-35 35 16,53-34-16,-17-1 0,17 0 16,17-17-16,1 0 0,52 17 15,-17-35-15,0 0 16,35 0-1,-52 0-15,-1 0 0,0-18 16</inkml:trace>
  <inkml:trace contextRef="#ctx0" brushRef="#br0" timeOffset="7780.8826">27005 7444 0,'0'-18'15,"0"36"1,18 17-1,-1 0 1,-17 18-16,18 0 0,-18 53 16,0-36-16,0 54 15,0-54-15,-18 36 16,18-53-16,0 18 16,0-54-16,18 19 15,-18-19-15,18-17 16,-36-17 15</inkml:trace>
  <inkml:trace contextRef="#ctx0" brushRef="#br0" timeOffset="8202.9092">26864 7726 0,'0'0'16,"0"-18"-1,18-17 1,-1 17-16,-17 1 16,18-1-16,35-35 15,0 0 1,-36 18-16,19 17 0,-1-17 16,-17 17-16,35-35 15,-36 36-15,1 17 16,-1 0-16,-17 17 0,18 36 15,0-17 1,-1-1-16,1 18 0,-18-18 16,18-17-16,17 35 15,-17-18-15,-1-17 16,1-18-16</inkml:trace>
  <inkml:trace contextRef="#ctx0" brushRef="#br0" timeOffset="24342.8986">29263 8132 0,'0'-18'0,"0"36"79,0 34-64,0-34-15,0 0 16,0 35-1,0-18-15,0 0 0,0 0 16,0-17-16,0 17 0,-18 18 16,18-17-16,0 17 15,0-36-15,-17 18 16,17-17-16,0 0 16,17-1-1,-17-34 32,0-19-47,0 19 16,0-36-1,0 18-15,0-18 0,0 17 16,0-34 0,0 17-16,0 18 15,0-1-15,18 1 0,-18-18 16,18 36-16,-1-36 15,-17 35-15,18 0 16,-18-17-16,0 17 16,0 71 15,0-17-31,0 52 16,0-35-16,0 35 15,0-53-15,0 18 16,0-18-16,-18 1 0,18 17 15,0-36-15,0 1 16,0 0-16,0-1 16</inkml:trace>
  <inkml:trace contextRef="#ctx0" brushRef="#br0" timeOffset="26449.4817">29351 9260 0,'0'-17'16,"0"-1"-1,-18 18-15,1 0 16,-1 0-16,-17 0 16,17 18-16,-35 17 15,36-17-15,-1 17 16,-17 36-16,17-36 15,18 53-15,0-53 16,35 36 0,1-36-16,34 36 15,18-54-15,-52 1 16,52-18-16,-35 0 16,17-35-1,-52 17-15,0 0 0,-1-17 16,1 0-16,-18-18 0,-18-35 15,-17 35-15,-18-35 16,18 52-16,-18 1 16,18 0-16,-1 17 0,-17 18 15,18 18-15</inkml:trace>
  <inkml:trace contextRef="#ctx0" brushRef="#br0" timeOffset="73236.6861">7955 12929 0,'0'-17'0,"0"-1"15,0 36 16,0-1-31,0 19 16,18 34 0,-18-35-16,17 1 0,1-1 15,17 36-15,-17-54 16,17 1-16,18-18 16,-35 0-16,17-18 0,-17-17 15,-1 0-15,1-1 0,0-52 16,-18 53-16,0-36 15,-18 54 1,18-1-16,0 0 0,0 36 16,0 53-1,18-18-15,-1 70 16,1-52 0,17 87-16,-17-70 15,-1-17-15,1 70 16,-18-70-16,0 17 15,-18-53-15,18 0 16,-17 1-16,-1-19 0,-17-17 0,-18 18 16,35-18-1,-17-18-15,-35-35 16,34 36-16,1-18 0,-18-54 16,35 54-16,1 0 15</inkml:trace>
  <inkml:trace contextRef="#ctx0" brushRef="#br0" timeOffset="73625.084">7814 12629 0,'0'-17'16,"18"-1"-16,-1 1 15,36-54 1,-17 36-16,-1-1 0,0 1 15,18-53-15,-35 70 16,17-35-16,-35 36 16,18 34-1,-1 36 1,-17-17 0,35 34-16,-17-35 15,17 54-15,-17-72 16</inkml:trace>
  <inkml:trace contextRef="#ctx0" brushRef="#br0" timeOffset="73920.9142">8731 12753 0,'0'0'0,"18"0"15,0 0-15,17-18 16,0 18-16,36 0 15,-36 0-15,0 0 16,-35 18-16</inkml:trace>
  <inkml:trace contextRef="#ctx0" brushRef="#br0" timeOffset="74049.1557">8731 13070 0,'0'0'15,"71"0"-15,-18 0 0,-18 0 16,0-17-16,18 17 0,-35 0 16</inkml:trace>
  <inkml:trace contextRef="#ctx0" brushRef="#br0" timeOffset="75726.7573">10548 12506 0,'0'-18'16,"-18"18"31,-17 0-32,0-17-15,-53 17 16,35 0-16,0 17 16,-88 1-1,70 0-15,-70 35 16,71-18-16,17 0 15,0 0-15,-36 36 16,72-36-16,-1 0 0,1 1 0,17 34 16,0-34-1,17-19-15,18 19 0,-17-19 16,70 36-16,-52-53 16,17 18-16,-1-18 0,54-18 15,-53 18-15,-18-18 16,1 1-16,-19-1 15,1 1-15,-18-1 0,0 0 16,-18-35-16,-35 0 16,18 36-16,0-19 15,0 19-15,-1-1 0,-17 1 16,18-1-16,18 18 16</inkml:trace>
  <inkml:trace contextRef="#ctx0" brushRef="#br0" timeOffset="77054.0624">11342 11624 0,'-18'-18'0,"36"36"0,-53-53 15,17 52 1,0 19 0,1-19-16,-1 36 15,0-17-15,1 16 0,-19 107 16,19-53-16,-36 141 16,35-106-16,18 18 15,-17-18-15,17 0 0,17-17 16,19 105-16,-1-141 15,18 88 1,-18-105-16,0 35 16,-17-71-16</inkml:trace>
  <inkml:trace contextRef="#ctx0" brushRef="#br0" timeOffset="80643.6825">21643 6562 0,'18'0'16,"17"0"0,0 0-1,36 0-15,-36 0 16,36 0-16,-36 0 16,0-18-16,-17 18 0,-1 0 15,1 0-15,0 0 16,-18-18-16,0 1 15</inkml:trace>
  <inkml:trace contextRef="#ctx0" brushRef="#br0" timeOffset="80894.0245">21978 6350 0,'0'0'15,"35"0"-15,1 18 0,17-18 16,-18 17-16,18 19 16,-36-19-16,1 18 15,0 18-15,-18-17 16,-18-19-16,0 19 0,1-19 16,-1 19-16,-52-1 15,34-18-15,1 1 16,17-18-16,1 0 0,-19 18 15</inkml:trace>
  <inkml:trace contextRef="#ctx0" brushRef="#br0" timeOffset="81637.9491">21625 10495 0,'18'0'16,"0"0"0,-1 0-16,18-17 15,1 17-15,-1 0 0,0-18 16,18 18-16,-17 0 16,-19 0-16,1 0 15,-1 0-15,1 0 0,17 0 16</inkml:trace>
  <inkml:trace contextRef="#ctx0" brushRef="#br0" timeOffset="81861.5427">21908 10283 0,'0'18'15,"52"-18"-15,-34 18 16,35-1-16,-18 1 15,1 0-15,-1-1 16,-18 1-16,19 17 16,-36-17-16,0 17 0,0-17 15,-18 17-15,-17 0 16,17-17-16,1 17 0,-1-17 16,-35 0-16</inkml:trace>
  <inkml:trace contextRef="#ctx0" brushRef="#br0" timeOffset="88890.1467">13000 12118 0,'18'0'0,"-18"-18"31,-18 18-15,18-17-16,0-1 15,0-17 1,18 17-1,-18 0-15,17 1 0,-17-18 16,18 17-16,-18-17 16,0 17-1,-18 18 63,-17 0-78,0 0 16,-54 0-16,36 18 16,-52-1-16,34 1 15,1-18-15,-19 18 16,-69-18-16,-1 17 16,88 1-16,18-18 15,-17 17-15,35 1 0,-54 0 16,54-1-16,17 1 15,18 0 1,36-1 0,34-17-16,-34 18 15,69-18 1,-52 0-16,0 0 0,0 18 0,18-1 16,35 18-1,-54-17-15,19 35 16,-36-35-16,-17 35 15,-18-36-15,-18 19 16,1-19-16,-54 36 16,18-18-16,-35 18 15,53-35-15,-18 17 0,17 0 16,-16 18-16,16-35 16,19 17-16,17 1 15,0-19-15,17 18 0,19 1 0,-1-19 16,18 19-16,106 17 15,-89-18-15,18-17 16,18-1-16,-18 1 0,106-1 16,-105-34-16,-19-1 15,54-17-15,-89 17 16,0-35 0,-35 36-16,-18-19 0,1 1 15,-1 17-15,-17 1 0,0-18 16,-1 17-16,1 0 15,17 18-15</inkml:trace>
  <inkml:trace contextRef="#ctx0" brushRef="#br0" timeOffset="92394.712">12136 13247 0,'0'17'16,"17"19"-1,1-1-15,-1 0 16,-17 18-16,36 35 16,-36-52-16,17 17 15,1-36-15,-18 19 16,0-54-1</inkml:trace>
  <inkml:trace contextRef="#ctx0" brushRef="#br0" timeOffset="92616.9431">12365 13317 0,'0'0'0,"-35"18"15,-1 0-15,19-18 0,-19 17 0,19 1 16,-1-18 0,18 35-16,18-35 15,-18 18-15,35-18 0,-17 17 16,52-17-16,-34 0 16,-1 0-16,0 0 0,0 0 15</inkml:trace>
  <inkml:trace contextRef="#ctx0" brushRef="#br0" timeOffset="92785.0468">12488 13353 0,'18'0'0,"0"0"15,17 0-15,-17 0 16,-1 0-16,18 0 0,-17 0 15,0 0 1</inkml:trace>
  <inkml:trace contextRef="#ctx0" brushRef="#br0" timeOffset="92918.9262">12541 13458 0,'18'18'16,"0"-18"-16,34 0 15,-16 0-15,17 0 16,-36 0-16,1-18 0</inkml:trace>
  <inkml:trace contextRef="#ctx0" brushRef="#br0" timeOffset="93116.9071">12965 13370 0,'0'0'16,"0"53"-16,0-18 0,0 1 15,17 34-15,-17-52 16,36 35-16,-19-18 16,1-17-16,-1-1 15</inkml:trace>
  <inkml:trace contextRef="#ctx0" brushRef="#br0" timeOffset="93744.5464">12047 11271 0,'-17'36'16,"17"-19"-16,17 18 16,-17 1-16,0-1 15,18 18-15,-18-18 0,18-17 16,-18 17-16,17-17 16,1 17-16,0-17 15</inkml:trace>
  <inkml:trace contextRef="#ctx0" brushRef="#br0" timeOffset="94029.4757">12277 11271 0,'17'0'15,"1"0"-15,-18 18 16,18 0-16,-18-1 0,0 1 16,17-1-16,-17 1 0,0 0 15,-17 17 1,-1-17-16,18-1 16,18-17-16,-18 18 15,35-18-15,-17 0 0,-1 18 16,18-18-1,-17 0-15,35 0 16</inkml:trace>
  <inkml:trace contextRef="#ctx0" brushRef="#br0" timeOffset="94418.6917">12559 11307 0,'-18'0'0,"36"0"0,-53 0 16,35 17-16,17 1 16,1-1-1,35 36-15,-36-35 16,19 17-16,-19-17 16,-17 0-16,18-1 0,-18 1 15,0-1-15,0 1 16,-18-18-16,1 0 15,-19 0 1,19-18-16,-1 18 16,18-17-16,-17-1 0,17-17 15,17 17-15,1-17 16,-1 17-16,19-17 16,-19 17-16,1-17 15,0 18-15,-18-1 0,-18 0 16,-35 18-1,35 0-15,-17 0 16,0 18-16</inkml:trace>
  <inkml:trace contextRef="#ctx0" brushRef="#br0" timeOffset="112080.6159">15240 11642 0,'0'53'16,"-18"-18"-16,36 88 16,-18-52-16,18 123 15,-18-88 1,17 105-16,-17-122 15,0-1-15,0 0 16,18-17-16,-18-1 0,0 36 16,0-53-16,0 0 15,0-36-15</inkml:trace>
  <inkml:trace contextRef="#ctx0" brushRef="#br0" timeOffset="112419.9525">15822 12100 0,'0'0'16,"0"-88"-16,0 53 15,-35-36-15,17 54 16,-17-1-16,17 0 16,1 36-16,-1 53 15,18-36 1,0 18-16,18 17 0,-18-17 16,17 18-16,1 70 15,0-71-15,-1-17 0,1 0 16,35 53-16,-36-71 15,1 1-15,0-19 16,-18 19-16</inkml:trace>
  <inkml:trace contextRef="#ctx0" brushRef="#br0" timeOffset="112563.8359">15681 12506 0,'0'0'15,"53"18"-15,-18-18 0,0 0 16,36 17-16,-53-17 16,17 0-16,0 0 15</inkml:trace>
  <inkml:trace contextRef="#ctx0" brushRef="#br0" timeOffset="112937.1564">16369 11836 0,'-18'0'16,"1"0"-1,17 17-15,-18 1 0,18 17 16,-18 1-16,1 16 0,17 19 16,0 0-16,-18 105 15,18-105-15,0-1 0,18 1 16,-1 34-1,19-52-15,-19-17 0,1-1 16,-18-17-16,35 17 16</inkml:trace>
  <inkml:trace contextRef="#ctx0" brushRef="#br0" timeOffset="114200.107">16704 12347 0,'0'0'0,"-18"-17"0,1 17 15,34 0 17,1 35-32,17 0 15,1 0-15,34 36 16,-35-36-16,18-17 15,-17 17-15,34 18 16,-52-35-16,17-1 0,-17 1 16,-1 0-16,1-18 15,-36-18-15</inkml:trace>
  <inkml:trace contextRef="#ctx0" brushRef="#br0" timeOffset="114388.635">17022 12277 0,'-18'0'0,"36"0"0,-54 0 15,1 35 1,17-17-16,-17 17 0,17 18 16,-34 17-1,16 1-15,36-36 16,-17 0-16,17-17 0,0 0 15</inkml:trace>
  <inkml:trace contextRef="#ctx0" brushRef="#br0" timeOffset="114746.2271">17074 11818 0,'-17'0'16,"34"0"-16,-52 0 0,35 18 0,0 35 15,0-18-15,0 35 16,18-34-16,-1-1 16,1 0-16,0 1 0,-1-19 15,19 36-15,-19-35 16,19-1 0,-19-17-16,1 0 15,-1-17-15</inkml:trace>
  <inkml:trace contextRef="#ctx0" brushRef="#br0" timeOffset="114900.4283">17321 11959 0,'0'53'16,"0"-106"-16,0 124 0,18-54 0,0 36 15,-1-35 1,1 0-16,0-1 15</inkml:trace>
  <inkml:trace contextRef="#ctx0" brushRef="#br0" timeOffset="115066.3696">17357 11783 0,'0'-18'31,"17"18"0</inkml:trace>
  <inkml:trace contextRef="#ctx0" brushRef="#br0" timeOffset="115373.1812">17515 11800 0,'18'18'15,"0"0"-15,-1-1 16,19 36-16,-19-17 16,19-19-16,-19 18 0,1 1 15,-1 17-15,-17-36 16,0 36-16,0-18 16,-35 1-1,35-19-15,-17-17 16</inkml:trace>
  <inkml:trace contextRef="#ctx0" brushRef="#br0" timeOffset="116000.8671">17833 11818 0,'0'0'0,"0"-18"16,0 1-16,-18 17 15,36 0 1,0 0 0,-1 17-16,18 36 15,-17-35 1,35 70-16,-35-35 15,17 71-15,-17-72 16,17 90 0,-35-89-16,0 17 0,0 36 15,-18-71-15,18 18 16,-35 18-16,17-36 16,18 0-16,-17-17 15,-1-1-15,18 1 0,-18 0 16</inkml:trace>
  <inkml:trace contextRef="#ctx0" brushRef="#br0" timeOffset="116597.4544">18380 12647 0,'17'18'32,"1"17"-17,-18-17-15,18 17 0,-18 35 16,17-34-1,-17-1-15,18 36 16,-18-54-16,0 19 0,18-19 16,-18 18-16,0-52 31,0-1-15</inkml:trace>
  <inkml:trace contextRef="#ctx0" brushRef="#br0" timeOffset="116868.6154">18680 12735 0,'0'0'0,"-18"18"31,-17 0-31,-1-1 16,-17 36-1,36-53-15,17 18 0,-18-1 16,18 1-16,18 0 16,-1-1-16,19 1 0,-1-18 15,0 18-15,18-1 16,-17-17-16,-19 18 0,1-18 16,-1 35-1</inkml:trace>
  <inkml:trace contextRef="#ctx0" brushRef="#br0" timeOffset="117792.4777">19473 12400 0,'18'0'15,"35"0"1,-18 0-16,71 18 15,-71-18-15,71 17 16,-71-34-16</inkml:trace>
  <inkml:trace contextRef="#ctx0" brushRef="#br0" timeOffset="118126.7349">20814 12153 0,'0'-70'16,"0"140"-16,0-193 0,-53 52 15,18 36-15,-36-36 16,36 54-16,17-1 0,-17 18 15,-18 18-15,35 17 16,1 18-16,-1 70 16,36-34-16,-1 52 15,19-53-15,-19-18 0,19 1 16,34 52 0,-35-87-16,-17 17 0,0-18 15,-18-17-15,0-1 16</inkml:trace>
  <inkml:trace contextRef="#ctx0" brushRef="#br0" timeOffset="118259.979">20496 12577 0,'0'0'0,"18"-18"0,35 18 16,18 0-1,-36-18-15,71 18 16,-71 0-16,0 0 0</inkml:trace>
  <inkml:trace contextRef="#ctx0" brushRef="#br0" timeOffset="118514.8332">21167 11853 0,'-36'0'16,"72"0"-16,-72 18 0,19 53 16,17-1-16,0 89 15,17-71-15,-17 0 16,36-17-16,-19 17 0,54 35 16,-36-70-16,36 18 15,-54-36-15,19 0 16,-19-35-16,1 0 15</inkml:trace>
  <inkml:trace contextRef="#ctx0" brushRef="#br0" timeOffset="118731.4102">21502 12400 0,'17'35'16,"19"1"-16,17 17 16,0 0-16,-18-18 15,0-18-15,53 54 0,-52-53 16,17 17-16,-36-35 16</inkml:trace>
  <inkml:trace contextRef="#ctx0" brushRef="#br0" timeOffset="118926.5347">21749 12383 0,'0'0'0,"-18"52"0,-35 37 15,36-36-15,-1 35 16,0-53-16,18 36 15,0-54 1,18 1-16,0-1 0,-1-17 16</inkml:trace>
  <inkml:trace contextRef="#ctx0" brushRef="#br0" timeOffset="119348.5248">21960 11800 0,'-17'0'16,"-1"18"15,18 0-31,0-1 16,18 19-16,-18-19 16,0 19-1,17-19-15,-17 18 0,0-17 16,0 35-16,0 18 15,18-54-15,-18 18 16,18 1-16,-18-1 0,35 0 16,-17-17-1,17 0-15,-17-18 16,-1 0-16,1-18 16,-18 0-16</inkml:trace>
  <inkml:trace contextRef="#ctx0" brushRef="#br0" timeOffset="119605.0692">22207 12012 0,'18'53'15,"-36"-106"-15,36 141 0,0-17 16,-1-36-16,-17 18 0,18-18 15,-18 18-15,18 18 16,-18-54-16,0 19 16,0-19-16,0 1 15,-18-18-15,0 0 16,1-18-16,-19 1 16,1-36-16</inkml:trace>
  <inkml:trace contextRef="#ctx0" brushRef="#br0" timeOffset="119737.9226">22102 11906 0,'17'0'16,"1"0"0,17 18-1,-17-18-15</inkml:trace>
  <inkml:trace contextRef="#ctx0" brushRef="#br0" timeOffset="119944.5451">22419 11836 0,'53'35'15,"-106"-70"-15,124 88 16,-36-18-16,0 35 15,-17-17-15,-18 36 16,0-54-16,-35 35 16,17-34-16,-17-1 15,17-17-15</inkml:trace>
  <inkml:trace contextRef="#ctx0" brushRef="#br0" timeOffset="120756.2657">22772 11712 0,'-18'-17'16,"18"34"15,35 36-15,1 0-16,-1-18 15,18 89-15,-18-36 16,-17-17-16,-1 17 0,19 71 16,-36-71-16,-18 53 15,-17-18 1,17-87-16,-17-1 16,17 0-16,-17 0 0,0-17 15,17 0-15,-17-18 16</inkml:trace>
  <inkml:trace contextRef="#ctx0" brushRef="#br0" timeOffset="121001.2291">23195 12541 0,'0'53'16,"18"-35"-16,-18 35 16,17-18-16,-17 18 0,18 53 15,-18-53-15,0 17 16,0-34-16,18-1 16,-1-18-16,1-17 15,0 0-15</inkml:trace>
  <inkml:trace contextRef="#ctx0" brushRef="#br0" timeOffset="121195.5751">23442 12771 0,'0'0'0,"-18"0"0,-52 35 16,52-35-16,1 17 15,-1 1 1,36 17-16,-1-17 15,1-18-15,52 35 16,-34-35-16,-1 0 16,-17 18-16,17-18 0,0 0 15,-17-18-15</inkml:trace>
  <inkml:trace contextRef="#ctx0" brushRef="#br0" timeOffset="122081.2084">23707 11553 0,'17'0'32,"-17"-17"-1,0 34 16,0 1-32,18 0-15,-18-1 16,0 1-16,18 17 16,-18 1-16,0-1 15,17 53-15,-17-35 16,0 88-16,18-53 16,-18 0-16,18 18 0,17 88 15,0-88-15,-17-18 16,35 53-1,-18-70-15,18 17 16,-53-35-16,35 0 16,-53-53-1,-17-35-15</inkml:trace>
  <inkml:trace contextRef="#ctx0" brushRef="#br0" timeOffset="135648.5453">27023 11324 0,'0'-17'16,"-18"17"-16,18-18 15,0 0 16,-17 18-15,34 0-16,-17 0 16,-17 0-1,34 0 1,-17 18-16,35 17 16,-17-17-16,17 35 15,-17-36 1,0 1-16,17 17 0,-17 1 15,-1-1-15,18 35 16,-17-34-16,0 52 16,-1-35-16,1 53 15,-18-1 1,18-34-16,-18 0 0,0 70 16,17-71-16,-17 71 15,-17-70-15,-1 52 16,18-52-16,-35 52 15,17-52-15,-35 52 16,36-123-16,17 53 16,-36 0-16,19 0 0,-36 35 15,17-52-15,19-1 16,-1-17-16,18 17 0,-35 18 16,35-36-16,-18 1 15,18 0-15,-17 17 16,-1-17-16,18-1 15,-18-17-15</inkml:trace>
  <inkml:trace contextRef="#ctx0" brushRef="#br1" timeOffset="144290.9974">15716 13035 0,'-17'0'32,"17"18"-17,0-36 79,17 18 0,1 0-94,0 0 15,-18-17-15,17 17 0,1 0 16,17-18-16,-17 18 16,-1 0-16,1 0 15,17-18-15,-17 18 16,0 0-16,-1-17 0,1 17 15,-1 0-15,19 0 16,-19 0-16,19 0 16,-19 0-16,1 0 15,0 0-15,-1 0 0,1 17 16,17-17 0,18 18-16,-35-18 15,-1 0-15,1 0 16,0 0-16,35 0 15,-18 0-15,18 0 16,-18 0-16,18 0 16,-35 0-16,34 0 15,-34 0-15,17 0 16,-17 0-16,35 0 16,-35 0-16,35 0 15,-36 0-15,18 0 16,-17 0-16,35 0 15,-35 0-15,-1 0 16,1 0-16,17 0 16,0 0-16,1 0 15,-19 0 1,19 0-16,-19 18 16,19-18-16,-19 0 15,36 0 1,-35 0-16,17 0 0,0 0 15,-17 0-15,0 0 16,35 0 0,-36 17-16,1-17 0,-1 0 15,1 0-15,0 0 0,35 0 16,-36 0 0,1 0-16,0 0 0,-1 0 15,1 0-15,-1 0 0,1 0 16,0 0-16,-1 0 15,1 0-15,0 0 16,17 0 0,-17 0-16,-1 0 15,1 0 1,-1 0 0,1 0-1,0 0-15,-1 0 16,-34 0 15,-1-17-15</inkml:trace>
  <inkml:trace contextRef="#ctx0" brushRef="#br1" timeOffset="146943.6619">3175 6897 0,'18'0'16,"17"0"-16,0 0 16,18-18-16,35 1 15,-17 17-15,-18-18 0,17 0 16,1 1-16,52-1 15,-70 0-15,0 18 16,-18-17-16,36 17 16,-36 17-16,-17-17 0,-18 18 15</inkml:trace>
  <inkml:trace contextRef="#ctx0" brushRef="#br1" timeOffset="148528.905">18433 13317 0,'-18'0'31,"36"0"16,-1 0-31,19 18-1,-19-18-15,18 0 16,-17 0-16,53 0 16,-36 0-16,36 0 15,-36 0-15,18 0 16,-36-18-16,19 18 15</inkml:trace>
  <inkml:trace contextRef="#ctx0" brushRef="#br1" timeOffset="150303.1246">24201 4815 0,'0'-17'31,"17"-1"-31,1 1 16,35-19 0,-18 1-16,36-18 15,-18 18-15,35-53 16,-53 52-16,36-34 16,-36 34-16,0-34 15,-17 52-15,-1 1 16,-17-1-16,-17 18 15,-1 0 1,0 18-16,1-18 16,-1 17-16</inkml:trace>
  <inkml:trace contextRef="#ctx0" brushRef="#br1" timeOffset="150626.0219">24306 4392 0,'0'0'16,"0"18"-1,-17-1-15,-1 1 16,0 17-16,-34 36 15,34-36-15,-17 36 16,17-54-16,18 1 0,0 0 16,18-1-1,-1 1-15,19-18 0,-1 0 16,18 0-16,-18-18 0,53 1 16,-52 17-16,-1-18 15,0 18-15,0 0 0,-17-18 16</inkml:trace>
  <inkml:trace contextRef="#ctx0" brushRef="#br1" timeOffset="151076.2033">25030 3757 0,'0'0'0,"0"18"31,17-1-31,-17 1 0,18 17 16,0 1-16,-18-1 15,17 0-15,-17 0 0,18 18 16,-18-17-16,17 17 15,-17-36-15,0 1 16,18-1-16,-18 1 16,18-18-1,-18-18 1</inkml:trace>
  <inkml:trace contextRef="#ctx0" brushRef="#br1" timeOffset="151349.7925">25259 3969 0,'-18'0'15,"1"0"-15,-19 17 16,19 1-16,-1 0 16,0-1-1,18 1 1,0 0-16,18-18 15,-18 17-15,18-17 16,17 18 0,-17 0-16,-1-18 0,1 17 15,17-17-15,18 35 16,-18-17-16,-17 0 16</inkml:trace>
  <inkml:trace contextRef="#ctx0" brushRef="#br1" timeOffset="155824.133">15169 13582 0,'18'0'31,"0"18"-15,-18-1-1,17-17 1,-17 18-16,18 0 16,0-1-1,-1 1 1,1-18-16,0 0 0,-1 17 0,18 1 15,1 0 1,17-1-16,0 1 16,35 0-16,-18-1 15,-17-17-15,35 0 0,71 0 16,-71 0 0,89 0-16,-71 0 15,88 18-15,-89-18 16,1 0-16,0 18 15,18-18-15,17 0 0,123 0 16,-140 0-16,105 0 16,-123 0-16,0 0 15,105 0-15,-122-18 16,16 18-16,1 0 16,-18 0-16,1-18 0,-1 18 0,-18 0 15,-17 0-15,18 0 0,17 0 16,-53 0-1,36 18-15,-36-18 16,0 18-16,-17-18 0,17 17 16,-17-17-16,0 18 0,-1-18 15,19 17 1,-19-17-16,-17 18 16,0-36 30,18 18-30,-18-17-16,18-1 16,-1 1-16,18 17 15,-17-18-15,0 18 16,35 0-16,-18 0 16,18 0-1,17 0-15,-34-18 0,-19 18 16,19 0-16,-1 0 15,18 0-15,17 0 16,-34 0-16,52 0 16,-35 18-16,0-18 15,0 0-15,-1 0 0,19 0 0,-18 0 16,70-18 0,-52 18-16,52-17 15,-70 17-15,53 0 16,-35 0-16,-18-18 15,0 18-15,17 0 0,54 0 16,-54 0-16,54 0 16,-71 0-16,17 0 15,71 0-15,-88 0 16,18 0-16,52 0 16,-70 0-16,18 0 15,34 18-15,-34-18 16,52 17-16,-52-17 15,0 18-15,52 0 16,18-18-16,-88 17 16,18-17-16,-18 0 0,-1 0 15,1 0-15,53 0 16,-70-17-16,69 17 16,-69 0-16,17 0 15,-18-18-15,18 18 16,-18 0-16,18 0 0,35 0 15,-53 0-15,71 0 16,-70 0-16,16 0 16,-16 0-16,52 0 15,-35 0-15,0-18 0,0 18 16,35 0 0,-53-17-16,0 17 0,18-18 15,-35 0-15,0 18 0,17-17 16,-17-1-16,-1 0 15,-17-17 1,0 18-16,0-36 16,0 35-16,0 0 15,-17 18-15,-1-17 16</inkml:trace>
  <inkml:trace contextRef="#ctx0" brushRef="#br0" timeOffset="174699.8507">14005 12171 0,'0'0'0,"0"-18"16,-17 18 15,17 18 0,-18 35-31,18 0 16,0-18-16,0 18 16,0-18-16,18 18 15,-18-35-15,17-1 0,1 1 16,0-18-16,-1 0 16,18-18-16,-35 1 15,18-1-15,0 0 16,-18 1-16,0-1 15,17 18 1,1 35 0,0-17-1,-1 0-15,1-1 0,17 1 16,1 0-16,-1-18 16,0 0-16,0-36 15,-35 19-15,0-1 16,0-17-16,0 0 0,-17-36 15,-1 36-15,-17-54 16,17 37-16,1 16 16,-1-17-16,18 71 15</inkml:trace>
  <inkml:trace contextRef="#ctx0" brushRef="#br0" timeOffset="175589.7614">14658 12488 0,'0'-17'15,"0"34"32,18 1-31,-18 0 0,0 35-16,0-36 15,0 18-15,0-17 0,0 0 16,0 17-16,0-17 15,17 17 1,-17-17-16,18-18 31,-18-18-15</inkml:trace>
  <inkml:trace contextRef="#ctx0" brushRef="#br0" timeOffset="175895.0718">14658 12277 0,'0'-18'15,"18"0"-15,-1 18 16,1 0-16,-1 0 15</inkml:trace>
  <inkml:trace contextRef="#ctx0" brushRef="#br0" timeOffset="177103.0076">14305 13212 0,'0'17'15,"0"18"-15,0 1 16,18 34-1,-18-17-15,0-18 16,17 18-16,-17-17 0,18 34 16,-18-34-16,0 16 15,18-16-15,-18-19 16,0-34 0</inkml:trace>
  <inkml:trace contextRef="#ctx0" brushRef="#br0" timeOffset="177430.365">14093 13406 0,'0'-18'15,"18"0"1,17-35-1,1 36-15,-19-19 16,19-16-16,-19 34 16,-17-17-16,18 17 0,0-35 15,-18 35 1,0 36 0,17-18-16,18 53 15,1-35-15,-19-1 16,36 19-16,0-1 15,-18-35-15,-35 17 16,18 1-16,0 0 16</inkml:trace>
  <inkml:trace contextRef="#ctx0" brushRef="#br0" timeOffset="178092.9913">24959 12330 0,'18'0'15,"52"17"1,-17-34-16,35-1 16,-35 0-16,18 1 15,-36-1-15,-17 18 16,-18-35-16</inkml:trace>
  <inkml:trace contextRef="#ctx0" brushRef="#br0" timeOffset="178242.0899">25118 12065 0,'0'18'0,"17"35"16,-17-18-1,36 53-15,-19-53 16,1 18-16,-18 0 16,53 18-16,-35-36 0,17 18 15</inkml:trace>
  <inkml:trace contextRef="#ctx0" brushRef="#br0" timeOffset="178637.4974">25559 11518 0,'17'88'15,"1"36"1,35 52 0,-35-105-16,-1 17 0,1-17 15,0-1-15,-1-17 0,-17-18 16,18 1-16,-18-19 16,17-34-16,1-36 15,0 17 1,17-34-16,0 52 15,1 18-15,16 18 16,-16 17-16,17 36 16,-36-18-16,1 17 15,-18-52-15,-35 17 16,-1-17-16,-52-1 16,53-17-16,-18 0 15,-18-35-15,36 35 16,18-18-16</inkml:trace>
  <inkml:trace contextRef="#ctx0" brushRef="#br0" timeOffset="179110.3456">25947 12929 0,'0'53'0,"0"-106"0,-18 142 15,18 16-15,0-52 16,18 18-16,-18-1 0,17 54 16,-17-71-1,18 0-15,-18-18 0,0-17 16,18 17-16,-18-17 16,0-36-16,-18 0 15</inkml:trace>
  <inkml:trace contextRef="#ctx0" brushRef="#br0" timeOffset="179404.67">25682 13070 0,'0'-17'16,"36"-1"-16,-19 1 15,1 17-15,-1-18 0,36 0 16,-35 1-16,17-1 16,-17 0-16,0 18 15,-1-17-15,18-19 16,-35 19-16,18 17 16,-18 17-16,18 19 15,17 17 1,-17-18-16,17 35 15,-17-34-15,-1-19 16</inkml:trace>
  <inkml:trace contextRef="#ctx0" brushRef="#br1" timeOffset="216453.3623">19315 13970 0,'0'-18'15,"0"1"1,0 34 15,-18 1-15,18 0 0,0-1-16,-18 1 0,18 35 15,0-36-15,0 1 16,0 0-16,18 35 15,-18 0 1,18-36-16,-18 1 0,0 0 16,-18-18-1,0 0 1</inkml:trace>
  <inkml:trace contextRef="#ctx0" brushRef="#br1" timeOffset="246800.7639">17357 15187 0,'17'0'15,"19"-35"1,-19 17-16,1 1 0,0-19 15,17-34 1,-35 34-16,0-34 0,0 35 16,0 17-16,-18 0 0,-17 18 15,-18 18 1,18 17-16,-1 71 16,19-18-16,17 106 15,0-106-15,17 1 16,1-19-16,17 18 0,-17-17 0,35 35 15,-35-71 1,-1 0-16,1 1 16</inkml:trace>
  <inkml:trace contextRef="#ctx0" brushRef="#br1" timeOffset="246934.0795">17233 15593 0,'0'0'0,"18"-18"0,52-17 15,-17 35-15,0-18 16,0 1-16,0-1 0,0 0 16,35 1-16,-53 17 0</inkml:trace>
  <inkml:trace contextRef="#ctx0" brushRef="#br1" timeOffset="247178.7857">17956 14923 0,'0'-36'16,"0"72"-16,0-54 15,-35 53-15,17 18 16,1 0-16,-18 88 16,17-70-16,18-1 15,0 1-15,18 52 16,-1-70-16,1 0 15,-1-18-15,19 1 0,-1-1 16,-17-17-16,17-1 0,-17-17 0,17 18 16</inkml:trace>
  <inkml:trace contextRef="#ctx0" brushRef="#br1" timeOffset="247584.1273">18168 15346 0,'0'0'0,"18"17"0,35 36 16,17 0-1,-35-35-15,1 0 16,-1 17-16,18 0 16,-18-17-16,0 17 15,-17-17-15,-18-1 0</inkml:trace>
  <inkml:trace contextRef="#ctx0" brushRef="#br1" timeOffset="247758.0902">18433 15311 0,'-36'17'15,"19"1"1,-19 17-16,19 0 0,-18 36 16,17-36-16,0 36 15,18-54-15,0 1 16,18 0-16,0-1 0</inkml:trace>
  <inkml:trace contextRef="#ctx0" brushRef="#br1" timeOffset="247991.8351">18521 14940 0,'0'18'16,"0"17"-16,0 36 16,17-18-1,-17-18-15,36 18 16,-19-18-16,19 0 16,-36-17-16,35-18 15</inkml:trace>
  <inkml:trace contextRef="#ctx0" brushRef="#br1" timeOffset="248115.6641">18715 15064 0,'0'17'16,"0"-34"-16,18 52 0,-18-17 15,0-1-15</inkml:trace>
  <inkml:trace contextRef="#ctx0" brushRef="#br1" timeOffset="248275.5901">18750 14852 0,'0'-18'15,"18"18"1,-18 18-1,17-18 1</inkml:trace>
  <inkml:trace contextRef="#ctx0" brushRef="#br1" timeOffset="248530.5388">18891 14799 0,'18'0'15,"-36"0"-15,71 18 16,-35-1-16,-1 1 0,19 35 16,-19-18-1,-17 0-15,18 54 16,0-54-16,-18 0 0,-18 0 15,0 1-15,1-1 0,-1 0 16</inkml:trace>
  <inkml:trace contextRef="#ctx0" brushRef="#br1" timeOffset="249519.5119">19262 14764 0,'0'0'15,"-18"-18"-15,36 18 16,17 18-16,-17-1 15,52 72 1,-35-54-16,1 18 16,-1 17-16,0 1 0,-17-18 0,-18 88 15,18-71-15,-54 54 16,19-71 0,-1 0-16,0-18 0,1 0 15,-1 1-15,-17-1 0,35-17 16,-35 17-16,17-35 15</inkml:trace>
  <inkml:trace contextRef="#ctx0" brushRef="#br1" timeOffset="249793.8962">19614 15381 0,'18'0'0,"-18"18"15,35-1-15,-35 19 16,18-1-16,0 0 16,-18 1-16,17 16 0,1 19 15,-18-18-15,18 0 16,-18-18-16,0-17 15,0-1-15,17-34 16,-17-1-16</inkml:trace>
  <inkml:trace contextRef="#ctx0" brushRef="#br1" timeOffset="249982.3988">19879 15469 0,'0'0'16,"-18"0"-16,1 0 15,-1 18-15,-17 0 0,0 17 16,17-17-16,18-1 16,0 36-16,18-35 15,-1-1-15,1-17 16,17 18-16,0 0 0,-17-18 0,35 17 16,-35-17-1</inkml:trace>
  <inkml:trace contextRef="#ctx0" brushRef="#br1" timeOffset="250433.9007">20496 15240 0,'36'0'15,"-19"0"-15,72-18 16,-37 18-16,54 0 16,-53-17-16,0 17 15</inkml:trace>
  <inkml:trace contextRef="#ctx0" brushRef="#br1" timeOffset="250711.6753">21502 14887 0,'-18'-106'15,"36"212"-15,-36-247 0,-17 88 0,0 0 16,-1 36-16,19 17 16,-19 0-16,-16 70 15,34 1-15,-17 88 16,35-71-16,17 106 15,1-124-15,0 18 16,17-35-16,18 53 16,-18-70-16,-17-1 15,-1-18-15,-34-34 16,-1-1 0</inkml:trace>
  <inkml:trace contextRef="#ctx0" brushRef="#br1" timeOffset="250810.9385">21220 15399 0,'123'123'0,"-246"-246"0,105 105 16,18 0-16,18 1 15,17 17-15,35 0 16,-17-18-16,0 18 16,0 0-16,0 0 15</inkml:trace>
  <inkml:trace contextRef="#ctx0" brushRef="#br1" timeOffset="251010.4691">21802 14728 0,'0'0'0,"0"-17"16,0-1-16,-18 36 16,18 70-1,-18-35-15,18 88 16,0-70-16,0-1 16,18 1-16,0-18 0,-1 0 15,19-1-15,-19-16 0,36 17 16,-18-53-16</inkml:trace>
  <inkml:trace contextRef="#ctx0" brushRef="#br1" timeOffset="251154.3515">22031 15134 0,'35'35'15,"-70"-70"-15,88 88 0,-18-18 0,0-17 16,1 17-16,34 18 15,-52-18-15,52-17 16</inkml:trace>
  <inkml:trace contextRef="#ctx0" brushRef="#br1" timeOffset="251311.2686">22260 15169 0,'-35'36'16,"70"-72"-16,-88 89 0,36-35 0,17 0 15,0 17-15,0 0 16,0 0-16,17-17 16,1 0-16,0-18 15</inkml:trace>
  <inkml:trace contextRef="#ctx0" brushRef="#br1" timeOffset="251530.0135">22384 14429 0,'-18'17'0,"18"71"16,0-35-16,18 53 16,-18-71-16,53 54 15,-18-54-15,18 0 16,-35-17-16,17 0 15</inkml:trace>
  <inkml:trace contextRef="#ctx0" brushRef="#br1" timeOffset="251707.2244">22560 14640 0,'0'0'0,"35"71"0,-17-36 0,0 0 16,17 54-1,-17-54-15,-18-17 16,17 17-16,-17-18 0,0 19 16,-17-19-16,-1-34 15,0-1-15,1 0 0,-1-17 16</inkml:trace>
  <inkml:trace contextRef="#ctx0" brushRef="#br1" timeOffset="251822.2902">22560 14605 0,'18'0'16,"-36"0"-16,53 0 0,1 0 16,-19 18-1,1-18-15</inkml:trace>
  <inkml:trace contextRef="#ctx0" brushRef="#br1" timeOffset="251988.9593">22684 14534 0,'17'-17'16,"1"17"-16,0 17 16,-1-17-16,1 18 15,-1 0 1,-17-1-16,18 19 16,-18-19-16,-18 1 0,1 17 15</inkml:trace>
  <inkml:trace contextRef="#ctx0" brushRef="#br1" timeOffset="252418.6025">22895 14217 0,'0'0'15,"0"18"-15,36 35 16,-19-1 0,36 54-16,0 35 15,-18-70-15,-17-1 16,0 1-16,-18 70 16,0-88-16,0 18 0,-18-18 15,0-1-15,1 1 16,-1 0-16,-17-17 0,17-1 15,0 18-15,-17 0 16,18-36-16,-1 1 16</inkml:trace>
  <inkml:trace contextRef="#ctx0" brushRef="#br1" timeOffset="252768.2382">23389 15187 0,'0'18'16,"0"-1"-1,0 19-15,18 52 16,-18-53-16,17 18 0,1 35 16,0-52-16,-1 34 15,-17-52-15,0-1 16</inkml:trace>
  <inkml:trace contextRef="#ctx0" brushRef="#br1" timeOffset="252952.6073">23530 15328 0,'-53'53'16,"106"-106"-16,-123 141 0,70-35 15,17-35-15,1 0 16,0 17-16,17-17 0,0-1 16,-17-17-16,17 18 0,18-18 15</inkml:trace>
  <inkml:trace contextRef="#ctx0" brushRef="#br1" timeOffset="253474.0873">16969 14587 0,'-36'36'0,"72"-72"0,-89 107 15,-18 52-15,54-34 16,-1 16-16,0 19 16,1-1-16,17-17 0,35 106 15,-17-124-15,70 53 16,-18-70-16,54-1 16</inkml:trace>
  <inkml:trace contextRef="#ctx0" brushRef="#br1" timeOffset="254024.1089">23636 14305 0,'18'0'16,"-36"0"-16,71 18 0,-18 17 16,71 53-16,0 71 15,-71-71-15,1 0 16,-1 18-16,-18-18 0,19 1 16,-36-19-16,17 1 0,-17 35 15,-17-54 1,-19 1-16,19-35 15,-18-18-15</inkml:trace>
  <inkml:trace contextRef="#ctx0" brushRef="#br1" timeOffset="254297.6945">24024 14146 0,'0'0'0,"88"0"0,-52 0 16,-1 18-16,18 17 15,-36 1-15,-17-1 16,0 0-16,0 0 0,0 1 0,-17-1 16,-1 0-16,1 1 0,-1 16 15,18-34 1,18 0-16,-1-18 0,1 17 15,17-17-15,18 0 0,35 0 16,-35 0-16,-18 0 16</inkml:trace>
  <inkml:trace contextRef="#ctx0" brushRef="#br1" timeOffset="255014.8582">16704 16457 0,'0'0'0,"35"0"16,1-18-16,-1 18 15,18 0-15,17-17 0,1 17 16,123 0-16,-88-18 16,176 1-16,-123-1 15,229-17 1,-177 17-16,266-17 16,-230-1-16,35 19 15,0-18-15,18 17 0,17-17 0,336-18 16,-335 17-16,281-17 15,-316 18 1,263-18-16,-299 36 16,-17-1-16,-19 0 0,1 18 15,-36-17-15,124-1 16,-176 0-16,34 1 16,-122 17-16,-19-18 15,-34 18-15,-19-17 16,-105 17-16,53 17 15</inkml:trace>
  <inkml:trace contextRef="#ctx0" brushRef="#br1" timeOffset="255559.4693">19262 16563 0,'0'0'16,"-18"-35"-16,18 17 0,-18-35 15,1 18 1,-1 35 0,18 17-16,-18 72 15,18-19-15,0 89 16,18-71-16,35 71 15,-18-89-15,18 19 16,-17-54-16,-1 18 16,-18-36-16,-17-34 31,-17-1-31,-18-35 16,17 18-16,0 0 15,-17-18-15,17 35 16,18 1-16,18 17 15,35 0-15,0 0 16,35 0 0,-35 0-16,0-18 0,-18 18 0</inkml:trace>
  <inkml:trace contextRef="#ctx0" brushRef="#br1" timeOffset="255759.0832">19861 16510 0,'-35'18'16,"17"17"-16,-17 71 16,18-36-16,-1 89 15,18-88-15,0-1 16,53 18-16,-36-52 16,19-1-16,17-17 15,17-18-15,-52 0 16,17-18-16,-17 0 0</inkml:trace>
  <inkml:trace contextRef="#ctx0" brushRef="#br1" timeOffset="255899.4557">20055 16951 0,'36'53'16,"-72"-106"-16,89 124 0,-17-36 16,34 18-16,-35-36 15,18 19-15,-17-19 0,52 1 16,-71-18-1,19 0-15</inkml:trace>
  <inkml:trace contextRef="#ctx0" brushRef="#br1" timeOffset="256048.8032">20302 17022 0,'-53'52'15,"106"-104"-15,-123 140 0,35-53 0,17-17 16,0 17-16,18-17 0,-17 17 15,34-18-15,1-17 16,17-17-16,-17-1 16</inkml:trace>
  <inkml:trace contextRef="#ctx0" brushRef="#br1" timeOffset="256232.9174">20338 16545 0,'0'0'0,"0"18"16,0 17-16,0 0 16,0 1-16,17 34 15,1-34-15,17 17 16,0-18-16,1-18 16,-1-17-16,-17 0 15</inkml:trace>
  <inkml:trace contextRef="#ctx0" brushRef="#br1" timeOffset="256371.2845">20567 16633 0,'18'18'0,"-18"17"16,17 1-16,-17-19 16,36 1-16,-36 0 15,17-18-15</inkml:trace>
  <inkml:trace contextRef="#ctx0" brushRef="#br1" timeOffset="256526.6988">20638 16510 0,'0'0'15,"17"0"16,1 18-31</inkml:trace>
  <inkml:trace contextRef="#ctx0" brushRef="#br1" timeOffset="256752.2977">20779 16422 0,'17'0'31,"1"17"-15,0-17-16,17 18 15,-18 0-15,1-1 0,0 1 16,-1 17 0,-17-17-16,0 0 0,0 17 15,0-18-15</inkml:trace>
  <inkml:trace contextRef="#ctx0" brushRef="#br1" timeOffset="257167.9024">21078 16281 0,'0'0'15,"0"17"1,36 19 0,-19-1-16,36 53 15,-17-35-15,17 53 16,-36-36-16,1-17 16,-1 0-16,-17 0 0,0 53 15,0-71-15,-35 53 16,18-52-16,-36 17 15,35-36-15,-35 19 16</inkml:trace>
  <inkml:trace contextRef="#ctx0" brushRef="#br1" timeOffset="257824.7554">21555 17004 0,'0'-18'0,"17"18"16,-17 36-1,18-19-15,-18 18 16,18 18-1,-1-17-15,1 17 16,-18-36-16,18 18 16,-1-35-16,1-17 15,-1-1 1</inkml:trace>
  <inkml:trace contextRef="#ctx0" brushRef="#br1" timeOffset="257989.1926">21766 17022 0,'0'0'0,"-17"0"0,-19 17 16,19 1-16,17-1 0,-18 19 16,18-19-16,0 1 15,18-18 1,52 18-16,-52-18 16,53 0-16,-36 0 15</inkml:trace>
  <inkml:trace contextRef="#ctx0" brushRef="#br1" timeOffset="258179.1973">22031 16880 0,'0'0'15,"35"0"-15,-17 0 16,17-17-16,18-1 0,18-17 15,-36 35-15,0 0 0,0 0 16,-35-18 0</inkml:trace>
  <inkml:trace contextRef="#ctx0" brushRef="#br1" timeOffset="258306.0334">22137 16704 0,'0'53'15,"0"-106"-15,17 141 0,1-35 0,17 35 16,36 1 0,-36-54-16,0 0 0</inkml:trace>
  <inkml:trace contextRef="#ctx0" brushRef="#br1" timeOffset="258680.5322">22684 16263 0,'0'0'15,"-53"-18"-15,35 18 16,-17 36-16,17-1 16,1 36-16,17 70 15,0-71-15,0 1 0,35 88 16,0-89-1,-17-17-15,35 0 0,-36-18 16,54 18-16,-54-35 16,1-18-16,-36-18 15,-17-35 1,18 36-16,-36-36 16,17 35-16,1 18 15,17-18-15,18 1 16,53 17-1,-17 0-15,69 0 16,-52-18-16,0 18 0,0 0 16,-18-18-1</inkml:trace>
  <inkml:trace contextRef="#ctx0" brushRef="#br1" timeOffset="258952.2213">23178 16228 0,'-18'0'16,"36"0"-16,-54 0 0,19 35 16,-1 0-16,18 18 0,-18 18 15,18-1-15,-17 1 0,17-1 16,0 1-16,17 0 0,36 52 15,-35-70-15,17-18 16,18 18 0,-18-53-16,-17 18 0,0-18 15,-1 0-15,19-35 16</inkml:trace>
  <inkml:trace contextRef="#ctx0" brushRef="#br1" timeOffset="259179.5925">23319 16704 0,'0'18'16,"0"-1"-16,17 1 0,54 53 15,-36-36-15,36 18 16,-36-18-16,0-17 15,18 17 1,-35-35-16</inkml:trace>
  <inkml:trace contextRef="#ctx0" brushRef="#br1" timeOffset="259352.6619">23530 16722 0,'0'0'16,"-35"70"-16,0-34 0,17-1 0,18 35 15,0-52 1,0 0-16,18 17 0,-1-17 16,-17-1-16</inkml:trace>
  <inkml:trace contextRef="#ctx0" brushRef="#br1" timeOffset="259663.9896">23636 16140 0,'-18'0'15,"18"35"-15,-17-17 16,17 70 0,0-53-16,17 18 0,1-18 15,17 36-15,-17-54 16,0 19-16,-1-36 0,19 17 15,-19-17-15,1-35 16</inkml:trace>
  <inkml:trace contextRef="#ctx0" brushRef="#br1" timeOffset="259841.4615">23795 16422 0,'18'53'15,"-36"-106"-15,36 141 0,-1-17 16,-17-54-1,0 1-15,0-1 16,-17-17 0,17-17-16,-18-1 0,0 1 0,1-19 15,-1 1-15,0 17 16,18-17-16,-17 17 16</inkml:trace>
  <inkml:trace contextRef="#ctx0" brushRef="#br1" timeOffset="259941.4358">23724 16316 0,'18'0'15,"0"0"1,17-18 0,-17 18-1</inkml:trace>
  <inkml:trace contextRef="#ctx0" brushRef="#br1" timeOffset="260136.8748">23901 16228 0,'0'0'16,"17"0"-16,1 0 0,0 17 15,-1 1-15,-17 17 16,18 18-16,-18-35 16,18 17-16,-18-17 0,0 17 15,0-17-15,-18-1 16,18 1-16,-18-18 0</inkml:trace>
  <inkml:trace contextRef="#ctx0" brushRef="#br1" timeOffset="260602.5241">24077 16122 0,'0'-18'16,"0"36"-16,0-18 31,35 35-15,-17 1 0,0-1-16,35 53 0,-36-53 15,36 71 1,-35-53-16,-1 53 15,-17-53-15,-17 53 16,-1-53-16,-17 35 16,17-53-16,1 18 15,-1-53-15,18 18 16,-18-1-16,1-34 16</inkml:trace>
  <inkml:trace contextRef="#ctx0" brushRef="#br1" timeOffset="260854.1928">24395 16669 0,'0'0'16,"0"-18"-16,17 18 15,1 0-15,-18 53 16,18-18-16,-18 1 15,17 52-15,-17-35 16,35 17-16,-35-52 16,18 17-16,0 0 15,-18-17 1,0-36 0,0 1-16</inkml:trace>
  <inkml:trace contextRef="#ctx0" brushRef="#br1" timeOffset="261072.2727">24642 16775 0,'-18'0'16,"-35"17"0,35 1-16,-17 17 15,35-17-15,0 35 16,18-36-1,-1 1-15,19-18 0,34 18 16,-35-1-16,18 1 16,-35-18-16,0 18 15</inkml:trace>
  <inkml:trace contextRef="#ctx0" brushRef="#br1" timeOffset="262150.2867">26917 15646 0,'-18'35'16,"18"0"-16,0-17 0,0 17 16,0-17-16,18-18 15,17-18 1,-17-17-16,17-36 15,-17 18 1,-1-52-16,1 52 16,0-36-16,-1 37 15,-17-37 1,0 36-16,18-35 16,-18 53-16,0-36 15,18 71-15,-18 18 16,17 0-1,1 35-15,17 17 0,53 107 16,-35-89-16,88 123 16,-70-122-16,105 87 15,-105-105-15,-1-19 16,36 37-16,-70-54 16,-19-17-16,1-1 0,-18 1 15,-18-36 1,-17 1-1,0-1-15,17 0 16</inkml:trace>
  <inkml:trace contextRef="#ctx0" brushRef="#br1" timeOffset="262428.6726">27746 15134 0,'0'0'0,"-18"0"15,1 53 1,17 0-16,-18 18 0,-17-1 16,-18 107-16,18-89 15,-1 18-15,19-18 16,-1 0-16,0-35 0,18 0 15,0-18-15,18-17 0,0-1 16,-1 1-16,19-36 16,-19 1-16</inkml:trace>
  <inkml:trace contextRef="#ctx0" brushRef="#br1" timeOffset="262766.4834">27922 14887 0,'36'0'15,"-72"0"-15,89 0 0,0 0 16,-18 18-16,-17 0 15,0-18-15,17 35 16,-35-18-16,0 1 16,-18 17-16,1-17 0,-1 17 0,-17-17 15,17 17-15,-17 18 16,35-35-16,18 17 16,34 0-16,-16-17 15,52 17 1,-53-35-16,18 18 0,-18-18 15</inkml:trace>
  <inkml:trace contextRef="#ctx0" brushRef="#br1" timeOffset="264530.4332">27199 16651 0,'18'0'46,"-1"0"-14,1 0-17,17-18 1,36 18-16,-18 0 16,88-17-16,-35-1 15,88 1 1,-88 17-16,-18-18 0,0 18 15,-35 0-15,0 0 0,-35 0 16</inkml:trace>
  <inkml:trace contextRef="#ctx0" brushRef="#br0" timeOffset="281431.2865">7902 17851 0,'0'-18'16,"0"0"-16,36-17 15,-19 17-15,71-70 16,-35 18 0,71-54-16,-36 54 15,71-54-15,-89 54 16,1 17-16,-18-18 0,0 36 15,0-18-15,-36 35 16,-17 1 0,-17 34-16</inkml:trace>
  <inkml:trace contextRef="#ctx0" brushRef="#br0" timeOffset="281865.4087">7867 17357 0,'0'0'16,"0"17"-16,0 1 15,0 17-15,-18 1 16,1-1-16,17 0 0,-18 71 15,0-53-15,18 0 0,0-18 16,36 53-16,17-35 16,-36-53-16,36 18 15,-18-18-15,54-36 16,-36 19-16,-18-1 16,18 18-16,-18-17 0,36 17 15</inkml:trace>
  <inkml:trace contextRef="#ctx0" brushRef="#br2" timeOffset="297741.5174">5362 2611 0,'18'0'0,"-18"-18"94,-18 18-78,18-18-1,-17 18-15,17-17 0,-18 17 16,0 0-16,1 0 15,-36 0 1,17 0-16,19 0 0,-18 0 0,-1 0 16,19 0-16,-72 0 15,54 0-15,-53-18 16,17 18-16,19 0 16,-1 0-16,-18 18 15,18-18-15,-17 17 0,17 1 0,-18-18 16,-52 35-1,52-35-15,-70 18 16,70-18-16,-17 17 0,0-17 16,0 0-16,-89 18 15,89-18-15,-18 0 0,18 0 16,-18 18-16,-105-18 16,123 17-16,-18-17 15,0 0-15,18 0 0,-106 0 16,88 0-16,0-17 15,18 17-15,0 0 0,-89-18 16,89 18 0,0 0-16,17 0 0,1 0 15,-1 0-15,-52 0 16,87 0-16,-34 0 16,35 0-16,-1 0 15,19 0-15,-1 0 16,18-18-16,0 36 31,0 0-15,0-1-16,0 1 0,0 0 15,18 35 1,-18-36-16,0 19 0,17-1 0,-17 18 16,0 35-1,0-18-15,0-17 0,-17 159 16,17-53-1,0-89-15,0 195 16,17-177 0,-17 89-1,0-89-15,0 123 16,0-122-16,0 122 16,0-17-1,0-106-15,0 18 0,0 106 16,0-106-16,18 105 15,-18-87-15,0 105 16,0-123-16,0 0 16,0 17-16,0-17 0,0 141 15,0-123-15,0 123 16,-18-124-16,18 106 16,-17-105-1,17 123-15,0-124 16,0 124-16,0-123 15,17 123-15,-17-142 16,0 19-16,0-18 16,18 0-16,-18 105 15,18-105-15,-1 106 16,-17-106-16,18 88 16,-18-89-16,0 107 15,0-106-15,17 106 16,-17-124-16,0 106 15,0-106-15,0 71 16,18-89-16,-18 71 16,18-70-16,-18-18 15,35 53 1,-35-53-16,18-18 0,-1 0 16,1 0-16,17 36 15,-17-53-15,-1-1 0,-17 19 16,18-19-16,-18 1 0,18 0 15,-1 17-15,1-18 16,17 1 0,-17 0-16,17-1 15,-17-17-15,0 0 16,17 0-16,35 0 0,-34 0 16,34 0-16,-35 0 15,71 0-15,-53 0 16,0-17-16,0 17 15,18 0-15,-1 0 0,71 0 16,-53 0-16,71 0 16,-71 0-16,89 0 15,-71 0-15,88-18 16,-89 18-16,107-18 16,-106 18-1,106 0-15,-89 0 16,89 0-16,-106 0 15,-18 0-15,18 18 0,88-18 16,-106 0 0,71 0-16,-71 0 15,35 18-15,-70-18 16,0 0-16,0 0 16,-18 0-16,1 0 0,-1 0 0,0-36 15</inkml:trace>
  <inkml:trace contextRef="#ctx0" brushRef="#br2" timeOffset="299365.7994">5380 2540 0,'0'-18'32,"0"36"14,0 0-30,0 35 0,0-18-16,0-18 0,0 19 15,0 52-15,0-53 16,18 53-16,-18-35 16,0 0-16,0 18 15,17 52-15,-17 1 16,0-71-16,0 88 15,0-88-15,0 17 16,0 1-16,0 70 16,0-71-16,18 1 15,-18 0-15,0-1 0,0 1 16,0-1-16,17 1 0,-17 70 16,0-71-16,0 1 15,0 70-15,0-70 16,0-1-16,18-17 0,-18 18 15,0-1-15,18 1 16,-18-1-16,17 72 16,1-1-16,-18-71 15,18 1-15,-18 52 16,0-52-16,17 70 16,-17-71-16,0 1 0,0 70 15,18-70 1,-18 70-16,18-71 15,-18 1-15,0-1 0,0 1 16,0 17-16,0 71 16,0-89-16,0 19 15,0-19-15,0 18 0,0 1 16,0-19-16,0 1 0,0 17 16,0 53-16,17-70 15,-17 17-15,0 53 16,18-53-16,-18-17 15,0-1-15,0 1 0,0-1 16,0 1-16,0-1 0,0 19 16,0-19-16,0 1 0,0 17 15,0 53-15,0-70 16,0 87-16,0-87 16,17-1-16,-17 1 15,0 0-15,0-1 0,0 71 16,0-70-16,0 70 15,18-71-15,-18 72 16,0-72-16,0 71 16,0-53-16,18 54 15,-18-72 1,0 89-16,0-89 16,0 72-16,0-72 15,-18 54 1,18-54-16,0 36 15,0-53-15,0 35 16,0-35-16,0 18 16,0-36-16,18 0 15,-18-17-15,17 17 16,-17-17-16,0-1 16,18 1 15,-36-18-16,1 0-15,-1 0 16,-17-18 0,17 18-16,-17 0 15,0 0-15,-1 0 0,-52 18 16,35 0-16,18-1 16,0 1-16,-1-1 15,19-17-15</inkml:trace>
  <inkml:trace contextRef="#ctx0" brushRef="#br2" timeOffset="301550.6192">3334 13053 0,'0'17'15,"0"1"1,0 0-16,17-1 0,19 36 16,-1-35-16,36 35 15,-36-36-15,0 19 16,36 17-16,-36-36 15,-17 1-15,17 17 16,-18-17-16,-17-1 16,18-17-16</inkml:trace>
  <inkml:trace contextRef="#ctx0" brushRef="#br2" timeOffset="301751.4356">3687 13053 0,'0'0'0,"-36"35"0,1 0 0,0 18 15,-71 53 1,53-35-16,-53 34 16,71-52-16,-36 53 15,36-70-15,17-1 0,1 0 16</inkml:trace>
  <inkml:trace contextRef="#ctx0" brushRef="#br2" timeOffset="303490.8547">29916 5750 0,'-18'0'78,"-35"0"-62,0 0 0,-53-17-16,18 17 15,-71-36-15,71 36 16,-71-17-1,71 17-15,18 0 0,-89 0 16,106 0-16,-53 17 16,71 1-16,17-18 15,1 18-15,17-1 16,0 1-16,0 0 16,0 34-1,17-34-15,-17 53 16,0-36-16,0 0 15,0 18-15,0 0 0,-17 18 16,-1 87-16,0-52 16,1 88-1,-1-88-15,18 88 16,0-106-16,-18 71 16,18-106-16,0 53 15,-17-53-15,17 0 16,0-18-16,0 0 15,17-17-15,1-1 16,17-34 0,1 17-16,16-18 15,-16 18-15,-1 0 16,36-17-16,-18 17 16,52 0-16,-34 0 15,17 0-15,18-18 16,0 18-16,17-18 0,-17 18 15,0 0-15,53 0 16,-89 0-16,54 0 16,-71 0-16,0 0 15,-18 0-15,0 0 0,-17-17 16,-1 17-16,-17-18 0,18-17 16,-18-1-16,18-34 15,-36 17-15,0-106 16,-17 71-16,17-18 15,-17-17-15,0-1 0,-36-140 16,54 140 0,-36-105-16,17 158 15,-16-52-15,34 105 16,-17-17-16,35 53 16,17 34-1</inkml:trace>
  <inkml:trace contextRef="#ctx0" brushRef="#br2" timeOffset="305944.3425">30392 8220 0,'0'-18'0,"0"36"31,17 17-16,1-17-15,-18 17 0,18 0 16,-18-17-16,35 35 16,-35-36-16,18 1 0,-1 0 15,1-18-15,17 17 16,-17-17-16,-1 0 16,1-17-16,17-1 15,-17 0-15,0-17 16,-18 17-16,17 1 15,-17-1-15,0 1 16,0-1 0,-17 18-1,34 0 1,-17 18 140,0 34-140,0-16-16,18 52 15,0-17-15,17 52 16,-17-52 0,-1-19-16,1 1 0,-1 36 15,-17-54-15,18 0 16,-36 0 0,-17-17-16,18-18 15,-54 0 1,36 0-16,-18-18 0,-35 1 15,52-1-15,-34 0 16,34 1-16,1 17 16</inkml:trace>
  <inkml:trace contextRef="#ctx0" brushRef="#br2" timeOffset="319102.159">7814 6332 0,'18'0'94,"-1"0"-78,1 0-1,0 0-15,17 0 16,-17 0-1,-1 0-15,1 18 0,17-18 16,0 0-16,1 0 16,-19 0-16,19 0 0,-1 0 15,18 0 1,-18 0-16,18 0 16,-18 0-16,36 0 15,-18 0-15,-18 0 0,71 18 16,-53-18-16,53 0 15,-36 0-15,54 0 16,-72 17-16,19-17 16,88 0-1,-89 0-15,1 0 0,-1 0 16,19 0-16,69 0 16,-69 0-16,-1 0 15,0 0-15,106 0 16,-106 0-16,106 0 15,-88-17-15,88 17 16,-106 0-16,124-18 16,-124 18-16,18 0 15,-18 0-15,18 0 0,106 0 16,-124 0-16,124-18 16,-107 18-16,107-17 15,-106 17-15,88-18 16,-88 18-16,0 0 15,-1-18-15,-16 18 0,16 0 16,1 0-16,-18-17 16,18 17-16,0 0 0,0 0 15,-18-18-15,18 18 0,88-17 16,-88 17-16,0 0 16,-18-18-16,18 18 0,-18-18 15,124 1 1,-107 17-16,89-18 15,-88 18-15,71-18 16,-72 18-16,-16 0 0,17 0 16,-18-17-16,106 17 15,-88-18-15,70 18 16,-70-18-16,-18 18 16,106-17-16,-106 17 15,89 0-15,-89-18 16,106 18-16,-106 0 15,0 0-15,0-17 0,89 17 16,-89 0-16,88 0 16,-87 0-1,87-18-15,-88 18 16,0 0-16,1 0 0,16-18 16,54 18-16,-88 0 15,87 0 1,-87 0-16,70 0 15,-53 0-15,-17 0 16,-1 0-16,1 0 0,88 0 16,-89 0-16,71 0 15,-70 0-15,17 0 0,53 0 16,-70 0 0,70 0-16,-71 0 15,19 0-15,-19 0 0,89 0 16,-88 0-16,17 0 15,70 0 1,-87 0-16,88 0 16,-89 0-16,19 0 0,-1 0 15,-18 0-15,107 0 16,-19 18-16,-87-18 16,0 0-16,17 18 15,-18-18-15,1 0 0,70 17 16,-53-17-16,-17 0 15,70 0-15,-71 0 16,1 0-16,-18 18 16,17-18-16,-17 0 0,71 0 15,-71 0-15,17 0 16,-17 0-16,0 0 0,71 0 16,-72 0-16,19 0 15,-18-18-15,17 18 0,-17 0 16,0-17-16,36 17 15,-54-18-15,0 18 16,-17-18-16,17 1 16,0 17-16,-17-18 0,17-17 15,-17 17-15,-1 0 16,1 1-16,17-1 16,-17-17-16,0 17 0,35-52 15,-36 34-15,36-34 16,-18 35-16,-17-18 15,70-88 1,-17 35 0,-18 0-16,-18 35 15,-17 18-15,-1 0 0,36-70 16,-35 52-16,-1 1 16,1-89-16,0 89 15,-1-1-15,-17 0 0,18 1 16,-18-1-16,0 1 0,18-1 15,-18-52 1,0 70-16,0-18 0,0-52 16,0 70-16,0 0 15,0-18-15,-18-34 16,0-1 0,1 53-16,-1-53 0,0 53 15,1 18-15,-18-53 16,17 52-16,0 1 15,1 17-15,-19-17 0,-17-18 16,18 36-16,0-1 16,0 0-16,-1 1 15,-17-19-15,-35 1 16,18 17-16,-54-17 16,54 35-16,-19-17 0,-105-1 15,106 18-15,-18-18 16,-105 18-1,87-17-15,1 17 0,-124-18 16,123 18-16,-17-18 16,0 18-16,0-17 0,-159 17 15,141-18-15,1 18 16,-1-18-16,-17 18 16,17 0-16,0-17 0,-194-1 15,177 18-15,-1 0 16,-193-17-16,194 17 15,-195-18-15,177 18 16,-176 0 0,176 0-16,17-18 0,-17 18 15,0 0-15,0 0 0,-194-17 16,194 17-16,-194-18 16,176 18-16,18 0 15,0 0-15,-176-18 16,176 18-16,-194 0 15,194 0-15,18-17 16,-19 17-16,1 0 0,-176 0 16,176 0-16,18 0 15,-177 0-15,176 0 16,-158 17 0,159-17-16,17 0 0,-176 0 15,0 0 1,176 18-16,-176-18 15,176 18-15,1-18 0,-142 17 16,159-17-16,-18 0 16,18 0-16,0 18 15,-1-18-15,-122 0 16,140 0-16,-140 0 16,140 0-16,1 0 0,17 0 15,0 0-15,0 0 0,1-18 16,-89 18-1,88 0-15,17-17 0,1 17 16,18 0-16,-89 0 16,88 0-16,1-18 0,-54 18 15,71 0-15,1 0 16,16 0-16,-17 0 16,36 0-16,-36 18 15,35-18-15,-17 0 16,17 17-16,18 1 15,-17 0-15,17-1 16,-18 18-16,18-17 0,-35 53 16,17-36-1,18 0-15,-18 0 0,1 18 16,-1 0-16,1 71 16,-1-71-16,0 88 15,1-71-15,17 1 0,-18-1 16,18 19-16,-18-19 0,18 1 15,0 88 1,0-71-16,0 0 0,0 71 16,0-71-16,18-18 15,-18 19-15,18-1 0,-1-18 16,-17 1-16,18 88 16,-18-71-16,0-18 15,0 89-15,0-71 16,-18 1-16,18-19 15,-17 18-15,17-17 0,-18 70 16,18-70-16,0-1 16,0-17-16,0 0 0,0 0 0,0-18 15,0 53 1,0-35-16,18-17 16,-18-1-16,17 18 0,-17-18 0,18 18 15,0-18-15,-1 18 0,18 18 16,-17-54-16,17 36 15,-17-35 1,17-1-16,-17 1 16,52 0-1,-34-18-15,-1 0 0,53 0 16,36 0-16,-71-18 16,-18 18-16</inkml:trace>
  <inkml:trace contextRef="#ctx0" brushRef="#br2" timeOffset="323434.4927">9472 6826 0,'-18'0'47,"1"0"-31,-36 0-1,18 0-15,-18 18 16,17-18-16,-52 18 15,-35-1-15,52-17 16,-70 35-16,53-35 16,-88 18-16,105-18 15,-105 0 1,87 0-16,1 0 0,-71 0 16,71 18-16,-88-18 15,105 17-15,-87-17 16,105 18-16,-18-18 15,18 0-15,0 18 0,0-18 16,-35 0 0,53 17-16,-36-17 15,54 0-15,-1 0 0,0 18 16,1-18-16,-1 18 16,18-1-16,0 1 15,0-1-15,0 1 0,0 17 16,18 18-1,-1-17-15,-17 34 16,18-35-16,-18 18 16,0 88-16,0-88 15,0 53 1,0-53-16,0 53 16,0-53-16,0 53 15,0-36-15,0-17 16,18 71-16,-18-71 0,0 88 15,0-88-15,0 17 16,0 1-16,0-1 16,0 89-16,17-88 15,-17-1-15,0 71 16,18-70-16,-18-1 0,18 54 16,-18-71-16,17 0 15,-17 0-15,0-1 0,0 72 16,18-71-1,-18 17-15,0 36 16,17-53-16,-17 0 16,0 0-16,18 35 15,0-53-15,-1 36 16,-17-36-16,0 1 0,18 34 16,-18-35-16,18 1 15,-1-19-15,1 36 16,0-17-16,17-1 15,-17-18-15,-1 1 0,36 17 16,-35-17 0,52 0-16,-34-1 15,-1-17-15,35 0 16,-17 18-16,-17-18 0,16 0 16,54 0-16,-53 0 15,53 0 1,-53 0-16,0 0 0,0 18 15,0-18-15,0 0 0,17 0 16,54 0-16,-54 0 16,54 0-16,-54 0 15,1 0-15,52 0 16,-52 0-16,-1 0 16,1 0-16,-18 0 0,88 0 15,-18 0 1,-52 0-16,0-18 0,70 0 15,0 1 1,-71 17-16,19-18 16,52 0-16,0 18 15,-71-17-15,1 17 16,-1-18-16,72 0 16,-72 18-16,71-17 15,-53-1-15,-17 18 16,0-17-16,87-1 15,-17 18-15,-52 0 16,69-18-16,-87 18 16,88-17-1,-71-1-15,0 18 0,0-18 16,-17 18-16,105-17 16,-105 17-16,70 0 15,-71 0-15,1 0 0,88 0 16,-18 0-1,-71 0-15,19 0 16,-19 0-16,71 0 16,-53 0-16,-17 0 0,0 0 15,-1 0-15,71 0 16,-70 0-16,-1 17 16,1-17-16,-1 0 0,1 0 0,0 0 15,-1 0-15,1 0 16,-1 0-16,89 0 15,-71 0-15,71 0 16,-89 18-16,89-18 16,0 0-1,-89 0-15,89 0 16,-71 0-16,-17 0 0,88 18 16,-89-18-16,89 0 15,-88 0-15,-1 0 16,18 0-16,-17 0 15,70 0-15,0 17 16,-70-17-16,-1 0 16,1 0-16,70 0 15,-71 0-15,54 0 16,-54 0-16,-17 0 16,71 0-16,-71 0 0,53-17 15,-53 17 1,52 0-16,-69-18 15,69 0-15,-52 18 16,36-17 0,-36 17-16,-18 0 0,18-18 15,-18 18-15,18 0 16,-18 0-16,18-18 0,18 18 16,-18 0-16,17 0 15,-17 0-15,18 0 16,-18 0-16,-18-17 15,0 17-15,18 0 0,35 0 16,-35 0-16,35 0 16,-35 0-16,0 0 15,35 0-15,-35 17 16,0-17-16,0 0 0,0 0 16,53 0-1,-36 0-15,-17 0 0,71 0 16,-71 0-16,0 0 15,52 0-15,-52 0 16,53 0 0,-53 18-16,0-18 0,0 0 15,0 0-15,0 18 0,-18-18 16,18 0-16,0 0 0,0 17 16,-18-17-16,18 18 0,0-18 15,-18 18-15,53-1 16,-35-17-16,0 18 15,35-18-15,-35 18 16,53-1-16,-53-17 16,-18 0-16,18 18 0,0-18 15,0 17-15,0-17 0,35 18 16,-35-18-16,0 0 16,0 18-16,0-18 15,35 17-15,-35-17 16,35 18-16,-35 0 15,-18-18-15,71 0 16,-18 17 0,-35-17-16,-17 18 0,17-18 15,35 0-15,-35 0 16,-18 18-16,18-18 0,-18 0 16,53 0-16,-52 17 15,16-17-15,-16 0 0,70 0 16,-71 0-1,18 18-15,0-18 0,-18 0 16,18 0-16,53 0 16,-71 17-16,18-17 0,0 0 15,0 0-15,53 18 16,-36-18-16,-17 0 16,18 0-16,-18 0 0,-1 0 15,54 0-15,-53 0 16,35-18-16,-35 18 15,-17 0-15,-19-17 16,19 17-16,-1-18 0,0 1 16,0-1-16,-17 0 15,0-17-15,-1 0 16,1-1-16,-18 1 0,18 0 16,-1 0-16,-17-1 0,18-69 15,-1 52-15,-17-18 16,18 18-16,-18 0 15,18-17-15,-1-71 16,1 52-16,-18 19 0,0-1 16,18-17-16,-18-53 15,17 53-15,-17 17 0,0 1 16,0-71 0,0 52-16,0-52 15,0 71-15,0-19 0,0 1 16,-17-53-1,-1 53-15,0 17 0,1-52 16,-1 52-16,0 18 0,-17-52 16,18 52-1,-1 0-15,18 0 16,-18 18-16,1-18 0,-1-36 16,0 37-16,18-1 15,0 17-15,-17-17 0,-1-35 16,0 53-16,18-18 15,-17 18-15,-18-36 16,35 36-16,-18 0 0,-17-18 16,35 17-16,-18 1 15,0 18-15,1-36 16,-1 35-16,18 0 16,-18 1-16,1-1 0,-19 0 15,1 18-15,-18-17 16,18 17-16,0-18 15,-1 18-15,1 0 16,0 0-16,-18 0 0,-35 0 16,35 0-16,-18 0 15,18 0-15,0 0 0,-17 0 16,-71 18 0,70-18-16,1 17 0,-18 1 0,17-18 15,-17 18-15,-89-1 16,89-17-16,0 18 15,17-18-15,-17 0 0,-71 0 16,71 0-16,0 0 16,0 0-16,-88-18 15,87 18-15,-17 0 0,1 0 16,-89 0 0,88 0-16,0-17 0,-88 17 15,88 0-15,0-18 16,0 18-16,1 0 0,-19-18 15,-105 18-15,123-17 16,-123 17 0,123 0-16,-18 0 0,1-18 15,-1 18-15,19 0 0,-19 0 16,1-17-16,-1 17 0,1 0 16,-124 0-16,106-18 15,17 18-15,-17 0 16,-124 0-16,142 0 15,0 0-15,-1 0 0,1 0 16,-1 0-16,1 0 0,-1-18 16,-17 18-16,-106 0 15,124 0-15,-1 0 16,1 0-16,-1-17 0,18 17 16,-123 0-16,106 0 15,-89 0-15,106 0 16,0 0-16,0 0 0,18 0 15,-106-18 1,88 18-16,-88 0 16,106 0-16,-88 0 15,88 0-15,-89 0 16,89 18-16,-71-18 16,71 0-16,-71 0 15,71 0-15,-71 0 16,71 0-16,-71 0 15,89 0-15,-18 0 16,-1 17-16,19-17 0,-1 0 16,-17 0-16,-53 0 15,71 0-15,-1 0 16,0 0-16,-87 0 16,87 0-16,1 0 0,-19 0 15,19 0-15,-18 18 0,17-18 16,-17 18-16,-89-1 15,89-17-15,0 18 0,-88-1 16,87-17 0,-69 18-16,70-18 15,-1 0-15,1 18 16,0-18-16,-18 0 0,-70 17 16,70 1-16,-70 0 15,87-18-15,1 17 16,-88-17-16,17 18 15,88-18-15,1 0 16,-1 0-16,-52 18 16,70-18-16,0 0 0</inkml:trace>
  <inkml:trace contextRef="#ctx0" brushRef="#br3" timeOffset="361840.8139">1887 4710 0,'-17'17'62,"-19"19"-46,19-1-16,-71 71 16,35-53-16,-71 88 15,-17 35 1,53-88-16,17 0 0,-34 71 15,52-88-15,-18 52 16,36-70-16,17-18 16,-17 1-16,35-19 15,0-34 1,18-1 0</inkml:trace>
  <inkml:trace contextRef="#ctx0" brushRef="#br3" timeOffset="362195.2665">1376 4674 0,'17'-17'16,"19"17"-16,34-36 15,-34 19-15,17-1 16,35-17 0,0 35-16,-53 0 15,-17 0-15,-1 17 0,19 19 16,-36-1-16,0 0 15,0 1-15,0 17 16,0-18-16,0 0 16,-18-17-16,18 17 0,0-17 15,-18 17-15,18-17 0</inkml:trace>
  <inkml:trace contextRef="#ctx0" brushRef="#br3" timeOffset="362791.5089">635 6385 0,'0'0'0,"-18"-17"0,18 34 32,0 36-32,18-18 15,-18 18-15,18 18 16,-18-18-16,-18 0 16,18-36-16,-18 1 15,1 0-15,-1-36 16,18-52-1,0 34-15,18-70 16,-1 71-16,1 17 16,0 1-16,-18-1 0,35 18 15,-17 18 1,-1-1-16,1 1 0,-18 0 16,17 17-16,1 36 15,-18-54-15,18 36 16,-18-35-16,17-18 15,-17 17-15,18 1 16</inkml:trace>
  <inkml:trace contextRef="#ctx0" brushRef="#br3" timeOffset="363419.6792">970 6615 0,'18'0'16,"-1"-18"-16,1 0 16,0 1-16,17-36 15,-35 17-15,0 19 16,0-1-16,0-17 0,0 17 16,-35 1-1,17 17-15,-17 0 0,17 17 16,1 1-16,-1 17 15,18 0-15,0 1 0,18 52 16,-18-53-16,52 36 16,-34-54-16,53-17 15,-36 0-15,0-35 16,0 0-16,-17-36 16,-18 36-1,0-36-15,0 54 16,0-18-16,-18 35 15,18 17 1,18 36 0,-18-18-16,18 36 15,-1-53-15,1 17 16,17-17-16,-17-18 16,0-18-1,-18 0-15,0 1 16,17-1-16,1 18 15,-1 35 1,1-17-16,17 35 16,-17-36-16,17 1 15,-17-18-15,35 18 16,-35-36-16,17-17 16,-18 17-16,19-70 15,-36 53-15,-18-1 0,18-17 16,-53-35-16,36 53 15,-36-18-15,35 35 16,-17 18-16</inkml:trace>
  <inkml:trace contextRef="#ctx0" brushRef="#br3" timeOffset="368374.0307">1799 9172 0,'18'0'31,"-18"-17"-31,-18 17 47,18 17-47,0 1 16,-17 35-1,-1-18-15,-17 53 16,-1-17-16,-52 123 16,35-53-16,0 18 15,-70 246 1,52-193-16,1 0 0,-54 193 15,71-211-15,-17-17 16,-36 158-16,53-212 16,-35 124-16,53-141 15,17-18-15,0-17 0,18-18 16,-17 35 0,34-70-16,-17-1 0,18-52 15,0-71 1</inkml:trace>
  <inkml:trace contextRef="#ctx0" brushRef="#br3" timeOffset="368868.9575">1358 9243 0,'-17'0'16,"34"-18"-16,1 1 15,-1-1-15,19-17 16,-19 17-16,36-35 16,-17 18-16,34-1 15,-35 19-15,18 17 16,-17 0-1,-1 35-15,-17 0 16,-1 1-16,-17-1 0,18 0 16,-18 53-16,0-35 15,0 18-15,0-36 16,0 36 0,17-36-16,-17 0 0,18 1 15,0 16-15</inkml:trace>
  <inkml:trace contextRef="#ctx0" brushRef="#br3" timeOffset="369548.6864">494 13406 0,'0'0'15,"-18"0"-15,1 0 16,-19 17-16,19 18 16,-1 71-16,0-53 15,18 71 1,0-71-16,36 35 16,-1-71-16,36-17 15,-36-17-15,53-89 16,-53 35-16,-17-87 15,-18 87-15,0-17 16,-18 17-16,-52-70 16,17 88-16,18 0 0,-1 36 15,-34 17-15,52 17 16,0 19-16,18 17 0,0 0 16,36 17-16,17 89 15,0-106-15,52 53 16,-34-71-16,-18 0 15,53-17-15,-71-18 16,36 0-16,-54-18 16</inkml:trace>
  <inkml:trace contextRef="#ctx0" brushRef="#br3" timeOffset="369993.0727">882 13441 0,'0'0'16,"0"70"-16,0-17 0,0 0 15,0 0-15,18-18 16,-1 1-16,1-1 0,17-17 16,36-1-16,-54-17 15,19-17-15,-19-19 0,1 19 16,-18-54 0,0 54-16,-18-19 0,-17-17 15,17 36-15,1 17 16,17-18-16,-18 18 0,18 18 15,0-1 1,35 19-16,-17-36 16,17 17-1,-17-17-15,17 0 16,-35-17-16,0-19 16,0 19-16,-17-36 15,-1 35-15,0 0 0,1 1 16,17-1-1,17 1 1,1-1-16,35 0 16,-18 1-16,18 17 15,-18-18-15,18 18 16,-35 0-16,-1 0 16,1 0-1,-18-18-15,-18 1 0</inkml:trace>
  <inkml:trace contextRef="#ctx0" brushRef="#br3" timeOffset="370132.4438">1235 13176 0,'0'53'15,"0"-106"-15,0 141 16,0 1-16,0-36 16,35 35-16,-35-35 15,53 35 1,-35-70-16,17-18 0</inkml:trace>
  <inkml:trace contextRef="#ctx0" brushRef="#br3" timeOffset="370431.7393">1411 13458 0,'0'0'15,"-18"53"-15,18-17 0,0 17 16,18-36-16,0 1 15,-1 0-15,36-1 16,-17-17-16,-19-17 0,1-1 16,0-17-1,-18 17-15,0 0 16,0-17-16,0 17 0,0-35 16,0 36-16,0 34 31,0 19-16,17-1-15,18 0 16,-17 1-16,35-19 16,-18-17-16,1 0 0</inkml:trace>
  <inkml:trace contextRef="#ctx0" brushRef="#br3" timeOffset="370782.4697">1588 12965 0,'0'0'16,"17"123"-16,1-70 0,17 0 15,18 70-15,-35-87 16,17 17-16,-17-18 0,-1 0 15,1-17 1,-18 17-16,17-35 16,-17-18-16,0 1 15,18-1-15,17 0 16,-17 18 0,0 36-1,-1-19-15,-17 1 0,-17 0 16,-1 17-16,18-17 15</inkml:trace>
  <inkml:trace contextRef="#ctx0" brushRef="#br3" timeOffset="371066.8121">2028 13388 0,'0'0'0,"0"53"0,0-36 16,0 1-16,0 17 16,0-17-16,18 0 0,0-1 15,-1-17-15,1-17 0,0 17 16,-18-18-16,17 0 0,-17 1 16,0-1-16,0 0 0,0-17 15,-17 35 1,17-17-16,0 34 15,35 1 1,-17-1 0,-18 1-16,35 0 15,-17-18-15</inkml:trace>
  <inkml:trace contextRef="#ctx0" brushRef="#br3" timeOffset="371305.4471">2223 13370 0,'0'36'0,"0"-72"0,0 107 15,0-54-15,0 1 0,17 17 16,1-17 0,-1 0-16,1-18 15,-18 17-15,0 1 16,-18 0-16,1-1 15,-1 1 1,1 0-16,-1-18 16</inkml:trace>
  <inkml:trace contextRef="#ctx0" brushRef="#br3" timeOffset="371520.5321">2399 13458 0,'18'-35'16,"-36"70"-16,53-87 0,-17 34 0,-18 36 31,-18 17-15,18-18 0,18 19-16,-1-36 15,19 0-15,-19 0 16,1-18-16,0 18 0,-1-18 15</inkml:trace>
  <inkml:trace contextRef="#ctx0" brushRef="#br3" timeOffset="387267.0614">23813 7144 0,'0'-18'32,"0"0"-17,17 18-15,-17-17 16,-17 17 0,17-18-1,-18 18-15,0-17 16,18-1-1,-17 18-15,-1-18 0,0 1 16,1-1-16,-1 18 16,-17 0-16,17 0 0,0 0 15,-17 0-15,-18 0 16,18 0-16,-18 18 16,18-18-16,17 17 15,-17-17-15,17 0 0,-17 18 0,17-18 16,-35 18-1,36-18-15,-1 17 0,1 1 16,-1-1-16,0 1 0,-17 35 16,17-35-1,1 17-15,-1-17 0,-17 35 16,17-36-16,18 1 16,-18 17-16,1-17 0,17 17 15,-18 18-15,18-18 16,-17 0-16,17 1 0,-18-19 15,0 54 1,18-36-16,-17 0 0,17-17 16,-18 17-16,18 36 15,-18-36-15,18 1 0,0-1 16,0 53 0,0-53-16,-17 1 0,17 52 15,0-35-15,0-18 16,0 53-16,0-53 15,0 54-15,0-54 16,0 53-16,0-53 16,0-17-16,17 53 15,-17-36-15,0 0 16,0 0-16,0 1 0,18-1 16,-18 35-16,0-17 15,0-17-15,0-1 0,0 36 16,0-36-16,0 0 15,0 36 1,0-54-16,18 54 16,-18-54-16,17 19 0,-17-19 15,18 1-15,-18 35 16,18-35-16,-1 17 16,-17-18-16,0 1 0,18 17 15,-18-17-15,0 0 16,17 35-16,-17-18 15,36 0-15,-36-17 16,17-1-16,1 19 16,0-36-16,-1 17 15,1 1-15,-18 0 0,18-1 16,17 19-16,0-36 16,-17 17-16,17-17 0,-17 18 15,35-18-15,-18 0 16,-17 0-16,17 17 0,-18-17 15,54 0 1,-53 0-16,17 0 0,-17 0 16,17 0-16,-18 0 0,19 0 15,17-17-15,-36-1 16,1 18-16,17-35 16,-17 35-16,0-18 15,-1 1-15,1-1 0,17-17 16,-17-1-16,-1 19 15,19-36 1,-36 18-16,17 17 0,1-17 0,-18-1 16,35-34-1,-35 35-15,35-18 16,-35 17-16,18-34 16,0 35-16,-18-1 0,0 1 15,17 0-15,-17-36 16,18 36-16,-18-36 15,0 36-15,0 0 16,18-36-16,-18 36 16,17 0-16,-17-1 0,18-34 15,-18 35-15,18-36 16,-1 36-16,-17-1 16,18-34-1,-18 35-15,17-18 0,-17-36 16,0 54-16,18-18 15,-18-17-15,0 17 16,0-18-16,0 36 16,0 0-16,-18-36 15,1-17 1,17 53-16,-18-18 16,18 0-16,-17 0 0,17 0 0,-18-35 15,0 35 1,18 18-16,-35-36 15,35 53-15,-35-34 16,35 34-16,-18 0 0,0 1 16,1-1-16,-18-17 15,-1 17-15,19-17 0,-19 17 16,19 0-16,-36 1 16,35-1-16,1 18 15,-1 0-15,0 18 16,18-1-16,-17 19 15,17-1-15</inkml:trace>
  <inkml:trace contextRef="#ctx0" brushRef="#br3" timeOffset="388260.0679">24377 9384 0,'-18'0'16,"36"0"0,35 35-16,17-17 15,89 35 1,-71 0-16,36-18 0,-1 18 15,177 70-15,35 1 16,-158-54-16,17 19 16,194 69-16,-212-87 15,1-1-15,-19-17 16,-34 0-16,-1-17 0,36 16 16,-124-34-16,1 0 15,-36-1-15,-18-17 16,-53 0-16</inkml:trace>
  <inkml:trace contextRef="#ctx0" brushRef="#br3" timeOffset="388739.5723">24694 9172 0,'-35'0'15,"18"0"-15,-54 36 16,36-36-16,-1 17 15,-34 36-15,35-35 16,-1 17-16,36-17 16,0 17-16,18 0 15,17 18 1,18-18-16,-18 1 0,71 52 16,-35-53-16,35 36 15</inkml:trace>
  <inkml:trace contextRef="#ctx0" brushRef="#br3" timeOffset="389500.9588">27958 10689 0,'0'0'0,"0"18"0,35 88 15,-17-18-15,34 88 16,-34-88-1,0 18-15,-1-18 0,1-17 16,0 0-16,17-1 16,-35-52-16,0-54 15,-18-69 1,1 34-16,-19-105 16,19 88-16,-1-124 15,18 124-15,18-89 16,-1 124-16,72 18 15,-36 35-15,52 53 16,-69 0-16,-1 35 16,-17-35-1,-18-18-15,0 1 0,-53 34 16,17-52-16,19-1 16,-19-17-16,-34 0 15,52-17-15,-17-36 16</inkml:trace>
  <inkml:trace contextRef="#ctx0" brushRef="#br3" timeOffset="389730.0127">28575 10954 0,'0'0'0,"18"35"0,-1-17 15,-17-36 1,-17-17-1,17-1-15,-18-16 16,18 16-16,0 1 0,18 17 16,17-17-1,-17 17-15,-1 1 0,18 17 16,-17 0-16,17 0 0,-17 0 16,17 0-16</inkml:trace>
  <inkml:trace contextRef="#ctx0" brushRef="#br3" timeOffset="390019.0906">28893 10918 0,'35'0'16,"-70"0"-16,87 0 0,-34-17 15,35-18-15,-35 35 16,-1-18-16,1-17 15,-18 17-15,-18 0 0,-17 1 16,-18 17 0,18 17-16,0 1 15,17 0-15,0 52 16,18 1-16,36-54 16,-19 19-16,18-1 0,18-17 15,53-1 1,-53-17-16,0 0 0,-18 0 15,1 0-15</inkml:trace>
  <inkml:trace contextRef="#ctx0" brushRef="#br3" timeOffset="390456.7554">29475 10795 0,'-18'0'16,"-17"18"0,35-1-16,-36 36 15,36 18-15,0-36 16,18-17-16,53 35 16,-36-36-16,0 1 0,36-18 15,-36-18 1,-17 1-16,35-19 15,-36 1-15,-17 0 16,-17 17-16,-19 18 16,19 18-1,-1 35 1,18-36-16,18 36 16,17-35-16,-17 0 15,17-1-15,0-17 0,0 0 0,1 0 16,17-17-1,-36-1-15,1 0 0,-18-17 0,-18 17 16,18-17-16,-53-18 16,18 35-16,17 18 15,-17-17-15,0 17 16</inkml:trace>
  <inkml:trace contextRef="#ctx0" brushRef="#br3" timeOffset="390841.4549">30057 11077 0,'0'0'15,"0"18"-15,0-36 32,35 1-32,-17-19 15,-18 19-15,35-36 16,-35 17-16,0 19 0,0-1 15,0 36 17,18 17-32,-18-17 15,35 17-15,-18-17 16,1-1 0,0-17-16,-1 0 15,1 0 1,-18-17-16,18 17 0,-18-18 15,17 18-15,1 0 16,-18 18-16,18-1 16,-18 1-16,0 0 15,17-1 1,1 1-16,-1 0 16</inkml:trace>
  <inkml:trace contextRef="#ctx0" brushRef="#br3" timeOffset="391505.3609">30568 11024 0,'0'0'0,"0"71"16,18 35-1,-18-53-15,17 70 16,1-52-16,-18-18 0,0 35 16,0-71-16,18 1 15,-18-36 1,-18-35 0,18 1-16,0-72 15,0 71-15,18-17 0,-1-1 16,19 18-16,17-70 15,-36 70-15,19 35 0,-1 0 16,35 18 0,-52 36-16,-18-19 0,18 19 15,-36-19-15,18 19 0,-35-1 16,-18 18-16,35-53 16,-35 17-16,36-17 15,-1 0 1,0 0-16,18-17 0</inkml:trace>
  <inkml:trace contextRef="#ctx0" brushRef="#br3" timeOffset="391821.201">30974 10989 0,'0'0'15,"0"35"-15,18 1 0,-1-1 16,-17-17-16,18-18 0,-1 17 15,1-17 1,0-17-16,-1-19 16,-17 19-16,0-1 15,0 0-15,0 1 16,18 17 0,0 17-1,-18 1-15,17 0 16,1-1-16,0 19 15,-1-36-15,1 0 16,-18-18 0,35-17-1,-35-1-15,18-17 16</inkml:trace>
  <inkml:trace contextRef="#ctx0" brushRef="#br3" timeOffset="391987.142">31380 10425 0,'0'0'0,"0"53"16,-18 70-16,18 36 16,0-89-16,35 142 15,-17-159 1,0 0-16,-18-18 0,17-17 16,-17-1-16,0 1 15,-17-18-15</inkml:trace>
  <inkml:trace contextRef="#ctx0" brushRef="#br3" timeOffset="392143.4817">31256 10813 0,'0'0'0,"35"0"16,-17 0-16,0-18 0,35 18 15,-18 0-15,0 0 16,-35 18-1,18-1-15</inkml:trace>
  <inkml:trace contextRef="#ctx0" brushRef="#br3" timeOffset="392460.2301">31609 11024 0,'35'0'15,"-70"0"-15,88 0 0,-18-17 0,0 17 16,-17-18-16,17 0 0,18-17 16,-53 17-1,-17-17 1,-19 35-16,1-17 0,17 17 16,-35 17-16,36 1 15,-1-1-15,18 89 16,35-17-1,1-54-15,34 35 16,-34-34-16,16-19 16,37 1-16,-36-18 15,-18 0-15,0 0 0</inkml:trace>
  <inkml:trace contextRef="#ctx0" brushRef="#br3" timeOffset="400447.3455">28134 11659 0,'35'-17'16,"1"17"0,69 0-16,-16 0 15,105-18 1,-53 18-16,0 0 0,212-18 16,-142 18-16,1 0 15,0 0-15,-1 0 0,213 18 16,-230 0-16,0-1 15,0 1-15,-36 0 0,19-1 16,105 1-16,-158 0 16,-36-1-16,0-17 15,-53 0-15,-17 0 16</inkml:trace>
  <inkml:trace contextRef="#ctx0" brushRef="#br3" timeOffset="430216.1798">9349 2946 0,'0'17'16,"17"-17"-1,1-17 17,17-1-17,-17 18-15,17-18 16,-17 18-16,17 0 15,0-17 1,1 17-16,-19 0 0,1 0 16,35-18-16,-36 18 15,19 0-15,17 0 16,-18 18-16,0-18 16,-17 0-16,70 0 15,-53 0-15,1 0 0,16 0 16,-16 0-16,17 0 15,0 0-15,52 0 16,-34 0-16,52 17 16,-52-17-16,52 0 15,19 0-15,-54 0 16,-18 0-16,89 0 16,-71 0-16,89 0 15,-72 0-15,-16 0 16,17 0-16,88-17 15,-89 17-15,107-18 16,-124 18-16,18 0 0,0 0 16,0 0-16,0 0 0,-18 18 15,18-18-15,-1 0 0,125 0 16,-124 0 0,123-18-16,-106 18 15,-17 0-15,0 0 0,123 0 16,-123 0-16,-18 0 15,18 0-15,0 0 16,0 0-16,0 0 0,0 18 16,88-18-16,-89 0 15,107 0-15,-106 0 16,0 0-16,-18 17 16,18-17-16,0 0 0,88 18 15,-106-18-15,106 18 16,-88-18-16,-18 17 15,0-17-15,106 18 16,-106-18-16,106 18 16,-106-18-16,18 0 0,-17 0 15,16 17-15,89-17 16,-88 18-16,0-18 16,-18 0-16,18 18 0,88-1 15,-106-17-15,0 18 16,18-18-16,-17 17 0,-1-17 15,88 18 1,-70 0-16,70-1 16,-87 1-16,105 0 15,-124-18-15,36 17 16,-18-17-16,0 18 0,89-18 16,-89 18-16,88-18 15,-105 17-15,17-17 16,-17 0-16,-1 18 0,54-1 15,-54-17-15,54 18 16,-54 0-16,1-18 16,52 0-16,-70 0 15,0 17-15,35-17 16,-35 0-16,0 18 16,-35 0-16,-1-1 15,1-17-15,17 18 0,-17-18 16,17 18-16,-17-18 15,35 17 1,-36-17-16,1 0 16,0 0-16,-18-17 15,17 17 1,-17-18 0</inkml:trace>
  <inkml:trace contextRef="#ctx0" brushRef="#br3" timeOffset="430459.2981">21625 3175 0,'18'0'16,"-36"0"-16,54 0 0,-19 0 0,36 18 16,-18 17-16,54 18 15,-54 0 1,-17 0-16,17 0 0,-18-18 15,1 18-15,-18-18 0,18 0 16,-36 18-16,18-35 16,-35 17-16,0-17 15,-1-18-15,1 0 16,0 0-16,-1 0 0</inkml:trace>
  <inkml:trace contextRef="#ctx0" brushRef="#br3" timeOffset="432582.1217">23813 2787 0,'0'-18'16,"0"1"15,0-1-15,-18 18-1,18-18-15,-18 18 0,1-17 16,-19-1-16,19 18 16,-19-18-16,19 18 15,-19-17-15,1 17 0,18 0 0,-19 0 16,-17 17 0,36-17-16,-19 0 0,19 18 15,-1-18-15,-35 18 16,36-18-16,-19 35 15,19-35-15,-19 18 0,19-1 16,-1 1-16,1 0 0,-19-1 16,1 36-1,17-35-15,1 17 0,-1-17 16,0 52 0,1-52-16,17 17 0,-18-17 0,18 17 15,-18-17-15,1 35 16,17-18-16,0 0 0,-35 18 15,35-18 1,-18-17-16,18 17 0,-18 1 16,18-19-16,-17 54 15,17-54-15,-18 54 16,18-36-16,0-17 0,-18 52 16,18-52-1,-17 53-15,17-36 16,0 0-16,-18 0 0,18 36 15,-18-36-15,18 1 16,-17 52 0,17-53-16,-18 36 15,18-36-15,0 53 16,0-53-16,-17 1 0,17-1 16,0 18-16,-18 17 15,18-17-15,0 18 16,0-18-16,0-18 15,0 0-15,0 1 0,18-1 16,-18 0-16,0 0 0,0 36 16,0-36-16,17 1 15,-17-1-15,0 0 0,18-17 16,-18 52 0,17-52-16,1 35 15,-18-18-15,18-17 0,-18 35 16,17-36-16,1 36 15,-18-35-15,18 17 16,-1-17 0,1-1-16,-18 1 0,35 0 15,-35-1-15,35 19 16,-17-19-16,0-17 16,-1 18-16,1 0 15,17-1 1,-17 1-16,17-1 15,1-17-15,16 18 16,-16 0-16,-19-18 16,19 17-16,-19-17 0,19 0 0,-19 0 15,36 18 1,-35-18-16,17 0 0,-17 0 16,-1 0-16,19 0 15,-1 0-15,0 0 16,0 0-16,1-18 0,17 1 15,-18-1 1,0 18-16,0-18 0,18-17 16,-35 18-16,35-19 15,-35 19-15,-1 17 16,1-36-16,-1 1 16,1 17-16,-18 1 15,18-1-15,-1-17 0,-17 17 16,18-17-16,0 0 0,-1-36 15,-17 36-15,18-18 16,-18 18-16,18-1 0,-18 1 16,17-18-16,-17 18 15,0 0-15,0 17 16,18-53-16,-18 36 16,0 0-16,17-18 0,-17 18 15,0-18-15,0-53 16,0 53-16,18-35 15,-18 53-15,0-1 16,0 1-16,0 0 0,0-1 16,18-52-16,-18 53 15,0 0-15,0-71 16,0 0 0,0 53-16,0 0 0,0 0 15,0-35-15,0 35 16,0 18-16,-18-36 15,0 36-15,1-53 16,17 53-16,-35-71 16,17 35-16,0 18 0,1-17 15,-19-54 1,19 71-16,-1 18 0,0 0 16,1 17-16,-1-17 15,1 17-15,-1 1 0,-17-1 16,17 18-16,0 0 15,1-18-15,-1 18 16,-17 0-16,17 0 16,-35 0-16,36 0 15,-36 18-15,35-18 16</inkml:trace>
  <inkml:trace contextRef="#ctx0" brushRef="#br3" timeOffset="435542.8416">24253 5362 0,'0'0'16,"-17"0"-16,17-17 0,17 34 62,1-17-46,0 18-1,-1 0-15,1-1 16,0-17-16,17 35 16,-17-35-16,-1 18 15,36 35-15,-35-35 16,17 17-16,0 0 0,-17 0 15,53 36 1,-36-36-16,0 1 0,0-1 16,36 53-16,-36-35 15,-17-18-15,17 18 0,-17 0 16,-1-18-16,36 71 16,-35-35-16,0 35 15,-1-54-15,-17-16 16,18 17-16,-18 0 0,18-18 15,-1 53-15,-17-53 16,0 54-16,18-37 16,-18-16-16,0 52 15,0-53-15,0 0 16,-18 1-16,1 52 16,17-53-16,-18 1 0,-35 69 15,35-69-15,1 17 16,-36 35-16,35-53 15,-17 18-15,17-18 16,1 18-16,-19 0 16,36-35-16,-17 17 15,-19 0-15,19-17 16,-36 17-16,35-17 16,1-18-16,-1 17 15,0-17-15,18-17 31,0-18-31,0 17 16,0-17-16</inkml:trace>
  <inkml:trace contextRef="#ctx0" brushRef="#br3" timeOffset="435809.5617">24642 7673 0,'0'0'16,"0"-18"-16,-18 36 31,0 17-31,1 0 16,-1-17-16,-35 53 15,35-36-15,1-17 0,-1-1 16,18 19-16,18-19 16,52 1-1,-34-18-15,17 17 16,35-17-16,-35 0 15,17 0-15,-52 0 16,-1 0-16,-17-17 16,-17-1-1</inkml:trace>
  <inkml:trace contextRef="#ctx0" brushRef="#br3" timeOffset="436416.1488">24306 5874 0,'0'0'16,"-35"17"-16,35 1 16,0-36-1,0 1 1,0-1 0,0-52-16,0 17 15,0-53-15,-18 71 16,18-36-16,-17 53 15,17-35 1,0 36-16,0-1 0,0 1 16,17 17-16,19-18 15,-1 18-15,0-18 16,54 18-16,-54 0 16,18 0-16,0 0 15,0 0-15,-18 18 0,35-18 16,-52 0-16,17 18 15,-17-18 1</inkml:trace>
  <inkml:trace contextRef="#ctx0" brushRef="#br3" timeOffset="439914.251">29616 4463 0,'0'0'0,"0"-18"0,0 0 15,0 36 1,0 35-16,0 0 16,-18 70-16,0-52 15,1 88 1,-1-89-16,18-17 0,-17 0 16,17 0-16,-18 35 15,0-53-15,18 1 0,-17-1 16,17-17-16,-18 17 15,0-35-15,1 0 16,-1-18 0</inkml:trace>
  <inkml:trace contextRef="#ctx0" brushRef="#br3" timeOffset="440148.0281">29210 4974 0,'35'106'15,"-70"-212"-15,106 318 16,-54-177-16,1 18 0,17 18 16,-17-54-16,17 1 15,18 17 1,-18-35-16,36-17 16,-36-1-16,0 0 0,1 1 15,17-36-15,-18 35 16,-18 0-16,-17 1 0,18-1 15,0 18-15</inkml:trace>
  <inkml:trace contextRef="#ctx0" brushRef="#br3" timeOffset="451291.4171">2223 10107 0,'0'18'31,"17"-18"0,1 0 0,-1 0-31,1 0 16,0 17-16,-1-17 0,19 18 16,-19 0-16,19-18 15,-1 17-15,53-17 16,-53 0-16,18 0 16,71 0-16,-54 0 15,-17 0-15,18-17 16,17 17-16,-18 0 0,1-18 0,105 18 15,-87 0-15,69 0 16,-87 0 0,17-18-16,-17 18 0,70 0 15,-71 0-15,71-17 16,-70 17 0,88-36-16,-89 36 15,1-17-15,-1 17 0,54-18 16,-71 18-16,0 0 15,53 0-15,-54 0 16,-16 18-16,52-18 16,-53 17-16,36-17 15,-36 0-15,18 0 16,-35 0-16,-18-17 16,35 17-16,-35-18 15,0 1 1,0-1-1,0 0-15,0 1 16,18-19-16,-18 1 16,17 17-16,-17-17 0,18-35 15,-18 34-15,17-52 16,-17 35-16,0-35 16,0 35-1,0 18-15,0-18 0,0 0 16,18 0-16,-18-53 15,0 53-15,0-70 16,0 70-16,0-71 16,18 54-16,-18-1 15,17 18-15,-17-17 0,0-71 16,0 70-16,0-52 16,0 70-16,0 0 15,0-35 1,0 52-16,0-16 0,18-37 15,-18 36-15,0 0 16,0-52-16,0 52 16,0-53-16,0 53 15,0-35-15,0 53 16,0-18 0,-18 35-16,18 0 0,-17-17 15,-1 0-15,0-1 16,18 19-16,-17-1 15,17 1-15,0-1 0,-18-17 16,1 17 0,17 0-16,-18 1 0,0 17 15,1-36-15,-1 36 16,0 0-16,1-17 0,-1 17 16,0 0-16,18-18 0,-35 18 15,0 0-15,-18-17 16,18 17-1,-54-18-15,19 18 16,-54 18-16,36-18 16,-88 35-16,88-18 15,-18-17-15,0 18 0,18 0 16,0-1-16,-1-17 16,19 18-16,-107 0 15,107-18-15,-71 0 16,70 17-16,-52-17 15,52 0-15,-52 0 16,52 0-16,-35 0 16,53 0-16,-35 0 15,35-17-15,-53 17 16,54 0-16,-37 0 16,36 0-16,-17 0 15,35 0 1,-1 0-16,19 0 0,-19 0 15,-16 17-15,34 1 16,-17 0-16,17-1 16,0-17-16,1 0 15,-1 18 1,0-1-16,1 1 16,-1 0-16,0-1 15,1 1-15,17 0 16,0-1-1,0 1-15,17 17 16,-17-17-16,0 17 16,0-17-16,0 52 15,0-52-15,0 53 16,0-19-16,0-16 16,0 52-1,0-35-15,-17-18 0,17 71 16,-18-71-16,18 18 15,0 35-15,0-35 16,-17 0-16,17 18 0,0-18 16,-18 88-16,0-71 15,1 71 1,17-70-16,-18 17 0,18-17 16,0-1-16,-18 54 15,18-54-15,18 36 16,-18-35-16,0-18 0,0 70 15,0-70-15,0 70 16,0-70 0,0 0-16,18 36 15,-18-37-15,0-16 0,17-1 16,-17 0-16,36 18 16,-19-35-16,1-1 0,17-17 15,-17 18-15,52-18 16,-34 0-16,17 0 15,-18 0-15,0 0 0,0 18 16,1-1-16,-1-17 0</inkml:trace>
  <inkml:trace contextRef="#ctx0" brushRef="#br3" timeOffset="464088.5751">28363 11677 0,'0'-18'16,"18"18"-16,-18-17 16,-18 17-1,1 0 1,-19 0-1,1 17-15,-35 1 16,17-18-16,17 0 16,-69 18-1,52-18-15,17 0 0,-52 0 16,53 0-16,0 0 16,-1 0-16,1-18 15,53 18 16,-1 0-15,1 0-16,0-18 16,-18 1-16,0-1 15,0-17-15,0 17 16,0 0-16,-18-17 0,18 0 16,0-71-1,0 53-15,0-106 16,-18 71-16,18 0 0,0 0 15,-17-89-15,-1 107 16,18-1-16,-18 1 0,1 17 16,17 0-16,-18-18 15,1 36-15,-1-18 16,0 36-16,18-1 16,0 0-16,0 1 15,18-1 1,0 36 15,-1-18-15,1 17-16,17 1 15,0-18-15,-17 18 16,70-18 0,-53 17-16,36-17 0,-18 0 15,17 0-15,72 0 16,-54 0-16,88-17 15,-70-1-15,70 0 16,-87 18-16,-1-17 0,71-1 16,-89 18-16,89 0 15,-89-18 1,107 18-16,-89 18 16,106-18-16,-88 0 15,88 0-15,-106 0 16,-17 0-16,-18 0 15,-1 0-15,54 18 16,-53-18-16,53 0 16,-53 0-16,70 17 15,-52-17-15,-18 0 16,17 0-16,72 0 16,-72 0-16,71-17 15,-88 17-15,35 0 16,-52 0-16,34 0 15,-52 0-15,52 0 16,-34 0-16,-1 17 0,0-17 16,0 0-16,1 0 15,17 0-15,-18 0 16,0 0-16,-17 0 16,17 0-16,-17 0 15,-1 0-15,19 0 16,-19 0-1,19 18 1,-19-18-16,1 18 16,0-18-16,-1 17 0,1-17 15,-1 0 1,1 0-16,0 18 16,-18-1-1,0 1 1,0 0-16,0 17 15,0 0-15,0-17 16,17 17-16,-17 36 16,0-18-16,18 35 15,0-35-15,-18 70 16,0-70-16,0 0 16,0 0-16,0 0 15,0 0-15,0 53 16,0-53-16,0 0 0,0 35 15,0-35-15,0 0 16,0 35-16,0-71 16,0 36-16,0-35 15,17 0-15,-17-1 16,-17-17 46,-1 18-46,0-18-16,-17 0 0,-35 0 16,34 18-1,-87-18-15,35 0 16,-89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28T21:49:00.98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19879 5503 0,'0'18'16,"18"35"-1,-1-18-15,1 36 16,0-54 0,35 19-16,-36-19 15,36-34-15</inkml:trace>
  <inkml:trace contextRef="#ctx0" brushRef="#br0" timeOffset="127.8381">20179 5450 0,'18'36'15,"-36"-72"-15,53 89 0,0 0 16,-17-17-16</inkml:trace>
  <inkml:trace contextRef="#ctx0" brushRef="#br0" timeOffset="467.4001">20884 5697 0,'0'0'16,"-70"-17"-16,35 17 0,-71 0 16,53 35-16,18-17 15,17 17-15,0 35 16,18-17-16,71 36 16,-18-54-16,17 18 0,-17-18 15,88 18 1,-88-18-16,35 18 15,-52-35-15,-36 17 16,-36 0-16,-16-17 16,-54 17-1,53-17-15,0-18 0,0 18 16,35-18-16,1 0 0</inkml:trace>
  <inkml:trace contextRef="#ctx0" brushRef="#br0" timeOffset="1256.0972">21396 5980 0,'0'0'16,"-35"-36"-16,-1 36 0,1 0 0,-18 36 16,18-1-1,17 0-15,1 18 0,-1 0 16,18-18-16,0 18 15,18-18-15,17 1 0,36-1 16,-19-35-16,37-18 16,-54 1-16,-17-19 15,-1 19-15,1-36 0,-1-18 16,-17 36-16,-17-35 16,17 34-16,-18 19 15,18-1-15,18 53 16,-1 18-1,1-18 1,0 36-16,-1-36 16,1 18-16,-18-35 15,0-1-15,18-17 16,-18-17 0,0-18-1,0 17-15,0 0 16,17 18-1,1-17-15,0 17 0,-1 0 16,1 17-16,-1-17 16,1 0 15,0 0-15,-1 0-1,1 0 1,0 0-16,-1 18 15,-17 0 1,18-1-16,-18 1 16,18-18-16,-1 17 15,1-17-15,17 0 16,-17 0-16,17 0 16,-17-17-16,17 17 0,0-18 0,-17 1 15,35-19 1,-53 19-16,0-1 15,-18 0-15,1 18 16,-36-17-16,17 34 16,36 19-1,36 17 1,-19-36-16,36 18 16,0-17-16,-18-18 15,1 0-15,17 0 0,-18 0 0,18-18 16,-36-17-16</inkml:trace>
  <inkml:trace contextRef="#ctx0" brushRef="#br0" timeOffset="1455.6277">22578 5345 0,'17'35'16,"-17"-17"-16,0 17 0,0-18 16,0 19-16,0-19 0,0 1 15,0 0-15,18-1 0,0-17 16</inkml:trace>
  <inkml:trace contextRef="#ctx0" brushRef="#br0" timeOffset="1572.4372">22807 5433 0,'0'70'0,"0"-140"0,0 193 16,0-70-16,0-18 15,-18-17-15,18 0 0</inkml:trace>
  <inkml:trace contextRef="#ctx0" brushRef="#br0" timeOffset="4258.997">20426 8731 0,'0'36'16,"0"-19"-16,17 18 15,-17-17-15,18 0 16,0-18-16,-1 0 15</inkml:trace>
  <inkml:trace contextRef="#ctx0" brushRef="#br0" timeOffset="4381.8234">20638 8661 0,'0'0'0,"17"35"15,18 36-15,-17-36 16,0 0-1</inkml:trace>
  <inkml:trace contextRef="#ctx0" brushRef="#br0" timeOffset="4882.655">21325 9419 0,'0'0'16,"-70"-70"-16,35 52 0,-1 18 15,-52 0-15,53 35 16,-36 53-1,54-35-15,-1 0 0,18 0 16,18 0-16,52 18 16,-17-54-16,71 1 15,-54-36-15,1 1 0,-18-36 16,52-35 0,-69 35-16,-1-71 15,-35 54-15,0-1 0,-18 1 16,-35-89-16,18 71 15,-35-18-15,52 88 16,0 0 0,1 36-16,17 70 15,0-17-15,17 17 0,1-17 16,53 87-16,-19-105 16,37 53-16,-36-71 15,-18 1-15,-18-1 0,19-17 16</inkml:trace>
  <inkml:trace contextRef="#ctx0" brushRef="#br0" timeOffset="4998.9629">21749 9472 0,'0'0'0,"35"35"16,-17-17-16,-1 0 15,1-1-15,0-17 16</inkml:trace>
  <inkml:trace contextRef="#ctx0" brushRef="#br0" timeOffset="5711.2749">22172 9102 0,'35'-106'16,"-70"212"-16,70-265 15,-17 124-15,-18-18 16,0 17-16,-18 1 0,-17-18 16,17 36-16,1 17 0,-18 17 15,17 19-15,18 69 16,0-34-16,18 88 16,-1-89-1,18 71-15,-17-88 16,17-17-16,1 34 15,-36-52-15,0 17 16,-18-35 0,-17-18-1,17 1-15,-17-36 16,35 35-16,0 1 16,17-1-1,1 18-15,0 0 0,35-18 16,-18 18-16,18-17 15,-18-19-15,18 1 16,-35 0-16,17-53 16,-17 35-16,-1-18 15,-17 36-15,0-36 16,-17 36-16,-1 17 16,18-17-16,-18 17 15,1 1-15,-1 17 16,0 35-16,18 0 15,-17 1-15,17 34 0,17-17 16,-17 18-16,36 52 16,-1-52-16,0 17 15,-17-53-15,17 36 16,-35-54-16,0 1 16,-35-36-16,0-17 15,-1 17 1,19 1-16,-1-1 0,0-17 15,1 17-15,17 1 16,17-1-16,19 0 16,-19 18-16,1-17 0,17 17 15,1 0-15,-19 0 0,18 17 16</inkml:trace>
  <inkml:trace contextRef="#ctx0" brushRef="#br0" timeOffset="6253.7172">22666 9437 0,'18'-18'16,"17"1"-16,-17-1 16,17 0-1,-18 1-15,1-1 0,-18 0 16,-18 1-16,1-1 15,-18 18-15,17 0 16,0 0-16,1 0 0,-1 35 16,0-17-16,18 17 15,0 1-15,36-1 16,-19-18 0,54 19-16,-54-36 15,36 17-15,-35-17 16,0 0-16,-1-17 0,-17-1 31,0 0-15,0 36 31,18-18-32,0 0-15,-1-18 16,-17 1-16,18-1 15,-18 1 1,17 17 0,-17 17-1,18 1-15,-18-1 16,35 36-16,-35-35 16,36 17-16,-1-17 15,18 0-15,-35-36 16</inkml:trace>
  <inkml:trace contextRef="#ctx0" brushRef="#br0" timeOffset="6433.6947">23230 9278 0,'0'0'16,"18"0"-16,0 0 15,17 0-15,18 0 16,0 0-16,-18-18 0,0 18 15,-17 0-15,-18-17 16,-18-1 0,-17 1-1</inkml:trace>
  <inkml:trace contextRef="#ctx0" brushRef="#br0" timeOffset="6611.9099">23372 8890 0,'0'0'16,"17"123"-16,-17-52 0,0 0 16,0 70-16,18-71 15,-18-17-15,17 0 0,1-18 16,0 1-16,-1-19 16,1 1-16,0 0 0,17-36 15</inkml:trace>
  <inkml:trace contextRef="#ctx0" brushRef="#br0" timeOffset="6807.4301">23830 8555 0,'0'18'15,"0"17"1,0-18-16,0 1 16,18 0-16</inkml:trace>
  <inkml:trace contextRef="#ctx0" brushRef="#br0" timeOffset="6920.8833">24042 8678 0,'0'89'0,"0"-178"0,0 195 15,0-53-15,0-18 16,0-17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<Relationships xmlns="http://schemas.openxmlformats.org/package/2006/relationships"><Relationship Id="rId8" Target="../media/image8.png" Type="http://schemas.openxmlformats.org/officeDocument/2006/relationships/image"/><Relationship Id="rId3" Target="../media/image3.png" Type="http://schemas.openxmlformats.org/officeDocument/2006/relationships/image"/><Relationship Id="rId7" Target="../media/image3.jpeg" Type="http://schemas.openxmlformats.org/officeDocument/2006/relationships/image"/><Relationship Id="rId12" Target="../media/image7.png" Type="http://schemas.openxmlformats.org/officeDocument/2006/relationships/image"/><Relationship Id="rId2" Target="../media/image2.jpeg" Type="http://schemas.openxmlformats.org/officeDocument/2006/relationships/image"/><Relationship Id="rId1" Target="../slideLayouts/slideLayout2.xml" Type="http://schemas.openxmlformats.org/officeDocument/2006/relationships/slideLayout"/><Relationship Id="rId6" Target="../media/image6.png" Type="http://schemas.openxmlformats.org/officeDocument/2006/relationships/image"/><Relationship Id="rId11" Target="../ink/ink1.xml" Type="http://schemas.openxmlformats.org/officeDocument/2006/relationships/customXml"/><Relationship Id="rId5" Target="../media/image5.png" Type="http://schemas.openxmlformats.org/officeDocument/2006/relationships/image"/><Relationship Id="rId10" Target="../media/image10.png" Type="http://schemas.openxmlformats.org/officeDocument/2006/relationships/image"/><Relationship Id="rId4" Target="../media/image4.png" Type="http://schemas.openxmlformats.org/officeDocument/2006/relationships/image"/><Relationship Id="rId9" Target="../media/image9.png" Type="http://schemas.openxmlformats.org/officeDocument/2006/relationships/image"/></Relationships>
</file>

<file path=ppt/slides/_rels/slide3.xml.rels><?xml version="1.0" encoding="UTF-8" standalone="yes" ?><Relationships xmlns="http://schemas.openxmlformats.org/package/2006/relationships"><Relationship Id="rId8" Target="../media/image16.jpeg" Type="http://schemas.openxmlformats.org/officeDocument/2006/relationships/image"/><Relationship Id="rId13" Target="../media/image18.png" Type="http://schemas.openxmlformats.org/officeDocument/2006/relationships/image"/><Relationship Id="rId18" Target="../ink/ink2.xml" Type="http://schemas.openxmlformats.org/officeDocument/2006/relationships/customXml"/><Relationship Id="rId3" Target="../media/image12.png" Type="http://schemas.openxmlformats.org/officeDocument/2006/relationships/image"/><Relationship Id="rId7" Target="../media/image15.jpeg" Type="http://schemas.openxmlformats.org/officeDocument/2006/relationships/image"/><Relationship Id="rId17" Target="../media/image19.jpeg" Type="http://schemas.openxmlformats.org/officeDocument/2006/relationships/image"/><Relationship Id="rId2" Target="../media/image11.png" Type="http://schemas.openxmlformats.org/officeDocument/2006/relationships/image"/><Relationship Id="rId16" Target="../media/image121.png" Type="http://schemas.openxmlformats.org/officeDocument/2006/relationships/image"/><Relationship Id="rId1" Target="../slideLayouts/slideLayout2.xml" Type="http://schemas.openxmlformats.org/officeDocument/2006/relationships/slideLayout"/><Relationship Id="rId6" Target="../media/image110.png" Type="http://schemas.openxmlformats.org/officeDocument/2006/relationships/image"/><Relationship Id="rId5" Target="../media/image14.jpeg" Type="http://schemas.openxmlformats.org/officeDocument/2006/relationships/image"/><Relationship Id="rId15" Target="../media/image120.png" Type="http://schemas.openxmlformats.org/officeDocument/2006/relationships/image"/><Relationship Id="rId10" Target="../media/image15.png" Type="http://schemas.openxmlformats.org/officeDocument/2006/relationships/image"/><Relationship Id="rId19" Target="../media/image20.png" Type="http://schemas.openxmlformats.org/officeDocument/2006/relationships/image"/><Relationship Id="rId4" Target="../media/image13.jpeg" Type="http://schemas.openxmlformats.org/officeDocument/2006/relationships/image"/><Relationship Id="rId14" Target="../media/image17.jpeg" Type="http://schemas.openxmlformats.org/officeDocument/2006/relationships/imag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Face recognition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30612" y="4026189"/>
            <a:ext cx="73198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Face verification and </a:t>
            </a:r>
            <a:r>
              <a:rPr lang="en-US" sz="6600"/>
              <a:t>binary classification</a:t>
            </a:r>
            <a:endParaRPr lang="en-US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Learning the similarity function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822547" y="1079647"/>
            <a:ext cx="8801078" cy="1449644"/>
            <a:chOff x="692151" y="1519894"/>
            <a:chExt cx="9626086" cy="172110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/>
            <a:srcRect l="21000" r="9500" b="30387"/>
            <a:stretch/>
          </p:blipFill>
          <p:spPr>
            <a:xfrm>
              <a:off x="692151" y="1610043"/>
              <a:ext cx="1123950" cy="1041761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/>
            <p:nvPr/>
          </p:nvCxnSpPr>
          <p:spPr>
            <a:xfrm>
              <a:off x="2032000" y="2143623"/>
              <a:ext cx="457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ube 12"/>
            <p:cNvSpPr/>
            <p:nvPr/>
          </p:nvSpPr>
          <p:spPr>
            <a:xfrm>
              <a:off x="2705099" y="1620608"/>
              <a:ext cx="1117600" cy="1117600"/>
            </a:xfrm>
            <a:prstGeom prst="cube">
              <a:avLst>
                <a:gd name="adj" fmla="val 3068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152900" y="2143623"/>
              <a:ext cx="457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ube 14"/>
            <p:cNvSpPr/>
            <p:nvPr/>
          </p:nvSpPr>
          <p:spPr>
            <a:xfrm>
              <a:off x="4813299" y="1620608"/>
              <a:ext cx="1117600" cy="1117600"/>
            </a:xfrm>
            <a:prstGeom prst="cube">
              <a:avLst>
                <a:gd name="adj" fmla="val 3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6239978" y="2143623"/>
              <a:ext cx="457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ube 16"/>
            <p:cNvSpPr/>
            <p:nvPr/>
          </p:nvSpPr>
          <p:spPr>
            <a:xfrm>
              <a:off x="7006257" y="1771469"/>
              <a:ext cx="774699" cy="744308"/>
            </a:xfrm>
            <a:prstGeom prst="cube">
              <a:avLst>
                <a:gd name="adj" fmla="val 4603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8017978" y="2143623"/>
              <a:ext cx="457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8849828" y="1519894"/>
              <a:ext cx="342900" cy="1247457"/>
              <a:chOff x="9004300" y="1610043"/>
              <a:chExt cx="342900" cy="1247457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9004300" y="1610043"/>
                <a:ext cx="342900" cy="12474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9038590" y="1634309"/>
                <a:ext cx="274320" cy="27432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9038590" y="1978386"/>
                <a:ext cx="274320" cy="27432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9038590" y="2558683"/>
                <a:ext cx="274320" cy="27432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9113233" y="2222682"/>
                    <a:ext cx="12503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⋮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13233" y="2222682"/>
                    <a:ext cx="125034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47368" r="-52632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5" name="Straight Arrow Connector 24"/>
            <p:cNvCxnSpPr>
              <a:endCxn id="49" idx="2"/>
            </p:cNvCxnSpPr>
            <p:nvPr/>
          </p:nvCxnSpPr>
          <p:spPr>
            <a:xfrm>
              <a:off x="9567379" y="2143624"/>
              <a:ext cx="750858" cy="9351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8519317" y="2750741"/>
                  <a:ext cx="1003922" cy="490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charset="0"/>
                          </a:rPr>
                          <m:t>f</m:t>
                        </m:r>
                        <m:r>
                          <a:rPr lang="en-US" sz="20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0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9317" y="2750741"/>
                  <a:ext cx="1003922" cy="49026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667" b="-1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/>
          <p:cNvGrpSpPr/>
          <p:nvPr/>
        </p:nvGrpSpPr>
        <p:grpSpPr>
          <a:xfrm>
            <a:off x="822547" y="2277164"/>
            <a:ext cx="9051887" cy="1705838"/>
            <a:chOff x="692151" y="3515378"/>
            <a:chExt cx="9900404" cy="2025277"/>
          </a:xfrm>
        </p:grpSpPr>
        <p:grpSp>
          <p:nvGrpSpPr>
            <p:cNvPr id="34" name="Group 33"/>
            <p:cNvGrpSpPr/>
            <p:nvPr/>
          </p:nvGrpSpPr>
          <p:grpSpPr>
            <a:xfrm>
              <a:off x="2032000" y="3515378"/>
              <a:ext cx="8560555" cy="2025277"/>
              <a:chOff x="2032000" y="1203192"/>
              <a:chExt cx="8560555" cy="2025277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>
                <a:off x="2032000" y="2143623"/>
                <a:ext cx="4572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Cube 36"/>
              <p:cNvSpPr/>
              <p:nvPr/>
            </p:nvSpPr>
            <p:spPr>
              <a:xfrm>
                <a:off x="2705099" y="1620608"/>
                <a:ext cx="1117600" cy="1117600"/>
              </a:xfrm>
              <a:prstGeom prst="cube">
                <a:avLst>
                  <a:gd name="adj" fmla="val 3068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>
                <a:off x="4152900" y="2143623"/>
                <a:ext cx="4572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Cube 38"/>
              <p:cNvSpPr/>
              <p:nvPr/>
            </p:nvSpPr>
            <p:spPr>
              <a:xfrm>
                <a:off x="4813299" y="1620608"/>
                <a:ext cx="1117600" cy="1117600"/>
              </a:xfrm>
              <a:prstGeom prst="cube">
                <a:avLst>
                  <a:gd name="adj" fmla="val 375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Arrow Connector 39"/>
              <p:cNvCxnSpPr/>
              <p:nvPr/>
            </p:nvCxnSpPr>
            <p:spPr>
              <a:xfrm>
                <a:off x="6239978" y="2143623"/>
                <a:ext cx="4572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Cube 40"/>
              <p:cNvSpPr/>
              <p:nvPr/>
            </p:nvSpPr>
            <p:spPr>
              <a:xfrm>
                <a:off x="7006257" y="1771469"/>
                <a:ext cx="774699" cy="744308"/>
              </a:xfrm>
              <a:prstGeom prst="cube">
                <a:avLst>
                  <a:gd name="adj" fmla="val 4603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Arrow Connector 41"/>
              <p:cNvCxnSpPr/>
              <p:nvPr/>
            </p:nvCxnSpPr>
            <p:spPr>
              <a:xfrm>
                <a:off x="8017978" y="2143623"/>
                <a:ext cx="4572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" name="Group 42"/>
              <p:cNvGrpSpPr/>
              <p:nvPr/>
            </p:nvGrpSpPr>
            <p:grpSpPr>
              <a:xfrm>
                <a:off x="8849828" y="1519894"/>
                <a:ext cx="342900" cy="1247457"/>
                <a:chOff x="9004300" y="1610043"/>
                <a:chExt cx="342900" cy="1247457"/>
              </a:xfrm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9004300" y="1610043"/>
                  <a:ext cx="342900" cy="124745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9038590" y="1634309"/>
                  <a:ext cx="274320" cy="2743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9038590" y="1978386"/>
                  <a:ext cx="274320" cy="2743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9038590" y="2558683"/>
                  <a:ext cx="274320" cy="2743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9113233" y="2246283"/>
                      <a:ext cx="12503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13233" y="2246283"/>
                      <a:ext cx="125034" cy="276999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47368" r="-52632" b="-289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4" name="Straight Arrow Connector 43"/>
              <p:cNvCxnSpPr>
                <a:endCxn id="49" idx="2"/>
              </p:cNvCxnSpPr>
              <p:nvPr/>
            </p:nvCxnSpPr>
            <p:spPr>
              <a:xfrm flipV="1">
                <a:off x="9567378" y="1340353"/>
                <a:ext cx="750857" cy="80327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8519317" y="2738208"/>
                    <a:ext cx="1028467" cy="49026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smtClean="0">
                              <a:latin typeface="Cambria Math" charset="0"/>
                            </a:rPr>
                            <m:t>f</m:t>
                          </m:r>
                          <m:r>
                            <a:rPr lang="en-US" sz="2000" smtClean="0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00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9317" y="2738208"/>
                    <a:ext cx="1028467" cy="49026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49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Oval 48"/>
              <p:cNvSpPr/>
              <p:nvPr/>
            </p:nvSpPr>
            <p:spPr>
              <a:xfrm>
                <a:off x="10318235" y="1203192"/>
                <a:ext cx="274320" cy="27432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7"/>
            <a:srcRect l="26666" t="19191" r="26297" b="37212"/>
            <a:stretch/>
          </p:blipFill>
          <p:spPr>
            <a:xfrm>
              <a:off x="692151" y="3970713"/>
              <a:ext cx="1123950" cy="1041761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025342" y="2127406"/>
                <a:ext cx="589329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342" y="2127406"/>
                <a:ext cx="589329" cy="3808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1025342" y="3596854"/>
                <a:ext cx="608565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342" y="3596854"/>
                <a:ext cx="608565" cy="3808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0324464" y="2137615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4464" y="2137615"/>
                <a:ext cx="472950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/>
          <p:cNvCxnSpPr/>
          <p:nvPr/>
        </p:nvCxnSpPr>
        <p:spPr>
          <a:xfrm>
            <a:off x="9966165" y="2391803"/>
            <a:ext cx="32962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F733AA6-0B35-4087-B3B6-8EE8B7FC9EF0}"/>
              </a:ext>
            </a:extLst>
          </p:cNvPr>
          <p:cNvSpPr txBox="1"/>
          <p:nvPr/>
        </p:nvSpPr>
        <p:spPr>
          <a:xfrm>
            <a:off x="-45417" y="6477024"/>
            <a:ext cx="7571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[</a:t>
            </a:r>
            <a:r>
              <a:rPr lang="en-US" sz="1600" dirty="0" err="1">
                <a:latin typeface="Century Schoolbook" charset="0"/>
                <a:ea typeface="Century Schoolbook" charset="0"/>
                <a:cs typeface="Century Schoolbook" charset="0"/>
              </a:rPr>
              <a:t>Taigman</a:t>
            </a:r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 et. al., 2014. DeepFace closing the gap to human level performance]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17FD2A-BC88-43DB-AAE3-7CE6DB4B134C}"/>
                  </a:ext>
                </a:extLst>
              </p14:cNvPr>
              <p14:cNvContentPartPr/>
              <p14:nvPr/>
            </p14:nvContentPartPr>
            <p14:xfrm>
              <a:off x="133200" y="673200"/>
              <a:ext cx="11538360" cy="5785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17FD2A-BC88-43DB-AAE3-7CE6DB4B134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3840" y="663840"/>
                <a:ext cx="11557080" cy="580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932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Face verification supervised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164316" y="1111696"/>
                <a:ext cx="4680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316" y="1111696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4861348" y="1150290"/>
                <a:ext cx="4916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348" y="1150290"/>
                <a:ext cx="49160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1248684" y="1768333"/>
            <a:ext cx="4091065" cy="1006158"/>
            <a:chOff x="1248684" y="1768333"/>
            <a:chExt cx="4091065" cy="1006158"/>
          </a:xfrm>
        </p:grpSpPr>
        <p:grpSp>
          <p:nvGrpSpPr>
            <p:cNvPr id="9" name="Group 8"/>
            <p:cNvGrpSpPr/>
            <p:nvPr/>
          </p:nvGrpSpPr>
          <p:grpSpPr>
            <a:xfrm>
              <a:off x="1248684" y="1768333"/>
              <a:ext cx="2187492" cy="1006158"/>
              <a:chOff x="873760" y="1508442"/>
              <a:chExt cx="3009823" cy="1452392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4"/>
              <a:srcRect l="26566" t="5481" r="25943" b="55407"/>
              <a:stretch/>
            </p:blipFill>
            <p:spPr>
              <a:xfrm>
                <a:off x="873760" y="1508442"/>
                <a:ext cx="1259840" cy="1452392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5"/>
              <a:srcRect l="11673" r="14397" b="19845"/>
              <a:stretch/>
            </p:blipFill>
            <p:spPr>
              <a:xfrm>
                <a:off x="2623743" y="1508442"/>
                <a:ext cx="1259840" cy="1452392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874558" y="1964529"/>
                  <a:ext cx="46519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charset="0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558" y="1964529"/>
                  <a:ext cx="465191" cy="5232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1248684" y="4096977"/>
            <a:ext cx="4091065" cy="1006158"/>
            <a:chOff x="1248684" y="4108194"/>
            <a:chExt cx="4091065" cy="1006158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7"/>
            <a:srcRect l="14623" t="6015" r="22663" b="18809"/>
            <a:stretch/>
          </p:blipFill>
          <p:spPr>
            <a:xfrm>
              <a:off x="1248684" y="4108194"/>
              <a:ext cx="915633" cy="100615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8"/>
            <a:srcRect l="63523" t="12966" r="5461"/>
            <a:stretch/>
          </p:blipFill>
          <p:spPr>
            <a:xfrm>
              <a:off x="2520544" y="4111807"/>
              <a:ext cx="915632" cy="100254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874557" y="4349663"/>
                  <a:ext cx="4651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0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557" y="4349663"/>
                  <a:ext cx="465192" cy="5232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1248684" y="2932655"/>
            <a:ext cx="4091066" cy="1006158"/>
            <a:chOff x="1248684" y="2984058"/>
            <a:chExt cx="4091066" cy="1006158"/>
          </a:xfrm>
        </p:grpSpPr>
        <p:grpSp>
          <p:nvGrpSpPr>
            <p:cNvPr id="13" name="Group 12"/>
            <p:cNvGrpSpPr/>
            <p:nvPr/>
          </p:nvGrpSpPr>
          <p:grpSpPr>
            <a:xfrm>
              <a:off x="1248684" y="2984058"/>
              <a:ext cx="4091066" cy="1006158"/>
              <a:chOff x="1248684" y="2984058"/>
              <a:chExt cx="4091066" cy="1006158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4"/>
              <a:srcRect l="26566" t="5481" r="25943" b="55407"/>
              <a:stretch/>
            </p:blipFill>
            <p:spPr>
              <a:xfrm>
                <a:off x="1248684" y="2984058"/>
                <a:ext cx="915632" cy="1006158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874558" y="3225527"/>
                    <a:ext cx="465192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4558" y="3225527"/>
                    <a:ext cx="465192" cy="52322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14"/>
            <a:srcRect l="22521" t="3924" r="21652" b="35270"/>
            <a:stretch/>
          </p:blipFill>
          <p:spPr>
            <a:xfrm>
              <a:off x="2520544" y="2984058"/>
              <a:ext cx="915632" cy="1006158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1248684" y="5261299"/>
            <a:ext cx="4091065" cy="1037468"/>
            <a:chOff x="1248684" y="5261299"/>
            <a:chExt cx="4091065" cy="10374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874558" y="5473799"/>
                  <a:ext cx="46519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charset="0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558" y="5473799"/>
                  <a:ext cx="465191" cy="5232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16"/>
            <a:srcRect l="48261" t="-121" r="30054" b="31356"/>
            <a:stretch/>
          </p:blipFill>
          <p:spPr>
            <a:xfrm>
              <a:off x="1248684" y="5292609"/>
              <a:ext cx="915632" cy="100615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17"/>
            <a:srcRect l="48304" t="-1652" r="29587" b="53561"/>
            <a:stretch/>
          </p:blipFill>
          <p:spPr>
            <a:xfrm>
              <a:off x="2520544" y="5261299"/>
              <a:ext cx="915632" cy="1037468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A4E8575-CBB7-4FA6-B8E0-EE36AF3D586A}"/>
              </a:ext>
            </a:extLst>
          </p:cNvPr>
          <p:cNvSpPr txBox="1"/>
          <p:nvPr/>
        </p:nvSpPr>
        <p:spPr>
          <a:xfrm>
            <a:off x="-45417" y="6477024"/>
            <a:ext cx="7571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[</a:t>
            </a:r>
            <a:r>
              <a:rPr lang="en-US" sz="1600" dirty="0" err="1">
                <a:latin typeface="Century Schoolbook" charset="0"/>
                <a:ea typeface="Century Schoolbook" charset="0"/>
                <a:cs typeface="Century Schoolbook" charset="0"/>
              </a:rPr>
              <a:t>Taigman</a:t>
            </a:r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 et. al., 2014. DeepFace closing the gap to human level performance]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3C430AF-8D8A-4448-B859-5FBB33C8D949}"/>
                  </a:ext>
                </a:extLst>
              </p14:cNvPr>
              <p14:cNvContentPartPr/>
              <p14:nvPr/>
            </p14:nvContentPartPr>
            <p14:xfrm>
              <a:off x="7156440" y="1924200"/>
              <a:ext cx="1499040" cy="15940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3C430AF-8D8A-4448-B859-5FBB33C8D94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47080" y="1914840"/>
                <a:ext cx="1517760" cy="161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116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6215</TotalTime>
  <Words>71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Century Schoolbook</vt:lpstr>
      <vt:lpstr>Office Theme</vt:lpstr>
      <vt:lpstr>Face recognition</vt:lpstr>
      <vt:lpstr>Learning the similarity function</vt:lpstr>
      <vt:lpstr>Face verification supervised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249</cp:revision>
  <cp:lastPrinted>2017-10-27T03:42:45Z</cp:lastPrinted>
  <dcterms:created xsi:type="dcterms:W3CDTF">2017-07-10T20:19:53Z</dcterms:created>
  <dcterms:modified xsi:type="dcterms:W3CDTF">2017-10-28T21:50:29Z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1206771</vt:lpwstr>
  </property>
  <property fmtid="{D5CDD505-2E9C-101B-9397-08002B2CF9AE}" name="NXPowerLiteSettings" pid="3">
    <vt:lpwstr>C7000400038000</vt:lpwstr>
  </property>
  <property fmtid="{D5CDD505-2E9C-101B-9397-08002B2CF9AE}" name="NXPowerLiteVersion" pid="4">
    <vt:lpwstr>S8.2.2</vt:lpwstr>
  </property>
</Properties>
</file>