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image/tiff" Extension="tif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inkml+xml" PartName="/ppt/ink/ink1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3836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2:07:55.0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5980 9066 0,'0'-35'0,"-18"35"15,18-18 1,-18 36 0,-17 17-16,17 1 15,1-1-15,-1 18 0,-17 53 16,17-36-16,18-17 16,0 0-16,0 18 0,0 17 15,18-35-15,17 17 16,0-52-1,1 35-15,-19-35 16,19-1-16,-19-17 16,1 18-16</inkml:trace>
  <inkml:trace contextRef="#ctx0" brushRef="#br0" timeOffset="507.6713">6332 9296 0,'0'-18'0,"0"36"0,-17-36 16,-1 0-16,0 18 15,1 18-15,-1 0 16,1-1-16,-19 36 16,36-17-1,-17 34-15,-1-52 16,18 52-16,18-52 16,-18 0-16,17-1 0,1 1 15,35-1 1,-36 1-16,36-18 15,-35 0-15,17 0 16,-17 0-16,0 0 0,-1 0 16,1 0-16</inkml:trace>
  <inkml:trace contextRef="#ctx0" brushRef="#br0" timeOffset="844.8981">6526 9013 0,'18'0'16,"0"0"-16,-1 18 15,1-18-15,0 18 16,-1 17-16,1-17 0,17 17 16,-17 0-16,-1 1 0,19 16 15,-1 37-15,-17-36 16,-1 35 0,1-35-16,-18 35 15,-18-35-15,-17 35 16,17-53-16,-35 53 15,36-35-15,-18-17 16</inkml:trace>
  <inkml:trace contextRef="#ctx0" brushRef="#br0" timeOffset="2686.82">12718 9119 0,'0'0'0,"-18"-17"15,0 17-15,1 17 16,-19 19-1,19-1-15,17 0 0,-18 0 16,18 18-16,0 71 16,18-71-16,-1 17 0,-17-17 15,53 53 1,-35-53-16,17-18 0,1-17 16,-1 17-16,0-17 0,18-18 15,-18 0-15</inkml:trace>
  <inkml:trace contextRef="#ctx0" brushRef="#br0" timeOffset="3051.9656">13300 9313 0,'-36'-35'0,"72"70"0,-89-70 16,18 17-16,-36 18 16,36 0-16,-36 36 15,54-19-15,-1 19 0,0-1 16,18-17-16,36 34 16,-19-16-16,18-1 15,18-17-15,-17-1 0,69 36 16,-69-18-16,-1-17 15,0 0-15,-17-1 0,0 1 16,-18 0 0,-18-18-16,0 17 15,-17-17-15,0 0 0,-36 18 16,54-18-16,-36-18 16,35 18-16,0-17 15</inkml:trace>
  <inkml:trace contextRef="#ctx0" brushRef="#br0" timeOffset="3369.4155">13458 8978 0,'0'18'16,"0"-36"-16,18 53 0,35 36 16,-18-53-16,36 52 15,-36-17 1,0-18-16,1 1 0,17 70 16,-36-71-16,1 71 15,-18-53-15,-18 52 16,1-52-16,-1-17 15,0 17-15,-17 17 16,35-35-16,-35-17 16,17 17-16,1-17 0</inkml:trace>
  <inkml:trace contextRef="#ctx0" brushRef="#br0" timeOffset="5572.2659">11853 16439 0,'-17'0'0,"-1"0"16,0-17-16,1 17 16,-1 17-16,-17 19 15,17-1 1,1 0-16,-1 1 0,-17 69 15,35-52-15,-18 71 16,18-54-16,18-17 16,17 53-16,-17-53 15,17-18-15,0 1 0,0-19 16,36 36 0,-36-35-16,18 17 15,-35-17-15,17-18 16,-35 17-16</inkml:trace>
  <inkml:trace contextRef="#ctx0" brushRef="#br0" timeOffset="6129.0762">12435 16598 0,'-35'-17'15,"70"34"-15,-105-34 0,17 34 0,35 1 16,-17 17-16,0 36 16,17-18-16,0-18 15,18 18-15,0 0 0,36 17 16,-19-34-16,36 16 15,-17-34-15,34 0 16,-52-18-16,35-18 16,-36 18-1,1-18-15,-18 1 16,-18-18-16,1 17 16,-1 18-1,0 0-15,36 0 31,0 18-15,-1-18-16,1 17 16,0-17-16,-1 0 15,1 0 1,-36 18 31,18 17-47,0-17 15,0-1-15,36 19 16,-19-19-16,18 1 16,-17-18-16,0 0 15</inkml:trace>
  <inkml:trace contextRef="#ctx0" brushRef="#br0" timeOffset="6385.1529">12735 16422 0,'36'17'0,"-19"1"15,1 0-15,17-1 0,0 19 16,36 69-1,-53-34-15,17-18 0,0 88 16,-17-70-16,-18-18 16,0 17-16,-35 54 15,-1-54-15</inkml:trace>
  <inkml:trace contextRef="#ctx0" brushRef="#br0" timeOffset="14330.9055">24730 9155 0,'-18'0'0,"0"0"16,1 17-16,-1 19 16,1 16-16,17 1 15,-18 0-15,18 53 16,0-53-16,0 0 0,53 88 16,-18-70-1,-17-36 1,35 18-16,-18-53 15</inkml:trace>
  <inkml:trace contextRef="#ctx0" brushRef="#br0" timeOffset="14547.6765">25118 9349 0,'0'0'15,"-53"35"-15,18 0 0,-1 0 16,19-17-16,-1 17 0,18 1 16,0-19-16,35 1 0,-17 17 15,70-17-15,-35-1 16,35-17-16,-35 0 16,18-17-1</inkml:trace>
  <inkml:trace contextRef="#ctx0" brushRef="#br0" timeOffset="14776.9105">25435 9102 0,'0'0'0,"36"17"0,16 36 15,-16-17-15,34 52 16,-34-35-16,17 70 15,-18-70-15,-18 18 0,1 34 16,-18-52 0,-35 36-16,17-54 15,-52 18-15,34-18 16,1-35-16</inkml:trace>
  <inkml:trace contextRef="#ctx0" brushRef="#br0" timeOffset="20763.8624">31450 9084 0,'-17'0'16,"-1"18"-16,0-1 0,-17 54 16,17-18-16,1 70 15,17-70-15,0 0 16,0 18-16,17-18 15,1-1-15,35 54 16,-18-70-16,0-1 16,1-17-16,-1-1 0,36-17 15,-54 0-15</inkml:trace>
  <inkml:trace contextRef="#ctx0" brushRef="#br0" timeOffset="21101.7583">31979 9208 0,'-70'0'16,"140"0"-16,-176 0 0,18 17 15,53 1-15,-18 17 16,53 0-1,18 18 1,17-17-16,0-1 0,53 35 16,-52-52-16,52 35 15,-53-35-15,1 17 16,-72-18 0,-17-17-1,0 0-15,-35 0 16,53 0-16,-36 0 15,54 0-15</inkml:trace>
  <inkml:trace contextRef="#ctx0" brushRef="#br0" timeOffset="21410.7656">32138 9031 0,'18'35'16,"-1"1"-16,19-1 15,-1 0-15,0 18 0,0-18 0,1 18 16,17 53-16,-36-53 15,1 53-15,-36-53 16,1 0-16,-19 35 16,-17 0-1,18-70-15,18 17 0,-36 0 16,17 1 0</inkml:trace>
  <inkml:trace contextRef="#ctx0" brushRef="#br0" timeOffset="27295.5708">30674 16528 0,'-53'17'15,"18"1"-15,-18 70 16,18-35-16,17 35 15,18-35-15,0 0 16,0 18-16,35 34 16,-17-69-16,17 17 0,0-18 15,18 53 1,-17-70-16,-19 17 0,19-17 16,-1-18-16,0 0 15</inkml:trace>
  <inkml:trace contextRef="#ctx0" brushRef="#br0" timeOffset="27750.6891">31380 16598 0,'-36'0'15,"72"0"-15,-107 18 0,0 52 0,36-17 16,0 0-16,0 0 15,17 53-15,18-53 16,0-18-16,18 36 16,35-18-1,35-18 1,-53-53-16,0 1 16,-35-19-1,-17 19-15,17-1 0,-18 0 16,36 18 15,17 0-15,-17 0-16,17 0 15,-17 0-15,-1 0 16,-34 18 0,-1 17-1,18-17 1,-18 17-16,18 1 15,18-19-15,-18 1 0,18-1 16,-1-17-16,1 18 16,-1-18-16,1 18 0</inkml:trace>
  <inkml:trace contextRef="#ctx0" brushRef="#br0" timeOffset="28029.7744">31750 16492 0,'0'0'0,"18"0"0,17 18 0,53 17 16,-53 1-16,18-1 15,18 88 1,-36-52-16,-17-1 0,-1 1 15,-17 70-15,0-70 16,0-18-16,-17 52 16,-18-16-1,-1-54-15,-17 0 0,18 0 16,-18 1-16,0-1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10/28/2017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<Relationships xmlns="http://schemas.openxmlformats.org/package/2006/relationships"><Relationship Id="rId8" Target="../ink/ink1.xml" Type="http://schemas.openxmlformats.org/officeDocument/2006/relationships/customXml"/><Relationship Id="rId3" Target="../media/image3.jpeg" Type="http://schemas.openxmlformats.org/officeDocument/2006/relationships/image"/><Relationship Id="rId7" Target="../media/image7.jpe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6.jpeg" Type="http://schemas.openxmlformats.org/officeDocument/2006/relationships/image"/><Relationship Id="rId5" Target="../media/image5.jpeg" Type="http://schemas.openxmlformats.org/officeDocument/2006/relationships/image"/><Relationship Id="rId4" Target="../media/image4.jpe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30612" y="4026189"/>
            <a:ext cx="7319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What is neural style transfer?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8105896-04BE-4CE8-BE97-4158B7F4353B}"/>
              </a:ext>
            </a:extLst>
          </p:cNvPr>
          <p:cNvSpPr txBox="1">
            <a:spLocks/>
          </p:cNvSpPr>
          <p:nvPr/>
        </p:nvSpPr>
        <p:spPr>
          <a:xfrm>
            <a:off x="5170615" y="1284396"/>
            <a:ext cx="6239800" cy="1827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Neural Style Transfer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Neural style transfer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-76385" y="6559203"/>
            <a:ext cx="3861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Schoolbook" charset="0"/>
                <a:ea typeface="Century Schoolbook" charset="0"/>
                <a:cs typeface="Century Schoolbook" charset="0"/>
              </a:rPr>
              <a:t>[Images generated by Justin Johnson]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894" y="1181827"/>
            <a:ext cx="2522911" cy="19986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607"/>
          <a:stretch/>
        </p:blipFill>
        <p:spPr>
          <a:xfrm>
            <a:off x="242814" y="1180456"/>
            <a:ext cx="2522911" cy="1999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3617"/>
          <a:stretch/>
        </p:blipFill>
        <p:spPr>
          <a:xfrm>
            <a:off x="1540562" y="3871466"/>
            <a:ext cx="2522911" cy="19999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607" y="1180455"/>
            <a:ext cx="2522911" cy="1998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5290" y="1180454"/>
            <a:ext cx="2522911" cy="1998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1409" y="3871466"/>
            <a:ext cx="2522911" cy="199999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68321" y="3203081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Content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622669" y="3203080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Style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225915" y="3203080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Style 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86048" y="320308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Content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48120" y="5842699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Generated image 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201409" y="5851783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entury Schoolbook" charset="0"/>
                <a:ea typeface="Century Schoolbook" charset="0"/>
                <a:cs typeface="Century Schoolbook" charset="0"/>
              </a:rPr>
              <a:t>Generated image 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67" name="Right Brace 66"/>
          <p:cNvSpPr/>
          <p:nvPr/>
        </p:nvSpPr>
        <p:spPr>
          <a:xfrm rot="5400000">
            <a:off x="2695773" y="2179052"/>
            <a:ext cx="212491" cy="3120886"/>
          </a:xfrm>
          <a:prstGeom prst="rightBrace">
            <a:avLst>
              <a:gd name="adj1" fmla="val 8333"/>
              <a:gd name="adj2" fmla="val 5023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e 67"/>
          <p:cNvSpPr/>
          <p:nvPr/>
        </p:nvSpPr>
        <p:spPr>
          <a:xfrm rot="5400000">
            <a:off x="9356620" y="2119670"/>
            <a:ext cx="212491" cy="3120886"/>
          </a:xfrm>
          <a:prstGeom prst="rightBrace">
            <a:avLst>
              <a:gd name="adj1" fmla="val 8333"/>
              <a:gd name="adj2" fmla="val 495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31D084-0B10-41F0-B418-068B59B955D2}"/>
                  </a:ext>
                </a:extLst>
              </p14:cNvPr>
              <p14:cNvContentPartPr/>
              <p14:nvPr/>
            </p14:nvContentPartPr>
            <p14:xfrm>
              <a:off x="2089080" y="3232080"/>
              <a:ext cx="9588960" cy="3099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31D084-0B10-41F0-B418-068B59B955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9720" y="3222720"/>
                <a:ext cx="9607680" cy="311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3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2" grpId="0"/>
      <p:bldP spid="63" grpId="0"/>
      <p:bldP spid="64" grpId="0"/>
      <p:bldP spid="65" grpId="0"/>
      <p:bldP spid="66" grpId="0"/>
      <p:bldP spid="67" grpId="0" animBg="1"/>
      <p:bldP spid="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6220</TotalTime>
  <Words>30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Office Theme</vt:lpstr>
      <vt:lpstr>PowerPoint Presentation</vt:lpstr>
      <vt:lpstr>Neural style transfer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Andrew Ng</cp:lastModifiedBy>
  <cp:revision>255</cp:revision>
  <cp:lastPrinted>2017-10-27T03:42:45Z</cp:lastPrinted>
  <dcterms:created xsi:type="dcterms:W3CDTF">2017-07-10T20:19:53Z</dcterms:created>
  <dcterms:modified xsi:type="dcterms:W3CDTF">2017-10-28T22:10:14Z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152008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