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tiff" Extension="tif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inkml+xml" PartName="/ppt/ink/ink1.xml"/>
  <Override ContentType="application/inkml+xml" PartName="/ppt/ink/ink2.xml"/>
  <Override ContentType="application/inkml+xml" PartName="/ppt/ink/ink3.xml"/>
  <Override ContentType="application/inkml+xml" PartName="/ppt/ink/ink4.xml"/>
  <Override ContentType="application/inkml+xml" PartName="/ppt/ink/ink5.xml"/>
  <Override ContentType="application/inkml+xml" PartName="/ppt/ink/ink6.xml"/>
  <Override ContentType="application/inkml+xml" PartName="/ppt/ink/ink7.xml"/>
  <Override ContentType="application/inkml+xml" PartName="/ppt/ink/ink8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70" r:id="rId3"/>
    <p:sldId id="272" r:id="rId4"/>
    <p:sldId id="276" r:id="rId5"/>
    <p:sldId id="274" r:id="rId6"/>
    <p:sldId id="279" r:id="rId7"/>
    <p:sldId id="275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23836"/>
    <p:restoredTop sz="94674"/>
  </p:normalViewPr>
  <p:slideViewPr>
    <p:cSldViewPr snapToGrid="0" snapToObjects="1">
      <p:cViewPr>
        <p:scale>
          <a:sx n="71" d="100"/>
          <a:sy n="71" d="100"/>
        </p:scale>
        <p:origin x="96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2:34:36.8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17321 13035 0,'18'-17'16,"0"17"-1,-1 0 1,1 0-16,0 0 16,17 0-16,-17 0 15,17 0-15,0 0 16,18 0-16,70 0 15,-34 0-15,-1 0 0,18 17 16,17-17-16,106 0 16,-105 0-16,-1 0 0,-17 0 15,106 0 1,-36 0-16,-88 0 0,1 0 16,-36 18-16,17-18 0,1 0 15,-54 17 1,-17 1-1,-35-18-15</inkml:trace>
  <inkml:trace contextRef="#ctx0" brushRef="#br0" timeOffset="1139.5492">1923 14182 0,'17'0'31,"1"0"-31,0 0 15,17 0-15,0-18 0,0 18 16,1 0-16,70 0 16,-54 0-16,19 0 0,17-18 15,-17 18-15,123-17 16,-88-1-16,-1 18 16,19 0-16,-1 0 0,107 0 15,-107 0-15,-17 0 16,17 0-16,1 18 0,-1-18 15,124 0-15,-123 0 16,123 0 0,-124 17-16,1-17 0,-18 0 15,-1 0-15,89 18 16,-105 0-16,87-1 16,-105-17-16,70 18 15,-71-18-15,36 0 16,-53 0-16,-18 0 15,-17 0-15,-18-18 16,-18 1-16</inkml:trace>
  <inkml:trace contextRef="#ctx0" brushRef="#br0" timeOffset="46318.4149">22296 11624 0,'17'0'0,"-34"0"63,-1 0-47,0 0-16,1 0 0,-36 0 15,17 0-15,1 0 16,-18 0-16,18 0 0,-18 0 15,-53 0 1,0 0-16,71 18 16,-18-18-16,-17 17 15,34-17-15,1 18 0,0-18 16,17 0 0,1 0-16,-19 18 0,19-18 15,-19 17 1,19 1-1,-1 0-15,0-1 16,1 1-16,17-1 16,0 1-1,0 0-15,0-1 16,17 19 0,1 34-16,-18 18 15,0 1 1,0-54-16,0 71 15,0-53 1,0 52-16,0-52 16,0 0-16,0 53 15,0-53 1,0-18 0,0-17-16,18-18 15,-1 0 48,1 0-48,0 0-15,17 0 16,-17 0-16,17 0 16,0 0-16,18 0 0,53 0 15,-53 18-15,17-18 0,71 17 16,-70-17-16,70 18 15,-70-1-15,52-17 16,-70 18 0,0-18-16,35 0 15,-70 0-15,17-18 16,-17 18-16,-36 0 16</inkml:trace>
  <inkml:trace contextRef="#ctx0" brushRef="#br0" timeOffset="47029.6573">22366 11606 0,'-18'0'15,"36"-17"1,0 17-16,17 0 16,18-18-16,-18 18 15,1 0-15,34 0 16,-35 0-16,1 0 15,-19 18-15,19-18 0,-1 0 16,-18 17-16,1-17 16,0 18-16,-18 0 15,17-18-15,-17 35 16,0-17-16,0 52 16,0-35-1,0 36-15,0-18 16,0 0-16,0 17 15,-17-17-15,17 18 0,0 70 16,-18-70-16,18-19 0,0 90 16,-18-90-1,18 1-15,0 36 16,0-54-16,0 0 0,0-17 16,-17 17-16,17-17 15,0-1 1,-18-17 15,1 0-15,-1 0-16</inkml:trace>
  <inkml:trace contextRef="#ctx0" brushRef="#br0" timeOffset="50200.1207">21855 11730 0,'0'0'0,"-18"0"31,18-18-31,18 18 47,-18 18-31,17-18-16,1 18 15,17 17-15,0 0 16,18 36-16,-17-36 16,-1 18-16,0-18 0,53 71 15,1 0 1,-37-53-16,1 0 15,0 0-15,18 35 16,-18-53-16,-36 0 0,19 1 16,-1 16-16,-17-34 15,-1 0-15,-17-1 16,18 1-16,-18 0 16,-18-36-1,1 0 1,-1 1-16,0-19 15,1 19-15,-19-1 16,19-17-16,-1 0 0,-52-18 16,34 17-16,1 19 15,-36-71-15,36 52 16,0-17-16,-36-35 16,36 53-16,-35-71 15,34 71-15,-52-53 16,53 52-16,-18-34 15,18 35-15,-1 17 16,1-53-16,0 36 16,35 0-16,-18 17 15,0 0-15,18 1 16,0 34 46,18-17-62,17 53 16,-17-17-16,17-1 16,36 53-16,-18-35 15,0 18-15,53 52 16,-54-52-16,1-1 0,18 1 16,35 52-16,-53-70 15,17 35 1,-34-52-16,-1-1 0,0 0 15,0 0-15,-17-17 16,-18 0 0,-18-36-1,1 0 1,-1 1-16,-17-18 16</inkml:trace>
  <inkml:trace contextRef="#ctx0" brushRef="#br0" timeOffset="70599.7152">28434 10054 0,'0'-17'0,"18"-1"15,-36 36 48,18 52-63,0-35 15,-18 71-15,18-53 16,0 53-16,0-53 16,18 35-1,-18-53-15,0 1 0,18-19 16,-18 1-16,0 0 0,0-1 16,-18-17-1</inkml:trace>
  <inkml:trace contextRef="#ctx0" brushRef="#br0" timeOffset="70915.4312">28258 10425 0,'0'35'15,"0"-17"1,17 17-16,-17 18 0,18-18 16,-1 18-1,1-35-15,0 17 16,17-18-16,-17-17 0,-1 18 16,1-18-16,0-18 0,34 1 15,-16-1-15,34-35 16,-34 18-16,16 0 15,-34 17 1,0 0-16,-1 1 16,-17-1-16</inkml:trace>
  <inkml:trace contextRef="#ctx0" brushRef="#br0" timeOffset="72823.531">21237 13723 0,'18'0'47,"0"35"-31,-18-17-16,0 53 16,17-19-16,-17 90 15,0-72-15,0 1 16,0 17-16,0-18 0,0 89 15,18-88-15,-18 70 16,0-71-16,0-17 16,0 36-16,0-37 15,0-34-15,0 17 16,0-17-16,0-36 16</inkml:trace>
  <inkml:trace contextRef="#ctx0" brushRef="#br0" timeOffset="73707.6214">21361 13705 0,'0'0'0,"17"0"31,19 0-31,-19 0 16,19 0-16,-1 0 15,18 0-15,0 0 0,52 18 16,-34-18-16,70 0 15,-53 18-15,71-18 16,-53-18 0,-18 18-16,18-18 0,-18 1 15,0 17-15,53-35 16,-88 35-16,36-18 16,-54 0-16,0 18 0,0 0 15,-17 0 1,0 0-1,-18 18-15,17-18 16,-17 18 0,0-1-16,0 1 15,18-1-15,-18 1 0,18 17 16,-18-17-16,0 35 16,17-18-16,-17 71 15,0-71 1,0 36-16,0 35 15,0 17-15,0-52 16,0-18-16,0 17 16,0 1-16,18 70 15,-18-71-15,18 54 16,-18-71-16,0 53 16,17-36-16,-17-35 15,0 1-15,0-1 16,0-17-16,0 17 15,0-17 1,-17-18-16,-19 0 16,-17 0-1,18 0-15,-106-36 16,70 19-16,-123-1 16,89 18-1,-178 18 1,142-18-16,-18 17 0,36 1 0,-71 17 15,106-35 1,17 18-16,18-18 0,0 0 0,-35 0 16,35 0-1,36 0-15,-19-18 0,19 18 16,-36-17-16,35 17 16,0 0-16</inkml:trace>
  <inkml:trace contextRef="#ctx0" brushRef="#br0" timeOffset="75776.9953">22190 13741 0,'17'0'31,"-17"17"63,-17 1-94,-1 35 16,0-18-16,-52 53 15,35-35-15,-36 53 16,18-53 0,18 0-16,-71 88 15,53-88-15,0 18 0,0-1 16,18-17-16,-18 18 15,18-19-15,17 1 0,-17-17 16,17 17-16,-17 0 16,17-36-16,18 18 15,0-52 17,18-1-17,-18 1-15,0-1 16,0 0-16,0 1 15,0-1-15,18-17 16,-1 17-16,1 0 0,0-17 16,-1 0-16,18 17 0,18-52 15,-35 17 1,53-18-16,-36 36 16,-18 0-16,19-1 0,-1 1 15,36-35-15,-54 34 16,54-52-1,-36 53-15,18-53 16,-35 35-16,-1 17 0,19-17 16,-19 18-16,36-35 15,-18 34-15,-17 1 16,0 17-16,-1 1 0,1-1 16,0 18-16,-18-17 15,17 17-15,-34 17 63,-1 18-48,0-17-15,1 17 0,-19 18 16,19 0 0,-36 18-16,35-18 15,-70 35-15,35-35 16,-35 70-1,0 18-15,52-70 16,1-1-16,0-17 0,-36 53 16,54-71-16,-1 18 15,-17 0-15,17-17 16,0-19-16,18 1 16,-17 0-16,17-1 0,0 1 15,0-36 16,0 1-15,0-1-16,-18 18 16</inkml:trace>
  <inkml:trace contextRef="#ctx0" brushRef="#br0" timeOffset="102564.2329">26741 13353 0,'0'-18'16,"-18"0"77,18 1-77,-18-1 0,1 0-16,-1 1 15,0 17-15,1-18 16,-19 1-16,19 17 15,-1 0-15,1-18 0,-19 18 16,19 0-16,-36 0 16,17 0-1,19 0-15,-54 18 16,54-1-16,-19-17 0,19 18 16,-19-18-16,1 17 0,0-17 15,-18 18 1,18 0-16,-18 17 15,17-17-15,19-1 16,-1 1-16,1 17 0,-1-17 16,0-1-16,18 1 0,-17 17 15,-1-17-15,18 17 16,-18-17-16,18 17 16,0 1-1,0-19-15,0 18 0,0-17 16,0 17-16,0-17 15,0 0-15,18 17 16,-18 0-16,18-17 0,-18-1 16,17 19-1,19-1-15,-19-17 16,1-1-16,-1 1 0,1 0 16,35-1-16,-35 1 15,35-1 1,-18 1-16,18 0 15,-18-18-15,-17 17 0,17-17 16,-17 18-16,35-18 16,-36 0-16,36 18 15,-35-18-15,17 17 16,-17-17-16,35 0 16,-36 0-16,36 0 15,-35 0-15,-1-17 16,19 17-16,-1-36 15,-17 36-15,-1-17 0,1-1 16,35-17 0,-36 17-16,1-17 0,0 17 15,-1-17-15,1-36 16,-18 36-16,18-18 16,-18 0-16,0 0 0,17 1 15,-17-1-15,0 17 0,-17-34 16,-1 34-16,0 1 15,-17-18-15,17 36 16,1-1-16,-1 0 16,0 1-16,1 17 0,-18-18 0,-1 0 15,1 18 1,17 0-16,-17 0 0</inkml:trace>
  <inkml:trace contextRef="#ctx0" brushRef="#br0" timeOffset="171995.4265">15328 8167 0,'0'17'15,"0"72"1,0-36-16,0 35 16,0-18-16,-17 19 0,17-1 0,0 53 15,0-53 1,17-35-16,-17 17 0,35 19 16,-17-36-16,0-36 15,-1 19-15,1-19 0,-18 1 16,18-18-1</inkml:trace>
  <inkml:trace contextRef="#ctx0" brushRef="#br0" timeOffset="172273.9831">15064 8326 0,'0'0'0,"17"0"0,36-36 16,-18 19-16,54-36 16,-54 17-16,0 19 15,0-18-15,1 17 0,17-17 16,-18 35-16,0 17 16,-17 1-16,0 17 15,17 53-15,-18-35 16,19-17-16,-19-1 0,54 53 15,-36-70 1,0 17-16,1-17 0,-1-18 16</inkml:trace>
  <inkml:trace contextRef="#ctx0" brushRef="#br0" timeOffset="172769.6191">18380 8290 0,'17'71'15,"-34"-142"-15,52 177 0,-35-53 0,18 53 16,-18-53 0,0 17-16,17-17 0,1 53 15,-18-71-15,18 36 16,-1-36-16,-17-17 15,18-1-15,-1-17 16,-17-17-16</inkml:trace>
  <inkml:trace contextRef="#ctx0" brushRef="#br0" timeOffset="173020.2656">18133 8361 0,'0'0'15,"53"17"-15,-18-17 0,18-17 16,70-18 0,-52 17-16,-1-17 0,1-1 15,35-34-15,-53 35 16,-18 17-16,-17 0 0,-1 1 16,-17 34-16,0 1 15,0 0-15,0 17 0,-17 35 16,17-17-1,17-17-15,-17-1 0,36 0 16,-19 0-16,19-17 16</inkml:trace>
  <inkml:trace contextRef="#ctx0" brushRef="#br0" timeOffset="173447.0443">21237 8396 0,'0'88'0,"0"-176"0,18 229 16,-18-35-16,0-53 15,18 18-15,-18 70 16,17-88-16,1-1 16,-18-16-16,35 34 15,-35-52-15,18 0 16,-1-36-16,-17-17 16</inkml:trace>
  <inkml:trace contextRef="#ctx0" brushRef="#br0" timeOffset="173703.9235">21026 8343 0,'17'0'16,"18"-17"0,1-1-16,52-35 15,-53 18-15,18 17 16,-18 0-16,1 1 0,17-1 15,-18 18 1,-17 0-16,-1 35 0,1 1 0,-1 34 16,1-17-1,0 0-15,-1-18 0,1 1 16,53 17-16,-36-36 16,0 1-16</inkml:trace>
  <inkml:trace contextRef="#ctx0" brushRef="#br0" timeOffset="174137.0777">24183 8326 0,'0'0'15,"18"52"-15,-1-16 0,1 70 16,-1-53 0,1-1-16,17 37 15,-35-36-15,36 17 16,-36-35-16,0-17 15,17 0-15,-34-36 16</inkml:trace>
  <inkml:trace contextRef="#ctx0" brushRef="#br0" timeOffset="174408.5532">23936 8414 0,'18'-36'15,"17"19"-15,18-18 16,0 17-16,17-35 16,-52 18-16,17 17 0,-17-17 15,-18 17-15,17 18 0,-17-17 16,18 34 15,0 36-31,-1-18 16,36 18-16,-17-35 15,-1 0-15,0-1 0,36 18 16,-36-17 0,-17-18-16,-1 0 0</inkml:trace>
  <inkml:trace contextRef="#ctx0" brushRef="#br0" timeOffset="189089.0045">32861 6897 0,'0'0'15,"0"35"-15,0-17 0,0-1 16,18 19-16,-18-1 0,0 53 15,0-35-15,0 71 16,0-72-16,18 54 16,-18-53-16,35 18 15,-35-54-15,35 19 16,-35-19-16,18-34 16</inkml:trace>
  <inkml:trace contextRef="#ctx0" brushRef="#br0" timeOffset="189446.3182">32579 7250 0,'18'0'15,"-18"-18"-15,17 0 16,-17 1-16,18-1 0,17-35 16,-17 18-16,17 0 15,0-36-15,1-17 16,-19 53 0,19-36-16,-19 36 15,1 17-15,0 0 16,-1 18-16,1 0 0,35 18 15,-18-18 1,0 35-16,1-17 0,-19 0 16,18-1-16,18 36 15,-17-35-15,-1-1 16,-17 1-16,-1-18 16</inkml:trace>
  <inkml:trace contextRef="#ctx0" brushRef="#br0" timeOffset="190387.1044">29333 9172 0,'0'53'15,"0"-18"-15,0 1 16,0 52 0,18-53-16,-18 18 0,0-18 15,18 1-15,-18-1 0,17 35 16,-17-52-1,0 0-15,18-18 0,-18 17 16</inkml:trace>
  <inkml:trace contextRef="#ctx0" brushRef="#br0" timeOffset="190650.8444">29087 9296 0,'0'-36'16,"17"19"-16,1-1 0,17-35 16,-17 36-16,17-19 0,-17 19 15,35-19 1,-36 19-16,1 17 16,-1 0-16,1 17 15,0 1-15,-1 0 16,19 35-1,-19-36-15,1 19 16,53-1-16,-36-18 16</inkml:trace>
  <inkml:trace contextRef="#ctx0" brushRef="#br0" timeOffset="190937.709">31097 9260 0,'0'0'16,"0"36"-16,18-1 0,-18 0 0,0 53 15,18-52-15,-1 52 16,-17-53 0,0 0-16,18 1 0,-18-1 15,18-17-15</inkml:trace>
  <inkml:trace contextRef="#ctx0" brushRef="#br0" timeOffset="191244.8489">30850 9366 0,'0'-17'16,"0"34"-16,0-52 0,0 17 0,18 1 15,0-1 1,-1 0-16,1 1 0,0-1 15,17 1-15,-17-1 16,-1 0-16,18 1 0,-17-1 16,17 18-16,-17-18 15,0 18-15,-1 18 0,1-18 16,17 35 0,-17 1-16,-1-19 0,1 1 15,0-1-15,17 1 0,0 0 16,18-1-16,-17-17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2:38:20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9402 2452 0,'0'-18'47,"0"1"0,-18 17-32,0 0 1,1-18-1,-1 18 1,-17 0 0,17 0-16,-17-18 15,17 18-15,-17 0 16,0-17-16,17 17 16,-17-18-16,17 18 15,0 0-15,-17-18 0,0 18 0,-18-17 16,0 17-1,18 0-15,-1 0 0,1 0 16,0 0-16,-36-18 16,36 18-16,-35 0 15,34 0-15,1 0 0,-53 0 16,52 0-16,1 0 16,-35 18-1,17-18-15,17 17 16,1-17-16,-18 0 0,18 18 0,-36-18 15,36 0 1,-18 0-16,36 0 0,-19 0 0,-34 0 16,52 0-1,0 0-15,18-18 0,-17 18 16,-1 0-16,1 0 31,-1 0 0,18 18 63,0 0-78,18-1-16,-18 1 0,17 0 15,-17-1 1,0 1-16,0-1 16,0 1-16,0 17 0,18-17 0,-18 17 15,0 36-15,0-36 16,0 0-16,0 1 0,0 34 16,17-34-16,-17-1 15,0 0-15,0 53 16,0-52-16,0 34 15,0-35-15,0 1 16,0-1-16,0 35 16,0-52-16,-17 17 0,17 18 15,0-35-15,0 53 16,0-54 0,17 54-16,-17-36 15,0 18-15,0-35 16,0 17-16,0 0 15,0-17-15,18 17 16,-18-17-16,0-1 16,0 1-1,0 0-15,18-1 16,-18 1-16,0-1 16,0 1-1,17 0 1,-17-1-1,0 1 1,18-18-16,-18 18 16,18-1-1,-18 1 1,17-18-16,-17 18 31,18-18-15,0 0-1,-1 0 17,1 0-17,0 0 1,-18 17 0,17-17-1,1 0 1,-1 0-16,1 0 15,0 0-15,-1 0 16,1 0-16,0 0 16,-1 0-16,1 0 15,17 0 1,-17 0-16,17 0 16,-17 0-16,-1 0 15,1 0-15,0 0 0,-1 18 16,19-18-1,-19 0-15,18 0 16,-17 0-16,17 0 16,-17 0-16,0 0 0,17-18 15,0 18-15,1 0 16,-19 0-16,1 0 16,17 0-16,-17 0 15,-1 0-15,19 0 16,-19 0-16,1 0 0,0 18 15,-1-18-15,18 0 16,-17 0-16,0 0 0,-1 0 16,1 0-16,0 0 15,-1 0-15,19 0 16,-1 0-16,-18 0 16,19 0-16,-19 0 15,1 18-15,17-18 16,-17 0-16,0 0 15,-1 0-15,1 0 0,0 0 16,-1 0 0,1 0-16,-1 0 15,1 0 1,-18-18 78,0 0-47,18 18-32,-18-17 1,0-1-16,0 0 15,0 1 1,0-1-16,0 0 16,0 1-16,0-19 15,0 19-15,0-1 16,0-35 0,0 18-1,0-18-15,0 35 16,0-17-16,0 18 15,0-1-15,0-17 16,0 17-16,0 0 0,0 1 0,0-1 16,17-35-1,-17 36-15,0-19 16,0 1-16,0 17 0,0 1 16,0-1-16,0 0 0,0 1 15,0-19-15,0 19 16,0-36-1,0 35-15,0-17 0,0-18 16,0 35-16,0-17 16,0 18-16,0-19 0,0 1 15,-17 17-15,17-17 16,0 17-16,0-17 16,17 0-16,-17-18 15,0 35-15,0-17 0,0 17 16,0-17-16,0-18 15,0 36-15,0-1 0,0-17 16,0 17-16,0-35 16,0 35-16,0-17 15,0 0-15,0 17 16,-17 18 15</inkml:trace>
  <inkml:trace contextRef="#ctx0" brushRef="#br0" timeOffset="6113.7866">12682 4039 0,'18'0'16,"-36"0"62,1 0-47,-1 0-15,0 0-16,-17 0 15,18 0-15,-1 0 16,-17 0-1,17 0-15,-35-17 16,35 17-16,1 0 16,-36 0-16,18 0 15,-1 0-15,1 0 0,0 0 16,-1 0-16,19 17 0,-18-17 16,-1 0-16,1 0 0,17 0 15,-52 18 1,-1-36-16,36 18 15,0 0-15,-1-17 0,1 17 16,-35-18 0,17 0-16,17 18 0,1-17 0,-53 17 15,53 0 1,-18 0-16,-18 0 16,18 0-16,-17 17 15,17-17-15,18 0 16,17 18-16,-17-18 0,-18 0 15,35 0-15,-17 0 16,17 0 0,0 0-16,1 0 15,-1 0 1,1 0 0,34 0 30,-17 18-30,0-1 15,0 1-15,0 17 0,0-17-16,18 17 15,-18-17-15,17 35 16,-17-36-16,0 19 0,0 17 15,0-18-15,0 35 16,18-34 0,-18 34-16,0-35 15,18 18-15,-18-17 16,0-1-16,0 36 16,0-54-16,17 18 0,-17 1 15,0 17 1,0 0-16,0-36 15,18 1-15,-18 35 16,0 0-16,0-36 16,0 54-1,0-54-15,0 36 16,0-35-16,0 17 16,18-17-16,-18 0 15,0-1 1,0 1-16,0 0 15,0-1-15,0 18 16,0 1 0,0-1-1,0-17-15,0-1 16,17-17 0,-17 18-1,0 0 16,18-18-15,0 0 15,-1 0 1,1 17-1,0-17 0,-1 0-15,-17-17-16,35 17 15,-17 0-15,0 0 0,-1 0 16,1 0-16,0 0 0,17 0 16,-17 0-1,-1 17-15,1-17 0,17 0 16,-17 18-16,-1-18 15,1 0-15,17 0 16,1 0-16,-19 0 16,1 0-16,35-18 15,-36 18-15,1 0 0,17 0 16,-17 0 0,17 0-16,-17 0 15,0 0-15,-1 0 0,18 0 16,1 0-1,-19 0-15,1 0 16,0 0-16,35-17 16,-36 17-16,1 0 0,17 0 15,-17 0-15,35 0 16,-36 0-16,1 0 0,0 0 16,34 0-1,-16 0-15,-19 0 16,19 0-16,-19 0 15,1 0-15,17 0 16,-17 0-16,0 0 0,17 0 16,-18 0-1,1 0-15,0 0 0,17 17 16,-17-17-16,17 0 16,-17 0-16,17 0 15,-18 0-15,1 0 16,0 0-16,-1 18 15,1-18 1,0 0 0,-18-18 77,-18 18-77,18-17 0,-18-1-1,18 0-15,0-17 16,-17 0 0,17 17-16,0-17 0,0 0 15,0 17-15,-18 0 0,18 1 16,0-1-16,-18 0 0,18 1 15,0-1-15,0 0 16,0-17-16,0 17 16,0 1-16,0-1 0,0 1 15,0-19-15,0 1 16,0 0-16,0 17 0,0-17 16,0-18-1,0 18-15,0-1 16,0 1-16,0-71 15,0 71-15,0 17 0,0-35 16,0 36-16,0-36 16,0 35-1,0-35-15,0 36 16,0-19-16,18-17 16,-18 18-16,0-18 15,0 18-15,0 0 16,0-1-16,0 19 15,0-1-15,0 1 16,0-1-16,0 0 16,-18 1-1,18-1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2:38:59.9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6879 8625 0,'0'18'16,"18"-18"-16,-1 0 16,-17-18-16,36 18 15,-19 0-15,1 0 16,0 0-1,-36 0 64,0 0-64,1 0-15,-19 0 16,1 0-1,0 0-15,-18 0 16,18 0-16,-53-17 16,35 17-16,-53 0 15,53 0-15,-18 0 16,18 0-16,-17 0 0,-1 17 16,-52-17-1,52 0-15,18 0 0,-17 0 16,-36 18-16,35-18 15,18 0-15,-52 18 16,52-18-16,0 17 0,-53-17 16,53 0-1,0 0-15,0 0 0,0 18 0,0-18 16,-70 0 0,70 0-16,-53 18 15,53-18-15,-53-18 16,53 18-16,1-18 0,16 18 15,-70 0 1,71 0-16,0 0 0,0 0 16,-36 18-16,36-18 15,0 18-15,17-18 16,0 0-16,1 0 16,-1 0-1,0 0-15,1 0 16,-1 0-1,0 17-15,1-17 16,-1 18-16,0-18 16,1 18-16,34-18 62,-17 17-46,18 1-1,-18-1-15,0 1 0,0 17 16,0-17 0,0 17-16,0-17 0,18 17 15,-18 0-15,0 36 16,0-36-16,0 18 0,0-17 16,0 16-16,0 37 15,0-36-15,0-18 16,0 71-16,17-53 15,-17 52-15,0-52 16,18 53-16,-18-53 16,0 35-1,0-35-15,0 0 0,0 0 0,0 0 16,0 53 0,0-53-16,0 53 15,0-71-15,0 53 16,0-35-16,0-18 0,0 53 15,0 1 1,0-54-16,0 0 16,18 18-16,-18 18 15,17-36-15,-17 0 0,0 0 16,18 1-16,0 34 16,-18-34-16,0-1 15,17-18-15,-17 19 0,0 17 16,0-36-16,18 1 15,-18 0-15,18-1 16,-1 1 0,-17-1-16,18-17 0,-18 18 15,17 0 1,-17-1 0,0 1-1,18 0-15,-18-1 16,18 1-16,-18 0 0,17-18 0,1 17 15,0 19 1,-1-36-16,1 17 16,0 1-16,-1-18 15,1 17-15,-1-17 16,1 18-16,0-18 0,17 18 16,-17-18-1,35 17-15,-36-17 16,1 18-16,17-18 0,18 0 15,-18 0-15,1 18 16,17-18-16,-18 17 16,18-17-16,-18 0 15,36 0 1,-36 0-16,35 0 16,-17 0-16,-17 0 15,16-17-15,1 17 0,36 0 16,-36-18-16,52 18 15,-69-18-15,52 18 16,-35 0-16,-18-17 16,36 17-16,-36 0 15,0-18-15,0 18 0,1 0 16,-1 0-16,36-18 16,-36 18-16,0 0 0,0 0 15,36-17 1,-1-1-16,-34 18 15,-19 0-15,19-17 0,-1 17 16,0 0-16,36-18 16,-36 18-16,0 0 0,18 0 15,-17 0 1,-19 0-16,18 0 0,-17 0 16,0 0-16,17 0 15,-35-18-15,35 18 16,-17 0-16,0-17 15,-1 17-15,1 0 16,17 0-16,-17 0 16,-1-18-1,1 18-15,0-18 16,-1 18-16,1-17 0,0 17 16,-1-18-1,1 18-15,-18-18 16,17 18-16,-17-17 15,18 17-15,0-18 16,-1 0 0,-17 1-16,0-1 15,18 18 1,-18-35-16,0 0 16,18 17-16,-18 0 15,0-17-15,0 0 16,0-18-16,0 18 15,17-1-15,-17-34 16,18 35-16,-18-18 0,0 17 16,0-17-16,18-17 15,-18 17-15,0-18 0,0 18 0,0-17 16,0 17-16,0-70 16,0 87-16,0-17 15,0 0-15,0 0 0,0-35 16,0 35-16,0 0 15,0-70-15,0 52 16,-18-70 0,18 71-16,-18-54 15,1 71-15,17 0 0,0 1 16,0-1-16,-18 0 0,18-35 16,0 35-16,-18 0 15,18 0-15,0 0 0,-17-53 16,17 53-1,-18 18-15,0-18 0,18 35 16,-17 1-16,-18-19 16,35 19-16,-18-1 0,0 0 15,1-17 1,17 18 0,-18-19-16,0 19 15,18-1 1,0 0-1,-17 18 1,17-17 0</inkml:trace>
  <inkml:trace contextRef="#ctx0" brushRef="#br1" timeOffset="5882.8771">16069 10830 0,'0'18'16,"18"52"-1,-18-34-15,17 17 16,1 70-16,0-52 16,-18 70-16,17-71 15,-17 54 1,0-71-16,18 0 0,-18-18 0,18 18 15,-18-35 1,17-18-16,-17-18 16</inkml:trace>
  <inkml:trace contextRef="#ctx0" brushRef="#br1" timeOffset="6907.6115">16104 10742 0,'18'0'62,"0"0"-62,-1 0 16,19 0 0,-19 18-16,54-18 15,-36 17-15,0-17 16,18 0-16,0-17 0,0 17 0,53-18 15,-53 18 1,70-18-16,-70 18 16,71 0-16,-71 0 15,-1 0-15,37-17 16,-54 17-16,18 0 16,-36 0-1,1 0 1,0 0 31,-18 17-32,17 1 1,-17 35 0,18-18-16,0 53 15,-18-52-15,0 17 16,17 0-16,-17 0 0,0 52 15,18-52-15,-18 0 16,0 0-16,0 0 0,0 53 16,18-53-1,-18-18-15,0 0 0,0 1 16,0-1-16,0 0 16,17-17-16,-17-1 0,0 1 0,0 17 15,0-17-15,0 0 16,-17-1-1,-1-17 1,0 0 0,-17-17-16,0 17 15,17 0-15,-17-18 0,-18 18 16,0-18-16,-88 1 16,53 17-16,-18 0 15,-18 0-15,19 0 0,-19 17 16,18-17-16,18 0 0,0 0 15,-18 0-15,53 0 16,18 0-16,35-17 16,17-1-1,1 18-15</inkml:trace>
  <inkml:trace contextRef="#ctx0" brushRef="#br1" timeOffset="8619.9661">16598 10813 0,'0'-18'16,"-17"18"47,17 18-48,17-1-15,-17 1 16,35 17-1,-35-17-15,18-1 16,17 19-16,-17-19 0,0 19 16,52 52-16,-52-53 15,17 18-15,53 53 16,-52-36-16,17-17 16,17 36-16,-35-54 15,18 35-15,-35-34 16,17-1-16,-35-17 15,18-18 1,-36 0 0,1 0-1,-1-18 1,0 0-16,1 1 16,-19-19-16,19 1 15,-1 17-15,-17-17 0,0-35 16,-1 34-1,19 1-15,-19 0 0,19 0 16,-36-54-16,18 54 16,-18-53-16,17 53 15,19-1-15,-19 1 0,1-36 16,17 36-16,1-18 16,-1 36-16,1-19 15,17 19 1,-18 17-16,18-18 15,-18 18 1,18 18 0,18-1-1,0 1-15,-1 17 16,36 36-16,-18-36 16,36 53-16,-36-35 15,1 0-15,16 0 16,-16 0-16,-1 0 0,53 35 15,-35-35-15,18 18 16,-36-36-16,0 0 16,18 18-16,-18-18 15,-17-17-15,0 0 16,-36-18 15,0-36-15,1 19-16,-19-36 15,1 17-15,-35-52 16,-1-18 0,18 54-16,-35-54 15,53 70-15,-53-52 16,52 35-16,-34 0 16,34 18-16,1 0 15,17 17-15,18-17 16,-17 17-16,34 18 15,1 18 1,35 35 0,-35 0-16,70 53 15,-53-53-15,18-1 16,35 54-16,-35-53 0,0 0 16,53 53-1,-71-53-15,0-18 0,1 0 16,-19 1-16,1-1 0,17 18 15,-35-35 1,0-1-16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2:39:32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11800 8414 0,'0'-18'47,"-17"18"-32,-1 0 1,1 0 0,-1 0-16,0 0 15,1 18-15,-19-18 16,1 0-16,17 0 0,-35 0 15,36 0-15,-1 0 16,-35 0 0,18 0-16,0 0 0,-1-18 15,1 18-15,0 0 0,-71 0 16,53 0-16,18 0 16,-18 0-16,-71 0 15,72 0-15,-19 0 0,18 0 16,0 0-16,-70 18 15,52-18-15,18 0 16,0 17-16,0-17 0,-35 0 16,35 0-16,0 0 15,0 0-15,1 0 0,-1 0 16,-53 0 0,53 0-16,-35 0 15,35 18-15,-53-18 16,53 0-16,0 0 0,18 0 15,-53 0-15,35 0 16,17-18-16,1 18 0,0 0 16,-36 0-1,36 0-15,0 0 0,17 0 16,-17 0-16,-18 18 16,18-18-16,17 0 0,0 18 15,1-18-15,-19 0 16,19 0-16,-1 0 0,1 0 15,-1 0-15,0-18 16,1 18-16,-1 0 16,0 0-16,1 18 0,-19-18 15,19 17-15,-1-17 16,-17 18 0,17-18-16,1 0 31,-1 0 0,0 0-15,1 0-16,-1 18 15,18-1 1,-18-17-16,18 18 31,0 0-15,0-1-16,0 36 15,0-18-15,0-17 16,0 17-16,18-17 0,-18 35 16,0-36-16,0 36 15,0-17 1,18-1-16,-18-17 0,0 17 16,0 0-16,0-17 0,0 52 15,0-34-15,0-1 16,0-17-16,0 52 15,0-35-15,0 36 16,0-36-16,0 0 16,17 36-16,-17-53 15,0 17-15,0 0 0,0 0 16,18 1-16,-18 34 16,18-34-16,-18-1 0,0 0 15,0 36 1,0 17-16,0-53 15,0 0-15,17 36 16,-17 0-16,0-36 16,0 35-16,0-34 15,-17 17-15,17-18 16,0 35 0,0-34-16,0 34 15,0-34-15,0-19 16,-18 18-16,18 1 0,0 34 15,0-52-15,0 52 16,0-34-16,-18 34 16,18-17-16,0-17 15,0-1-15,0 18 16,0-18-16,0 0 0,0-17 16,0 17-16,0-17 0,18 35 15,-18-36-15,0 19 16,0-19-16,0 19 15,0-1-15,0-18 16,0 1-16,0 0 0,0-1 16,0 1-16,0 0 15,0-1 1,0 1-16,18 17 16,-18-17-16,17 17 15,1-35-15,-18 18 16,18-18-16,-18 17 15,0 1-15,17-18 16,-17 18 0,18-18-16,-1 17 15,1 1 1,0-18 0,-1 0-16,1 18 0,0-18 15,-1 0-15,1 0 0,17 0 16,-35 17-1,18-17-15,-1 0 0,19 0 16,-19 18-16,1-18 16,0 0-16,-1 0 0,1 0 15,35 0 1,-36 0-16,36 0 16,-17 0-16,17-18 15,-36 18-15,1 0 16,0-17-16,17 17 0,0-18 15,-17 18-15,35 0 16,-36 0-16,36 0 16,-35 0-16,17 0 15,-17 0-15,35 0 16,-36 0-16,1 0 0,17 0 16,-17 0-16,35 0 15,-36 0-15,1 0 16,17 0-16,-17 0 0,35 0 15,-18 18-15,0-18 16,-17 0-16,53 0 16,-1 0-1,-52 0-15,17 0 0,0 0 16,-17 17-16,53-17 16,-54 0-16,36 18 15,-35-18-15,35 0 16,-18 0-16,-17 0 0,35 0 15,-18 0-15,-18 0 16,1 0-16,35 18 16,-35-18-16,35 0 15,-36 0-15,1 0 16,17 0-16,18 0 16,-18 0-16,-17 0 15,17 0-15,0-18 0,18 18 16,-17 0-16,-1 0 15,0 0-15,1 0 16,-1 18-16,0-18 16,18 17-1,-35-17-15,17 0 0,-17 0 16,17 0-16,-18 0 0,1 0 16,0 0-16,-1 0 0,1 0 15,17 0-15,-17 0 16,0 0-16,-1 0 15,1 0-15,-1 0 0,19-17 16,-19 17 0,1 0-16,0 0 15,17 17-15,-17-17 16,-1 0-16,1 18 16,0-18-16,-1 0 31,-17-18-31,18 18 15,-1 0 1,-17-17 0,18 17-1,0 0-15,-1 0 32,1 0-32,-18-18 15,18 18 1,-18-18-16,17 18 15,-17-17 1,0-1-16,0 0 16,18 1-1,-18-1-15,0 0 0,18 1 16,-18-18 0,0 17-16,17 0 15,-17-17-15,0 17 0,18-35 16,-18 36-16,0-19 15,0 1-15,17-35 16,-17 17-16,0 17 16,0-16-16,0 16 0,0 1 15,0 0-15,0-1 0,0-16 16,0 34-16,0-17 16,0-18-16,0 17 15,0 1-15,18-53 16,-36 53-16,18-36 15,0 36-15,0-36 16,-17 36-16,17 0 16,0 17-16,0-17 0,0 0 15,0-36 1,0 0-16,-18 36 0,18-18 16,0-53-1,0 36-15,-17 17 16,17-18-16,0 36 15,0 0-15,0-53 16,0 52-16,0 1 0,0-53 16,17 53-1,-17-18-15,0 17 0,0-52 16,0 53-16,0 17 16,0-17-16,0 17 15,0-17-15,0 17 0,0-52 16,0 52-16,0-52 15,0 34-15,0-34 16,0 17-16,-17 18 16,17-18-16,-18-18 15,0 54-15,18-19 0,0 19 16,0-1-16,0-17 16,0 17-16,0 0 15,0 1-15,0-18 0,0-18 16,0 35-16,0-17 15,0 17-15,0 0 0,-17-17 16,-1 35 0,18-18-16,-18 1 0,1-1 15,-1 1 1,0 17 0,18-18-16,-17 18 15,-1 0-15,1 0 16</inkml:trace>
  <inkml:trace contextRef="#ctx0" brushRef="#br0" timeOffset="6941.5122">15522 11942 0,'-17'0'15,"-1"0"1,0 0-1,1 0 1,-1 0-16,18-18 0,-35 18 16,17 0-1,-17-18 1,0 18-16,17 0 0,-53-17 16,18 17-16,-35 0 15,53 0-15,-71 0 16,53 17-16,-70-17 15,70 0-15,-18 0 16,-35-17 0,54 17-16,-1 0 0,-18 0 15,-17-18-15,35 18 16,0 0-16,-35-18 16,35 18-16,0 0 0,-53 0 15,53 0 1,0 0-16,-17 0 0,-1 0 15,18 0-15,-88 0 16,71 18-16,-54-18 16,71 0-16,-35 0 15,35 0-15,-35 0 16,35 0-16,-18-18 16,36 1-16,-18 17 15,18-18-15,-18 0 16,18 18-16,17 0 15,-52 0 1,-1-17-16,36 17 16,0 17-16,-1-17 0,1 0 15,0 0-15,-36 18 16,36-18-16,17 0 0,-35 0 16,36 0-1,-1 0-15,0 0 0,18 18 31,0-1-15,0 1 0,-17 0 15,-1-18-31,0 17 16,1-17 15,17 18 0,-18 0-15,1-1-1,17 1 1,-18-1-16,18 1 16,0 0-16,0-1 0,0 1 15,0 0 1,0 17-16,0-17 15,0-1-15,0 18 0,0 1 16,18 34 0,-18-34-16,0-1 0,0 0 0,0 0 15,0 1-15,0-1 16,0-17-16,0 17 0,0 0 16,17 18-16,-17-18 15,0-17-15,0 17 16,0-17-16,0 17 0,0 0 0,0 1 15,0 17 1,18-18-16,-18 0 0,0 71 16,0-35-1,17-36-15,-17 0 16,0 36 0,0 17-16,0-53 0,0 36 15,0-36 1,18 36-16,-18-18 15,0-18-15,18 0 16,-18 0-16,0 1 0,0-19 16,0 54-1,0-36-15,0 0 0,0 1 16,0 34-16,0-35 16,0 1-16,0 17 15,0-18-15,0-17 0,0 17 16,0 0-16,0 0 15,0 1-15,0-1 16,0-17 0,0 35-16,0-18 15,0-18-15,17 1 0,-17 17 16,0 1-16,0-19 16,0 19-1,0-19-15,0 36 16,0-35-16,0-1 0,0 1 15,0 17-15,0 1 16,0-1-16,0 0 16,0-17-16,-17 17 15,17-17-15,-18 52 16,18-52-16,0 52 16,0-52-16,0 17 0,0 1 15,0-19 1,18 1-16,-18 0 15,0-1 1,0 1 0,17-18-1,-17 17 1,18-17 0,0 18-1,-1-18 1,1 18-16,0-18 15,-1 0 1,1 0-16,-1 0 0,19 0 16,-19 0-16,1 0 15,0 0-15,17 0 0,-17 0 16,-1 0-16,1 0 0,0 0 16,-1 0-16,18 0 0,18-18 15,-35 0-15,17 18 16,1-17-16,-1 17 0,-18 0 15,54-18 1,-53 18-16,17 0 16,-17-17-16,-1 17 0,1 0 0,35 0 15,-36 0 1,19 0-16,-19 0 0,19-18 0,-1 18 16,-17 0-1,17 0-15,-18 0 0,19 0 16,-19 0-16,19 0 15,-19 0-15,1 0 0,17 0 16,18-18 0,-18 18-16,36 0 15,-36-17-15,0 17 0,1 0 16,-19 0-16,19-18 0,-1 18 16,18 0-1,-18 0-15,-17 0 0,52 0 16,-52 0-16,17 0 15,1 0-15,-19 0 0,18-18 16,36 18-16,-53 0 16,52 0-16,-52 0 15,35 0-15,-18 0 16,-17 0-16,17 0 16,-17 0-16,52 0 15,-35 0-15,18 0 16,-17-17-16,34 17 15,-52 0-15,17 0 16,0 0-16,-17 0 0,17 0 0,18 17 16,0-17-1,-18 0-15,1 0 16,-1 0-16,36 0 16,-36-17-16,18 17 15,-36 0-15,19-18 0,-19 18 16,1 0-16,0 0 15,17 0-15,-18 0 16,19 0-16,-19 0 31,1 0 1,0 0-17,-1 0-15,1 0 16,0 0-16,-1 0 15,1 0 1,-1 0 0,1 0-1,-18 18-15,18-18 16,-18-18 46,0 0-46,17 1-16,-17-18 16,0 17-1,0-17-15,0 17 0,0 0 0,18-35 16,-18 36 0,0-1-16,0-17 0,0 17 15,0-17-15,0 0 16,0 17-16,0-17 0,0 17 15,0-52 1,0 34-16,0 1 0,0 0 16,0-53-16,0 35 15,0 17-15,-18-17 16,18 36-16,0-18 0,0 17 16,0 0-16,0 1 0,0-19 15,0 19-15,0-19 16,0 19-1,0-19-15,0-16 16,0 16-16,0 1 0,0-18 16,0 18-1,0 17-15,0-17 0,0 0 0,0 17 16,0-35 0,18 35-16,-18-34 15,0 34-15,18-17 0,-18 17 16,17-17-16,-17-1 15,0 19-15,0-19 0,18-34 16,-18 35-16,0-36 16,0 36-16,0 17 15,0-17-15,0 17 0,0-35 16,0 18-16,0 17 16,0-34-1,0 16-15,0 1 0,0 0 16,18-36-16,-18 36 15,0-36-15,0 36 16,0 0-16,-18-53 16,18 52-16,0 1 0,0-36 15,0 36 1,-18 0-16,18-18 16,0 18-16,0-1 0,-17-17 15,17 18-15,0 0 16,-18 17-16,18 1 15,0-1 1,0 36 0,-18-18-1</inkml:trace>
  <inkml:trace contextRef="#ctx0" brushRef="#br0" timeOffset="13286.0151">8378 15399 0,'-17'0'0,"17"17"16,-18-34 31,1 17 0,-1-18-32,0 18 1,1-18-16,-1 18 0,0-17 0,-17 17 16,-18-18-1,18 18-15,0 0 0,-1 0 16,-52-17-16,35 17 15,0 0-15,18 0 0,-18 0 16,0 0-16,0 0 0,-17 0 16,17 0-16,0 0 0,-53 0 15,53 0 1,0 0-16,0 0 0,0 0 16,-17 0-16,-36 0 15,-35 0 1,88 0-16,-18 0 0,1 0 15,17 0-15,-71 0 16,72 0-16,-54 17 16,70-17-16,-69 0 15,69 18-15,-52-18 16,35 0-16,-35 0 16,35 0-16,-35 0 15,53 0-15,-71 0 16,71 0-16,-1 0 15,-34-18-15,52 18 16,-17 0-16,17 0 0,-17 0 16,17 0-16,-35-17 15,36 17-15,-36 0 16,17 0-16,1 0 16,-18 0-16,18 0 15,-18 17-15,18-17 16,-18 18-16,35-1 15,1-17-15,-1 0 16,0 0-16,1 0 16,-1 0 15,0 0-15,18 18-1,-17-18 1,17 18-16,-18-1 15,18 1-15,0 0 16,-17 17 0,17 0-16,0-17 0,-18 35 15,18-18-15,0 0 16,0 1-16,0 17 0,0-18 16,0 0-16,0 36 15,0 17 1,0-53-16,0 18 0,0-18 15,18 18-15,-1 18 16,-17-18-16,18 35 16,-18-35-16,0 35 15,17-35-15,-17 0 16,0 0-16,0 35 16,0-35-16,0 0 0,0-18 15,18 18-15,-18 18 16,0-19-16,18-16 0,-18-1 15,0 0-15,0 53 16,17-52-16,-17-1 0,0 0 16,18 18-16,-18 18 15,18-36-15,-18 53 16,0-35-16,0 0 16,17 0-16,-17 0 0,0 0 15,0 35 1,18-53-16,-18 18 0,0-17 15,0-1-15,0 18 0,0-18 16,0 0-16,0 36 16,0-36-16,18 0 0,-18 36 15,17-1 1,-17-34-16,0-19 16,0 36-16,0-35 15,0 35-15,0-35 16,0-1-16,0 1 0,0-1 15,0 1-15,0 0 0,18-1 16,-18 1 0,17 0 15,-17-1-15,18-17-1,0 0-15,-1 18 16,1-18-1,0 0-15,17 0 16,-17 0-16,-1 0 0,1 18 16,17-18-1,0 0-15,-17 0 0,0 0 16,-1 0-16,36 0 16,-35 0-16,17 0 0,0 0 15,1 0-15,34 0 16,-34-18-16,16 18 0,-16 0 15,34-18 1,-34 18-16,-1 0 0,0 0 16,-17 0-16,52 0 15,-34 0-15,-1 0 0,35 0 16,-34 0-16,-1 0 16,0-17-16,1 17 15,16-18-15,-34 0 0,53 1 16,-36 17-16,0-18 15,18 18-15,-18 0 16,36 0-16,-36 0 16,-17 0-16,17 0 15,0 0-15,36 0 16,-36 0-16,-17 0 0,17-18 16,0 18-16,18 0 15,-17 0-15,-1-17 0,0 17 16,-17 0-16,52-18 15,-34 18-15,-1 0 0,0-17 16,36 17 0,-54 0-16,19 0 0,17 0 15,-36 17-15,19-17 16,16 0-16,-16 0 16,-19 0-16,54 18 15,-53-18-15,17 0 16,0 0-16,36 0 15,-54 0-15,19 17 0,17-17 16,-18 0-16,0 0 16,18 0-16,-18-17 15,-17 17-15,17 0 16,-17 0-16,-1 0 16,1 0-16,0 0 15,-1 0 1,1 0 15,0 0-15,-1 0-16,1 0 15,0 0-15,-1 0 16,1 0-16,-1 0 31,-17-18 32,18 1-48,-18-1 1,0 0-16,0 1 16,0-1-1,0 0-15,0 1 0,0-1 16,0 0-16,0-17 15,18 17 1,-18 1-16,0-18 0,0 17 0,0-17 16,0-1-16,17 19 0,-17-54 15,0 36-15,0-18 16,0 18-16,0 17 16,0-17-16,0 17 15,0-17-15,0-18 16,0 18-16,0-36 15,0 36-15,0-36 16,0 36-16,0 0 0,0-18 16,0-35-1,0 70-15,0-17 0,0-1 16,0 1-16,0-35 16,0 34-16,0 1 0,0-18 15,-17 18-15,17-53 16,0 52-16,0 1 0,0-18 15,0-17 1,0 34-16,0 1 0,0 0 16,17-53-16,-17 52 15,0-52-15,0 53 16,0-71-16,0 53 16,0-35-1,18 53-15,-18-36 16,0 18-1,0 18-15,0-36 0,0 54 16,0-72 0,0 54-16,0-18 0,0 18 0,0-53 15,0 17 1,0 54-16,0-1 16,0-17-16,18 17 15,-18 0-15,0 1 0,0-1 16,17 1-16,-17-19 15,18 19-15,-18-1 16,0 0-16,0-17 0,0 0 16,0 17-16,0 0 15,0-17 1,0 18-16,-18-1 0,18 0 0,0 1 16,-17-1-1,-1 18 1,-17 0-1,-1 35 1,-16-17-16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2:40:01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17392 7338 0,'0'-18'32,"0"1"-17,-18 17-15,1 0 16,-1-18-16,-35 18 15,18 0-15,0 0 0,-18 0 16,0 0-16,-53 0 16,53 0-16,-70-18 15,70 18-15,-18-17 16,-88 17-16,89 0 16,-18 0-16,17 0 0,-105 17 15,87 1-15,-52 17 16,53 0-1,18-17-15,-54 17 16,71-17-16,0 0 0,18-1 16,-53 36-1,52-35-15,1 17 0,18-17 16,-19 35-16,36-18 16,0 0-16,0-17 0,0 17 15,0 36-15,18-36 16,0 0-16,-18 1 0,35-1 15,-18-18-15,54 36 16,-36-17-16,18-19 16,-17 1-16,16 0 0,54 17 15,-35-18-15,-18 1 16,17 0-16,18-18 0,-17 17 16,105 36-16,-87-35 15,87 17 1,-105 0-16,34-17 15,-16 17-15,16-17 0,1 0 0,124-1 16,-107 1-16,-17-18 16,141 0-16,-141 0 15,17 0-15,1-18 16,-1 18-16,1-17 0,105-1 16,-123 0-16,105-17 15,-122 17-15,-1 1 16,-18-1-16,54-35 15,-54 18-15,-34 0 16,17-18-16,-36 0 0,18-53 16,-35 53-1,-17-17-15,-36-36 0,0 70 16,-18-16-16,-87-37 16,69 54-16,1 0 0,-141-53 15,105 52 1,1 1-16,0 0 0,-1 0 15,-17-1-15,-124-17 16,124 36-16,-123-19 16,140 36-16,-105 0 15,105 18-15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2:40:12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19103 7990 0,'18'-17'16,"-36"17"46,0 0-31,1-18-15,-1 18-16,0 0 16,1 0-16,-19 0 0,19 0 15,-36 0-15,18 0 16,17 0-16,-17 0 0,-18 0 16,35 0-1,1-17-15,-19 17 0,19 0 0,-54-18 16,53 18-1,-17 0-15,0 0 0,0 0 16,-36 0-16,53 18 16,-17-18-16,0 0 0,-36 0 15,1 0 1,34 0-16,1 0 16,-18 0-16,-17 0 15,17 0-15,-35 0 16,52 0-16,-17 0 0,0 0 15,1-18-15,-1 18 16,-71 0-16,71 0 16,-17 0-16,-54 0 15,71 0-15,0 0 16,-17 0-16,17 0 0,-18 0 16,1 0-16,17-18 0,-88 18 15,70 0-15,18 0 0,-70 0 16,52 0-1,18 0-15,0 0 16,-17-17-16,17 17 0,0 0 0,-88 0 16,17-18-1,72 18-15,-1 0 16,0 0-16,0 0 0,-35-18 16,35 18-16,-36 0 15,54 0-15,-53-17 16,53 17-16,-18 0 15,-35 0 1,52 0-16,1 0 0,-53 17 16,35-17-16,18 0 15,-1 0-15,-17 0 0,-17 0 16,17 0 0,18 0-16,-1 0 0,1 18 0,0-18 15,-36 18 1,54-18-16,-36 17 15,18-17-15,17 0 0,0 0 16,18 18-16,-35-18 16,17 0-16,1 0 15,-1 18 1,0-18 0,18 17-1,-17 1 1,17-1-1,-18-17-15,18 18 0,-18-18 0,18 18 16,0-1 0,-17 1-16,17 0 15,0-1-15,0 1 16,0 0-16,0-1 16,0 1-1,0-1-15,17 19 16,-17-19-16,0 36 15,0-35-15,0 17 16,0-17-16,18 17 0,-18 18 16,0-18-16,0 18 15,0-35-15,0 17 16,0-17-16,18 35 16,-18-36-16,-18 36 15,18-17-15,0-19 0,-18 36 16,18-35-16,0 35 15,0-18-15,-17 18 16,17-18 0,-18 0-16,18 18 15,0-17-15,0-1 0,0 35 16,0-34 0,0 17-16,0-18 0,0 0 0,0 18 15,0-18-15,0 54 16,0-54-16,0 18 15,0-18-15,0 18 0,0 35 16,0-35 0,18-18-16,-18 18 0,0-17 15,0 16-15,0 37 16,17-54-16,-17 53 16,18-53-16,-18 1 0,18 17 15,-18-18-15,0 0 0,17 18 16,-17 18-1,0-36-15,0 53 16,18-53-16,-18 1 0,0 17 16,0-18-16,18 35 15,-1 1 1,-17-36-16,0 1 0,18 16 0,-18-16 16,0-1-16,18 36 15,-18-54-15,0 18 16,17 36-16,-17-18 15,0-35-15,0 17 16,0 18-16,0-18 0,0 0 0,0 36 16,0-18-1,0-18-15,0 0 16,0 1-16,0-1 0,0 18 16,0-18-16,0 18 15,0-18-15,0 18 16,0-18-16,0-17 15,0 17-15,0 1 16,0 17-16,0-18 16,0 18-16,0-18 15,0 0-15,0 1 0,-17-19 16,17 36-16,0-35 16,0 35-1,0-36-15,0 19 16,17-36-16,-17 17 15,0 1-15,0 0 16,0-1-16,18 1 16,-18-1-16,0 1 15,18-18-15,-18 18 16,0-1-16,0 1 16,0 0-1,17-18-15,-17 17 16,18-17-16,-1 18 15,1-18 1,0 18-16,-1-1 16,1-17-1,0 18-15,-1-18 16,1 0-16,17 0 0,-17 0 16,-1 18-16,1-18 0,35 0 15,-18 0 1,-17 17-16,17-17 0,-17 0 0,17 18 15,-17-18-15,35 17 16,-18 1-16,36-18 16,-36 18-16,35-18 15,-34 0-15,52 17 16,-35-17-16,53 0 16,-71 0-16,18 0 15,53 0 1,-71 0-16,18 0 0,53 0 15,-53 0-15,-1 0 16,19 0-16,-18 0 0,53 0 16,-36 0-16,-17 0 15,53 0-15,-53 0 16,53 0 0,-53 0-16,53 0 15,-71 0-15,71 0 16,-53 0-16,-18 0 15,18 0-15,0 0 0,-18 0 0,53 0 16,-35 0 0,35 0-16,-52 0 15,16 0-15,37 0 16,-36 0-16,35-17 16,-53 17-16,18 0 0,-18 0 15,18 0-15,-18 0 0,1 0 16,17 0-16,-18 0 15,53-18-15,-35 18 16,-18 0-16,71-18 16,-53 18-16,-18 0 0,71-17 15,-71 17 1,18 0-16,-17 0 0,17 0 16,-18 0-16,53 0 15,-35 0-15,-18 0 0,1 0 16,-1 0-16,35 0 15,-34 0-15,-19 17 16,19-17-16,16 0 16,-34 0-16,35 0 15,-35 18-15,-1-18 0,19 0 16,-19 0-16,18 0 16,-17 0-16,0 0 15,-1 0 1,1 0-16,0 0 0,-1 0 15,-17-18 17,18 18-17,-18-17-15,0-1 16,18 1 0,-18-1-1,0 0-15,0 1 16,0-1-16,0-17 15,0 17-15,17-17 16,-17-1 0,0 19-16,0-1 0,18-35 15,-18 18-15,0-18 16,0 18-16,0 0 16,0 17-16,18-35 15,-18 18-15,0-18 16,0 18-16,0-1 15,0 1-15,0 0 0,0-1 16,0 1-16,0-35 16,0 34-16,17-34 15,-17-18 1,0 52-16,0 1 0,0 0 16,0-18-16,0 18 0,0-54 15,0 54-15,0-18 16,0 18-16,0-18 0,0 18 15,0-54 1,0 37-16,0 16 0,0-17 16,0 0-16,-17-35 15,17 35-15,0-53 16,0 54-16,0 16 0,0-17 16,0 0-16,17 1 0,-17 16 15,0-70 1,18 18-16,-18 35 15,17 18-15,-17-18 0,0-35 16,18 53-16,-18-71 16,0 71-1,18-18-15,-18 17 0,0-17 16,0 18-16,0-35 16,0 34-16,0-34 15,0 34-15,0-16 16,0 16-16,0 1 15,17 17-15,-17-17 0,0 0 0,18-18 16,-18 35 0,0-17-16,0 17 0,0-17 15,0 17-15,0-17 0,0 0 16,-18 0-16,18-18 16,0 35-16,0 0 15,0 1-15,0-19 0,0 19 16,-17-36-1,17 0-15,0 18 16,0 17-16,0-17 0,-18-36 16,18 54-1,0-19-15,0 1 0,0 17 16,-18-34-16,18 34 16,0 0-16,0 1 0,-17-1 15,17 0-15,-18 1 16,18-1-16,0 0 0,-17 1 15,17-1 1,0 0 0,0 1-16,0-1 15,0 1-15,0-1 16,0 0 0,0 1-16,0-1 15,0-17 1,0 17-16,0 0 0,0-17 15,0 18-15,0-1 0,0 0 16,0 1-16,-18-1 16,18 0-16,0 1 0,0-1 0,0 0 15,0 1 1,0-1 0,0 1-1,0-1-15,0 0 16,0-17-1,0 17-15,-18 1 16,1 17-16,-1 0 16,0 0-16,-35 0 15,18 0-15,0 0 16,0 17-16,-18-17 0,0 0 16,-18 18-16,18-18 0,-88 18 15,71-1-15,17 1 16,-36 0-16</inkml:trace>
  <inkml:trace contextRef="#ctx0" brushRef="#br0" timeOffset="10093.58">24218 13000 0,'-17'0'62,"-1"0"-46,18-18-1,-18 18-15,-17 0 16,0 0-16,-1 0 16,1 0-16,0 0 0,0 0 15,-54 0 1,54-17-16,-88 17 16,70 0-16,-88-18 15,70 0-15,1 18 16,-19 0-16,19 0 0,-18-17 0,-54 17 15,72 0-15,-89 0 16,18-18 0,88 18-16,-17 0 15,17 0-15,-53-18 16,53 18-16,18 0 0,-1 0 16,-17-17-16,-35 17 15,53 0-15,-18 0 16,-35 0-16,53 0 15,-54 0-15,36 0 16,-35 0-16,35 0 16,-52 0-1,69 0-15,-17 0 0,0-18 16,18 18-16,0 0 0,-53 0 16,52 0-16,1 0 15,-35-18-15,34 18 16,1 0-16,-18 0 15,18 0-15,-18 0 0,-53 0 16,53 0-16,-53 0 16,53 0-16,-35 0 15,35 0-15,18 0 16,0 0-16,-18 0 16,18-17-16,-1 17 15,1 0-15,0 0 0,-36 0 16,36 0-16,0 0 15,-18 17-15,0-17 0,-53 0 16,71 18 0,-18-18-16,-35 0 15,52 0-15,-34 0 16,34 0-16,-16 0 16,16 0-16,19 0 15,-1 0-15,-17 0 16,17 18-16,-17-18 15,17 17 1,0-17-16,-17 36 16,18-19-16,-1-17 0,0 18 15,1 35-15,-1-18 16,18-17-16,0-1 16,0 19-1,18-19-15,-18 1 0,0 0 16,0-1-16,0 1 0,0 35 15,0-36-15,0 19 16,-18 17-16,18-18 16,0 53-1,-18-53-15,18 36 16,0-18-16,-17 17 16,17-34-16,0-1 15,17 0-15,-17 1 0,0-1 16,18 18-16,-18-18 0,18 53 15,-18-35-15,17 35 16,-17-52-16,0 17 16,0-18-16,0 53 15,0-53-15,0 1 0,0 16 16,0-16-16,18 52 16,-18-35-16,0-18 15,18 18-15,-18-18 0,0 36 16,17-36-16,-17 0 15,0 36-15,0-36 16,0 36 0,0-36-16,0 0 0,0 18 0,0-17 15,0 34 1,0-35-16,0 1 0,0-1 16,0 0-16,0 53 15,0-52-15,0 34 16,0-17-16,0 18 15,0-18-15,0-18 16,0 0-16,0 53 16,0-52-16,18-1 0,-18 0 15,0 36-15,17-1 16,1-17 0,-18-17-16,0 16 0,18 37 15,-18-54-15,0 0 16,17 0-16,-17 1 0,0 34 15,0-34-15,0-1 16,0 35-16,0-34 16,18 34-1,-18-34-15,0 34 16,0-35-16,0 36 16,0-36-16,0-17 15,0 17-15,0-17 0,18 35 16,-18-18-16,17 18 15,1-35-15,0 17 16,-18-18-16,17 1 16,1-18-16,0 35 15,-1-17-15,1-18 16,-18 18-16,17-1 0,19 19 16,-36-19-1,17 1-15,1-18 0,17 35 16,-17-35-16,0 18 15,-1-18-15,1 0 0,17 17 16,18 1 0,-18-18-16,36 18 15,-36-18-15,36 17 16,-36 1-16,0-18 16,18 18-16,-18-18 0,36 35 15,-36-35-15,36 17 16,-36 1-16,53 0 15,-70-18-15,17 0 16,0 17-16,36 1 16,-36 0-16,1-18 0,-1 17 15,0-17-15,36 18 16,-36-18-16,-17 0 0,17 0 16,35 0-1,-34 0-15,-1 0 0,0 18 16,18-18-1,-18 17-15,1-17 0,17 36 16,-18-36-16,18 0 16,-18 0-16,36 0 15,-36-18-15,53 18 16,-53-18-16,18 18 16,-17-17-16,52-1 15,-35 18-15,35-18 16,-53 1-16,53 17 15,-52 0-15,52 0 16,-53 0-16,18 0 16,0-18-16,35 18 15,-35 0-15,0 0 16,0 0-16,-18 0 0,18 0 16,53 0-1,-53 0-15,0 0 0,35 0 16,-53 0-16,18 0 15,0 0-15,35 0 0,18 0 16,-71-18 0,54 18-16,-36 0 15,-18 0-15,0-17 0,0 17 16,36 17-16,-53-17 16,52 0-16,-52 0 15,17 0-15,-17 0 16,52-17-16,-34-1 15,-19 18-15,1 0 16,17-18-16,-17 18 16,-1-17-1,1 17-15,0-18 0,17 18 16,-17 0 0,-1-17-16,1 17 15,-18-18-15,17 18 0,1-18 16,-18 1-1,18 17-15,-18-18 0,35-17 16,-35 17 0,35-17-16,-17 17 15,-18 1-15,18-19 0,17-17 16,-18 0 0,1 36-16,-18-1 15,18-17-15,-18 0 0,17-18 16,-17 17-16,18-52 15,-18 53-15,0 0 16,18-18-16,-18 0 0,0 0 16,0 0-16,0-18 0,0-34 15,0 69-15,0 1 16,17-53 0,1 53-16,-18-18 0,18-18 15,-18 18-15,0-35 16,17 35-16,-17 0 15,0 0-15,-17-17 16,17 17-16,0-88 16,0 70-16,-18-88 15,18 106-15,0-88 16,0 88-16,0 0 16,0 1-16,0-19 0,18-52 15,-18 70-15,17-88 16,-17 52-16,0 19 15,0-18-15,0-1 0,0 19 16,0 17-16,0 0 16,0 0-16,0 18 0,18 0 0,-18-18 15,0 17-15,0 1 0,18-36 16,-18 36 0,0 0-16,0-53 15,17 35-15,-17 0 16,0 0-16,0 0 0,0 0 15,0 18-15,0-18 0,0 0 16,0 18-16,0-1 16,-17 19-16,17-18 0,0 17 15,-18-35-15,0 18 16,1-18-16,17 35 16,-18 1-16,0-36 15,1 35-15,-1 0 16,-17-17-16,17 17 15,0 1-15,1-18 16,-1 35-16,1-18 0,-1 18 16,0 0-16,-35-18 15,18 36-15,0-18 16,0 18-16,-18-1 0,-18 18 16</inkml:trace>
  <inkml:trace contextRef="#ctx0" brushRef="#br0" timeOffset="17084.8583">14129 2999 0,'0'0'16,"-18"0"62,-17 0-62,0 0-16,-1 0 15,1 0-15,-18 0 0,18 0 16,-71 0 0,53 0-16,0 0 0,-88 17 15,70-17-15,1 0 16,-1 18-16,1-18 0,-71 0 15,88 0-15,-18-18 16,18 18-16,0-17 16,0 17-16,1-18 0,-37 0 15,36 1-15,-35-1 16,-159 0 15,-17 18-15,123 0-1,0 0-15,70 0 16,0 0-16,-70 0 16,71 0-16,-1 0 15,1-17-15,-1 17 0,18 0 16,-17 0-16,17-18 0,-71 18 16,71 0-16,0 0 15,-70 0-15,70 0 16,0 0-16,-35 0 15,53 0-15,-54 0 16,54 0-16,-35 0 16,52 0-16,-17 0 15,-1 0-15,-17 0 16,18 0-16,-18 0 16,36 18-16,-1-18 0,-17 0 15,17 0-15,-17 0 0,17 0 16,-52 0-1,52 0-15,0 0 0,1 0 16,-19 0-16,19 0 0,-19 17 16,-16-17-16,16 18 15,1-18-15,0 18 0,-18-1 16,35-17 0,-35 18-16,18 0 15,0-1 16,17-17-31,0 18 32,1 0-17,-18-1 1,17 1-16,-35 35 16,18 17 15,17-17-16,-17 35 1,17 1 15,0-19-31,18-35 16,-17 1-16,17-1 0,0 18 0,-18 17 16,18-17-1,0-17-15,0-1 0,0 18 16,0 17-16,0-17 15,0-17-15,0-1 0,0 18 16,0-18-16,0 36 16,0-18-16,18 35 15,-18-53-15,0 53 16,0-53-16,0 54 16,0-36-16,0 35 15,0-35-15,0-18 16,0 71-1,-18-71-15,18 18 0,0 35 16,0-35-16,18-18 16,-18 18-16,0-17 0,0 17 15,0-1-15,17 54 16,-17-53-16,18 0 16,-18 35-16,0-35 15,18 0-15,-18 0 0,0 0 16,0 0-16,0 53 15,0-53-15,0 35 16,0-35-16,0-18 16,17 71-16,-17-53 15,0-18-15,18 71 16,-18-53-16,0 0 0,18-18 16,-18 18-16,0 0 0,0-18 15,0 71 1,0-71-16,0 0 0,17 18 15,-17-17-15,0-1 0,0 0 16,0 36-16,18-18 16,-18-18-16,0 0 15,0 1-15,18 34 0,-18-35 16,0 18 0,0-17-16,0-19 0,0 36 15,17-18-15,-17-17 16,0 0-16,18 17 15,-18-17-15,18 17 16,-1-17-16,1 17 16,-18-18-16,17 1 15,1 0-15,0-18 16,-18 17-16,17-17 0,-17 18 16,18-18-16,0 18 15,-1-18-15,1 0 0,35 0 16,-36 0-1,19-18-15,-1 18 16,-17 0-16,17-18 16,-17 18-16,-1 0 0,18 0 15,-17 0 1,17 0-16,-17-17 16,0 17-16,17-18 0,-17 18 0,35-18 15,-36 18-15,1 0 16,35-17-16,-36 17 15,1 0-15,0-18 16,-1 18-16,1 0 0,0 0 16,17 0-16,-18 18 15,1-18-15,0 0 0,-1 0 16,1 0-16,17 0 16,-17-18-16,17 18 15,-17 0-15,-1 0 16,1 0-16,0 0 0,-1 0 15,1 0-15,35 18 16,-35-18-16,-1 17 16,1-17-16,17 0 0,-17 0 0,17 18 15,18-18-15,-18 18 16,1-18-16,34 0 16,-35 0-16,1 0 15,-1 0-15,0 0 0,18 0 16,-18 0-16,36 0 15,-18 0-15,-18 0 16,0 0-16,18 0 0,18 0 16,-18 0-16,-18 17 15,0-17-15,36 0 16,-36 0-16,0 0 0,-17 0 16,17 0-16,18 0 15,-17 0-15,17 18 16,-36-18-16,1 0 15,17 0-15,-17 0 0,-1-18 16,19 18-16,-19 0 0,19-17 16,-19 17-16,1 0 15,-1 0-15,1 0 16,0 0 0,-1 0-16,1 0 15,0 0 1,-1 0-1,1-18-15,0 18 0,17 0 16,-18 0-16,1 0 16,0-18-16,35 18 15,-36 0-15,54 0 16,-53 0-16,17 0 16,35-17-16,-34-1 0,52 1 15,-53 17-15,36 0 16,-36-18-1,18 18-15,-18 0 0,36 0 16,-36 0 0,-17 0-16,17 0 0,18 0 15,0 0 1,-18 0-16,0 0 0,-17 0 16,35 0-16,-18 0 15,-17 0-15,17 0 0,-17 0 16,35 0-16,-18 0 15,0 18-15,-17-18 0,17 0 16,18 0 0,-18 0-16,36 17 15,-54-17-15,19 0 0,34 0 16,-52 0-16,35-17 16,-36 17-16,19 0 15,-19 0 1,1 0-16,0 0 15,-1 0-15,1 0 16,17 0-16,-17 0 16,-1 0-16,1-18 15,0 18-15,17 0 16,-17 0-16,-1 0 16,1 0-16,0-18 15,-1 18 1,-17-17-1,18 17 1,-18-18-16,18 0 16,-18 1-16,0-1 15,17 0-15,-17 1 0,0-1 16,0 0-16,18-17 16,-18 0-16,17-18 15,-17 18-15,18-1 16,-18 1-16,0 0 0,0 17 15,0-17-15,18-36 16,-18 54-16,0-18 0,0-36 16,-18 36-1,18-1-15,0 1 0,0 0 16,0 0-16,-18 17 0,18-53 16,-17 54-16,17-19 15,0 19-15,-18-18 16,18-18-16,0 35 0,0-17 15,0 17-15,0-17 16,-17 0-16,17-36 16,0 36-16,0 17 0,0-17 15,0-1-15,0 1 0,17-35 16,-17 17-16,0-18 16,18 36-1,-18 0-15,0-18 0,0 17 16,17-69-16,-17 69 15,0-70-15,0 71 16,0-18-16,0 0 0,0-35 16,0 35-1,0 0-15,-17 0 0,17 18 16,0-71-16,0 53 16,0 0-16,-18 18 0,18-18 15,0-35-15,0 35 16,0 18-16,18-18 15,-18 0-15,0-35 16,0 35-16,0 18 0,0-18 16,0 0-16,0-35 15,0 35-15,0-35 16,0 52-16,17-17 0,-17 18 16,0-18-16,0 18 15,0-53-15,0 35 16,0-18-16,0 18 15,0 18-15,0 0 0,0-36 16,0 36 0,-17 0-16,17 17 0,0-53 15,0 36 1,17 0-16,-17 0 0,0 17 16,18-35-16,-18 18 15,0 17-15,18 0 0,-18 1 16,0-18-1,0 17-15,0 0 16,-18 1 0,18-1-16,-18 0 0,18 1 15,-17-1-15,17-17 16,-18 17-16,1 1 16,-1-1-1,0 0-15,1 1 16,-19-1-16,19 18 15,-1-18-15,-53 1 16,36-1-16,-18 18 16,0-18-16,0 18 0,-17-17 15,17 17-15,0 0 0,0 0 16,-35 17-16,70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2:40:52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8784 2716 0,'-17'-17'31,"17"-1"0,-18 18-15,0 0-1,1 0 1,-19 0 0,19 0-1,-1-18-15,0 18 16,-17-17 0,0 17-1,-106 0 32,105 0-47,1-18 16,-53 1-1,35 17 1,-53 0 0,-17 0-1,-1 0 1,18 0-1,-17 0 1,17 0 0,-53 17-1,71-17 1,-18 0-16,71 0 16,-18 18-16,0-18 0,18 0 15,-18 0-15,0 0 0,-35 0 16,35 0-16,0 0 15,-35 0-15,35 0 16,18 0-16,-18 0 16,18 0-16,-18-18 0,-36 18 15,54 0-15,-53-17 16,53 17-16,-1-18 16,-16 18-16,16 0 0,-17-18 15,-35 18 1,53 0-16,-71 0 15,18 0-15,35 0 16,0-17-16,-53 17 16,0 0-16,36 0 15,17-18-15,0 18 16,-53 0-16,36 0 16,-36 0-16,53-18 15,-71 18-15,71 0 16,0 0-16,-70-17 15,70 17-15,-70-18 16,70 18-16,-141-18 31,105 18-31,-140 0 32,194 0-17,0 18-15,-1-18 0,-17 18 16,-17-1-1,35 1 1,17 0-16,-17 17 16,17 0-1,18 0 1,0 1 0,-18-1-16,18-17 0,0-1 15,0 1-15,0 17 0,-17 1 16,17-1-1,0-18-15,0 19 0,-18-19 0,18 54 16,0-53-16,-18 52 16,18-35-1,0 1-15,0-1 0,0 0 16,-17 0-16,17 36 16,0-18-16,-18-18 15,18 36-15,0-36 16,-17 18-16,17-18 0,0 1 15,0-1-15,0 18 0,0 17 16,0-34-16,0 16 16,0-16-16,0-1 0,17 71 15,-17-71-15,0 18 16,0-18-16,0 18 16,0 35-16,18-52 15,-18 17-15,17-18 0,-17 18 16,18-18-16,-18 18 0,0-18 15,18 18-15,-18-17 16,0 16-16,0-16 0,0 17 0,0-18 16,17 53-1,-17-53-15,0 18 0,18 18 16,-18-18 0,0-18-16,18 0 0,-18 1 0,17-1 15,-17 18-15,0 17 16,18-34-16,-18 52 15,0-53-15,0 0 16,0 54-16,0-37 16,0-16-16,-18 17 15,18-18-15,-17 18 0,17 53 16,-18-71-16,0 71 16,1-53-16,17 0 15,-18 88 1,0-88-16,18-18 0,0 18 15,-17 35 1,17-53-16,0 18 0,0-17 16,0 34-16,0-35 15,0 36-15,0-36 16,0 0-16,0 1 16,0-19-16,0 19 0,17 17 15,-17-36-15,0 19 0,0-1 16,0-18-1,0 36-15,0-35 16,18 0-16,-18-1 16,0 1-16,18 0 15,-18-1-15,17 1 16,-17-1-16,0 1 16,18 0-1,0-18-15,-18 17 0,17-17 16,-17 18-16,18 0 15,0-18-15,-18 17 0,17-17 16,1 0-16,0 18 16,-1-18-1,18 18-15,-17-18 16,0 17-16,-1-17 16,1 0-16,0 18 0,35-18 15,-36 17 1,36-17-16,-35 0 15,35 0-15,-18 0 16,-17 0-16,17 0 0,-18 0 16,54 18-1,-53-18-15,17 0 0,0 0 16,1 0-16,34 18 16,-35-18-16,1 0 0,-1 0 15,35 0-15,19 0 16,-54 0-16,0 0 15,0 0-15,36 0 16,-36 0-16,1 0 16,17 0-16,-18 0 0,35 0 15,-34 0-15,-1 0 16,0 0-16,0 0 16,1 0-16,34 0 15,-34 0-15,52 0 16,-53 0-16,18 0 15,-18 0-15,1 0 0,-1 0 16,18 0 0,-18 0-16,0 0 0,-17 0 0,17 0 15,0 0-15,36 0 16,-53 0-16,17 0 16,0 0-16,36 0 15,-36 0-15,0 0 0,1 0 16,-1 0-16,35 0 15,-52-18-15,17 18 16,1 0-16,-1 0 0,35 0 16,-34 0-16,-1 0 15,53 0-15,-53 0 16,1 0-16,52 0 16,-53 0-16,18 0 0,18 0 15,-36 0 1,18 0-16,-18 0 0,-17 0 15,17 0-15,36 0 16,-36 0-16,18 0 16,-18 0-16,18 0 15,-18 0-15,18 0 16,-17 0-16,-19 0 16,54 0-16,-36 0 15,-17 0-15,52 0 16,-35 0-16,1 0 0,-19 0 15,36 0-15,18-18 16,-36 18-16,18 0 16,18 0-16,-18 0 15,35 0 1,-35 0-16,-18 0 0,71 18 16,-71-18-16,18 0 15,0 0-15,-18 0 0,18-18 16,-18 18-16,18 0 0,18 0 15,-36-17-15,0 17 16,36 0 0,-36 0-16,-17 0 0,-1 0 15,19 0-15,-19 0 16,1 0-16,0 0 0,-1 0 16,-17-18-1,18 18 1,-18-17-1,18-1 17,-18 0-17,0 1-15,0-1 16,0 0 0,17 18-16,-17-17 0,0-19 15,18 1 1,-1 0-16,-17 17 15,0-35-15,18 36 0,-18-19 16,0 19-16,18-18 16,-18-18-1,35-53 1,-17-35 15,-18 70-15,17-17-1,-17-124 17,0 124-17,-17 0 1,17 17 0,0-17-16,-18-18 15,18 18 1,0 0-1,0 0 1,0-36-16,0-17 31,0 53-31,18-53 16,-18 35 0,0 0-1,17-35 1,-17 35-1,0-105 1,18 105 0,-18-53-1,0 53 1,0 18-16,-18-71 16,18 71-1,0-53 1,-17 53-1,17-1-15,-18 19 16,18-177 31,0 159-31,0 35-1,18 0-15,-18 0 16,0 18-1,0 17 1,0-35 0,0 36-1,0-1 1,0 0 0,0-17-1,-18 17-15,0-17 16,1 0-1,-54-71 32,36 88-15,-53-52 14,35 34-30</inkml:trace>
  <inkml:trace contextRef="#ctx0" brushRef="#br0" timeOffset="13500.571">19385 2646 0,'35'0'31,"-35"-18"-31,18 18 0,-36-17 78,-17-1-47,0 0-31,17 1 16,1 17-16,-125-36 31,90 19-31,-160-1 31,177 0-31,-159 1 32,88 17-32,53 0 15,-18 0-15,-52 0 16,70 0-16,-18 0 0,-70-18 16,0 1-1,88-1-15,-17 18 16,-1-18-16,-52 1 15,52 17-15,1-18 0,-1 18 16,0 0-16,-70-18 16,71 18-16,-18 0 0,17 0 15,-88 0 1,89 0-16,-1 0 0,1 0 16,-72 18-16,90-18 15,-90 0-15,72 0 16,-1 0-16,-52 0 15,52 0-15,-52 18 16,-1-18 0,71 0-16,-17 0 15,17 0-15,0 0 0,0 17 0,0-17 16,0 0-16,-53 18 16,71-18-16,-18 18 0,-35-18 15,35 17 1,18-17-16,0 0 0,-1 0 15,1 18-15,-36-1 16,36-17-16,0 18 0,0 0 16,17-18-16,-17 35 15,17-17-15,0-1 16,1-17-16,17 18 16,-18-18-16,18 18 0,0-1 15,-17-17-15,17 35 16,-18-17-16,18 0 15,-18-1-15,1 19 16,-1-19-16,-17 36 16,17-35-16,0 17 0,-17 18 15,18-35-15,-1 52 16,0-34-16,1-1 16,-19 53-1,19-53-15,-1 1 0,18 16 16,-18-16-16,1 34 15,-1-34-15,18-1 0,-18 0 16,18-17-16,-17 70 16,-1-53-16,18 1 0,0-1 15,-17 0-15,17 53 16,0-52-16,0-1 16,-18 0-16,18 0 0,0 1 15,-18 17-15,18-18 0,0 0 16,0 53-16,0-35 15,-17 35 1,17-35-16,0 36 16,0-37-16,-18 37 15,18-36-15,0 35 16,0-53-16,0 18 16,0-18-16,0 18 0,18 35 15,-18-52-15,0 52 16,17-53-16,-17 18 15,0 35-15,0 18 16,0-71-16,18 18 16,-18 53-1,0-71-15,18 18 0,-18-17 16,0 16-16,17-16 0,-17 70 16,0-71-16,0 71 15,0-71-15,0 18 16,0 0-16,0-18 0,0 18 15,18 18 1,-18-19-16,0-16 0,0 52 16,0-53-16,17 1 15,-17-1-15,0 0 16,0 0-16,18 1 0,-18 34 16,18-35-16,-18 36 15,0-53-15,17 17 16,-17 35-16,0-52 15,18 17-15,-18-17 0,0 17 16,0-17-16,18 35 16,-18-35-16,17 17 15,1-18-15,0 1 16,-18 0-16,17-1 0,1 1 16,0 0-16,-1-1 15,1 1 1,-1 0-16,-17-1 0,18-17 0,0 18 15,17-1 1,-35 1-16,35 0 16,-17-1-16,17 19 15,-17-36-15,35 17 16,-36 1-16,19 0 16,-19-1-16,36 1 15,-35-18-15,17 17 0,18 1 16,-18-18-16,1 0 15,34 18-15,-35-1 16,1-17-16,17 0 0,17 18 16,-35-18-16,54 18 15,-36-18 1,-1 17-16,1-17 0,53 0 16,-53 0-16,53 18 15,-53-18 1,17 0-16,-17 0 0,0 0 0,0 18 15,53-18 1,-53 0-16,70 17 16,-70-17-16,18 0 0,-18 0 15,17 0-15,54 18 16,-71-18-16,17 0 16,-17 0-16,18 0 0,52 0 15,-52 0-15,-18 0 16,0 0-16,70 0 15,-70 0-15,18 18 0,-18-18 16,-1 0-16,72 0 16,-71 0-16,53 17 15,-53-17-15,17 0 16,36 18-16,-53-18 16,70 0-16,-70 0 15,71 0-15,-71 0 16,17 0-16,-17 0 0,0 0 15,53 0 1,-53 0-16,35-18 16,-53 18-16,53 0 15,-52 0-15,34-17 16,-17 17-16,53-18 16,-88 0-1,17 18-15,0-17 16,-17 17-16,0 0 0,-1-18 15,1 18-15,-1-18 16,-17 1-16,18-1 16,0 0-1,-18 1 1,0-1-16,0 0 0,17-17 16,-17 18-16,18-19 15,0 1-15,-1 17 16,1-35-1,0 36-15,-1-18 0,1-18 16,-1 17-16,1 1 16,-18 0-16,18 0 0,-1-18 15,-17 17-15,36-52 16,-36 53-16,17-18 0,1-35 16,0 0-1,-1 52-15,-17-17 16,18 18-16,-18-53 15,0 35-15,0 18 0,0-18 16,17-35 0,-17 52-16,0 1 0,0 0 15,0-18-15,18-35 16,-18 52-16,18 1 0,-18-53 16,17 35-16,-17 0 15,0 0-15,18 0 0,-18 0 16,0-53-1,0 54-15,18-54 16,-18 53-16,17-71 16,-17 71-16,18-52 15,-18 52-15,0-71 16,0 71-16,0 0 16,0-17-16,18 17 0,-18-71 15,0 71-15,17-52 16,-17 34-16,0 18 15,18-53 1,-18-17-16,0 70 16,-18 0-16,18-18 0,-17-34 15,17 52-15,-18-53 16,18 53-16,-18 0 16,18 18-16,-17-18 15,-1-18-15,0 36 0,1 0 16,-1-36-1,0 36-15,1 0 0,-1-1 16,-17-52-16,17 53 16,1-18-16,-1 18 0,0-18 15,1-18 1,-1 36-16,0 17 0,1-17 16,-1 0-16,-17-1 15,0 19 1,17-1-1,0 36 1</inkml:trace>
  <inkml:trace contextRef="#ctx0" brushRef="#br0" timeOffset="18490.8646">19297 7814 0,'-35'0'16,"17"0"-16,0 0 0,-35 0 15,18 0 1,18 0-16,-19 0 0,1 0 16,0 0-16,-53 0 15,35 0-15,-53 0 16,53 0-16,-71 0 15,71 0-15,-17 0 0,-1 0 16,-52 0 0,52 0-16,1 0 0,-1 0 15,1 0-15,-19 18 0,-52-18 16,53 0-16,18 17 16,-1-17-16,-70 0 15,70 0-15,18 0 0,-17 0 16,-1 0-16,18-17 0,-70-1 31,52 18-31,-52-18 0,70 18 16,0-17-16,-70-1 15,70 18-15,-18-18 0,-35 18 16,36-17 0,17 17-16,0-18 0,0 18 15,0 0-15,-53-17 16,71-1-16,-71 0 15,53 18-15,0-17 0,0 17 16,1-18-16,16 18 16,-17 0-16,18-18 0,-36 18 15,36-17-15,-18 17 16,18 0-16,-36 0 16,36 0-16,0 0 0,0 0 15,17 17-15,-53-17 16,36 18-16,-18-18 15,36 18-15,-19-18 16,-17 17-16,36 1 16,-19 0-16,19-18 15,-18 35-15,17-18 16,-17 19 0,35-19-16,-18 1 15,18 17-15,-18-17 0,1 35 16,-1-35-16,-17 34 15,17-16-15,1-1 0,-1 0 16,-17 36 0,17-36-16,-17 0 0,17 1 15,0 17-15,-17 17 16,18-35-16,-1 1 0,18-1 16,-18 0-16,1 53 15,-1-52-15,18 17 0,-18-18 16,18 18-16,-17 35 15,17-35-15,-18 0 16,0 35-16,18-35 16,0 53-16,-17-53 15,17 53-15,0-71 16,0 71 0,-18-71-16,18 18 0,0 0 15,18-18-15,-18 53 16,0-35-16,17 35 15,-17-35-15,18 35 16,-18-52-16,0 52 16,0-53-16,0 53 15,0-35-15,0 18 16,0-18-16,0 17 16,0-34-16,0-1 15,0 18-15,0 17 16,18-34-16,-18-1 15,0 0-15,0 36 16,17-36-16,-17 0 16,0 18-16,0-17 0,18-1 0,-18 18 15,0 17 1,18-17-16,-18 18 16,0-18-16,17 17 15,-17-17-15,0 18 16,0-18-16,18 35 15,-18-53-15,18 53 16,-18-52-16,0-1 16,17 35-16,-17-34 15,18-1-15,-1 35 16,-17-34-16,0-19 0,18 19 16,-18-1-16,18 36 15,-18-54-15,17 18 16,-17 1-16,0-19 0,18 36 15,0-35-15,-18 0 16,17-1-16,-17 1 0,0-1 16,18 19-16,-18-19 15,18 19 1,-18-19-16,17 1 16,1 0-16,-1-1 15,1 1-15,0-18 16,-18 17-1,17-17-15,1 18 0,0-18 16,-1 18 0,1-1-16,17-17 15,-17 18-15,-1-18 0,1 18 16,0-18-16,35 17 16,-18 1-16,-17-18 0,-1 18 15,19-1-15,16 1 16,-16-18-16,-1 18 15,18-18-15,-18 17 0,36 1 16,-18-18-16,-18 0 16,18 17-16,-18-17 15,18 0-15,35 18 16,-35-18-16,53 0 16,-53 0-16,0 18 0,0-18 15,0 0-15,52 17 16,-52-17-16,53 18 15,-53-18-15,0 0 16,18 0-16,-18 0 0,70 0 16,-52 0-16,52-18 15,-52 1-15,70-1 16,-88 18-16,88-18 16,-88 18-1,70-17-15,-70 17 16,0 0-16,0 0 0,53-18 15,-53 18-15,0 0 16,52-17-16,-52 17 16,53-18-16,-35 18 15,35-18 1,-54 18-16,54 0 16,-53-17-16,0 17 15,0 0-15,0-18 0,53 18 16,-53-18-16,53 18 15,-71-17-15,71 17 16,-71 0-16,18 0 16,35 0-16,-35 0 15,-18 0-15,0 0 0,54 0 16,-54 0-16,0 0 16,18 17-1,-18-17-15,18 0 16,-17 0-16,-1 0 0,-17 0 15,17 0-15,-18-17 0,19 17 16,17 0-16,-36-18 16,19 18-16,-19 0 15,-17-18 17,0 1-1,0-19-31,18 19 15,-18-1-15,0 1 16,17-1-16,1-35 16,-18 35-16,18-17 0,-18 17 15,0-17-15,17-35 16,-17 17-16,0 17 16,18 1-16,-18-18 0,0-35 15,0 35-15,-18 0 16,18 0-16,0 0 0,0 0 15,-17 1-15,17-1 16,0-18-16,-18 18 0,18 0 0,0 0 16,-18-53-16,18 36 15,0-36 1,0 36-16,0 17 0,0-88 16,0 70-16,0 18 15,0-88 1,0 88-16,0-18 0,0 19 15,18-19-15,-18 18 0,0-17 16,0 17-16,0-18 0,0-52 16,0 52-16,0-52 15,0 52-15,0 0 16,0 19-16,-18-90 16,18 89-16,0 1 15,0-19-15,-17-35 16,17 53-16,-18-17 0,18 17 15,0 0-15,0 0 0,0-18 16,0 18-16,0-70 16,0 70-16,0 0 0,0-35 15,0 35 1,0 18-16,0 0 16,0-54-16,0 54 0,0-36 15,0 36-15,0 0 16,0-36-1,0 36-15,0 0 0,0 17 16,0-17-16,-17-18 16,17 35-16,0 1 0,-18-1 15,18 0-15,-18-17 16,1 18-16,-1 17 16,0-18-16,1 18 0,-54-18 15,54 18-15,-19 0 16,1 0-16,-18 0 0,-17 18 15,17-18 1,17 18-16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2:41:22.4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25806 13458 0,'0'-17'109,"-18"17"-93,0-18-16,1 18 0,-1 0 15,-35-17-15,36 17 16,-36 0 0,35 0-16,-17-18 0,-18 18 15,18 0-15,-18 18 16,17-18-16,19 0 15,-1 0-15,0 0 0,-17 0 16,-18 0-16,36 0 16,-36 0-1,35 0-15,-35 0 16,36 0-16,-54 17 16,53-17-16,-52 0 15,34-17-15,-16 17 16,16 0-16,-52-18 15,53 18-15,-53 0 16,52 0-16,1 0 16,-53-18-16,35 18 15,18 0-15,-18 0 0,17 0 16,-16-17-16,-37 17 16,54 0-16,-18-18 15,0 18-15,0 0 16,0 0-16,-52 0 0,52 0 15,17 0-15,-69-18 16,52 18-16,0 0 0,0-17 16,0 17-16,0 0 15,0 0-15,0-18 0,0 18 16,0 0-16,18 0 0,-71 0 16,53-18-16,0 18 15,18 0-15,-18 0 0,-53-17 16,18 17-1,35 0-15,0-18 16,0 18-16,18 0 16,-18-17-16,0 17 0,18 0 0,-18 0 15,18-18-15,-53 18 16,35 0-16,17-18 16,-16 18-16,16 0 0,-52-17 15,53 17-15,-53-18 16,35 18-16,0 0 15,0 0-15,18 0 0,-18-18 16,-53 18 0,53 0-16,0 0 0,-53 18 15,53-18-15,0 0 16,0 0-16,-52 0 16,69 0-16,-17 0 0,-35 0 15,53 0 1,-53 0-16,52 0 15,1 18-15,-53-18 16,53 0-16,-1 17 0,1-17 16,0 18-16,-18-18 15,18 18-15,-1-18 16,19 17-16,-1-17 16,18 18-1,-18-18-15,18 17 16,0 1-1,0 0 1,0-1-16,-17-17 16,17 18-1,-18-18-15,18 18 16,0-1-16,-17 19 16,-1-1-1,18-18-15,0 1 0,-18 17 16,18 1-1,0-19-15,0 1 16,0 17-16,0 1 16,0-19-16,-17 1 0,17 35 15,0-36-15,0 19 16,0-19 0,0 19-16,0-19 0,0 36 15,-18-35-15,18 35 16,-18-18-1,18-17-15,-17 52 16,17-35-16,-18-17 0,18 17 0,-18 36 16,1-36-1,17 18-15,-18-18 16,18 1-16,0 17 16,-18-18-16,18 0 0,-17 53 15,17-52-15,0 52 16,-18-53-16,18 0 15,0 54-15,0-54 16,0 0-16,0 0 0,18 36 16,-18-36-16,0 0 15,0 18-15,17-17 16,-17 34-16,0-17 16,18-18-16,-18 54 15,0-54-15,0 0 0,0 71 16,0-71-1,18 18-15,-18-18 0,0 18 16,0-17-16,17 52 16,-17-53-16,18 18 0,0-18 15,-1 54-15,-17-54 16,18 0-16,-18 0 0,18 1 16,-1 34-1,-17-17-15,18-18 0,-18 1 16,0 17-16,18 35 15,-18-53-15,17 0 0,-17 18 16,0-17-16,18 69 16,-18-69-16,0 17 0,17-18 15,-17 0-15,18 36 16,-18-36-16,0 0 16,0 0-16,18 1 0,-18 34 15,0-34-15,0 34 16,0-35-1,0 1-15,0 17 0,0 0 16,0-1-16,0 1 0,0 18 16,0-36-16,0 0 15,0 36-15,0-36 16,0 1-16,0-1 16,-18 0-16,18-17 0,0 35 15,0-18-15,0 18 16,0-35-16,0-1 15,0 18-15,0-17 16,0 0-16,0-1 16,0 1-16,0 0 15,0-1 1,18 1-16,-18 0 16,17-1-16,1 1 15,0-18 1,-18 17-16,0 1 15,17-18 1,-17 18-16,18-1 16,0-17-16,-1 18 15,1-18-15,17 0 16,-17 0-16,17 0 16,-17 0-16,35 18 15,-36-18-15,1 0 16,-1 17-16,19 1 15,-1-18-15,-17 18 0,-1-1 16,19-17-16,17 18 16,-36-18-16,54 18 15,-36-18-15,0 0 16,-17 0-16,52 17 16,1 1-16,-36-18 15,36 17-15,-36 1 16,0-18-16,1 18 15,-1-18-15,53 0 16,-53 0-16,54 0 16,-36 0-16,35 0 15,-53 17-15,18-17 16,-18 0-16,18 0 0,53 0 16,-71 18-16,71-18 15,-53 0-15,35 0 16,-35 0-16,53 0 15,-53-18-15,53 18 16,-71 0-16,18 0 16,35 0-1,0 0-15,-35 0 16,-18 0-16,1 0 0,52 0 16,-35 0-16,35 0 15,-53 0 1,18 0-16,0 0 0,-18 0 15,18 0-15,-17 0 0,52 0 16,-35 0-16,17 0 16,-17 0-16,-18-17 15,54 17-15,-36 0 16,-18 0-16,18 0 0,17-18 16,19 18-1,-37 0-15,-16 0 16,34 0-16,1 0 15,-36 0-15,0 0 16,18 0-16,18 0 16,-36 0-16,18 0 15,18 0-15,-36 0 16,35 0-16,-34-18 16,52 18-16,-53 0 15,36 0-15,-36 0 16,18 0-16,-18-17 0,1 17 15,34 0 1,-35 0-16,-17 0 0,53 0 16,-36 0-16,0 0 15,18 0 1,-18 0-16,1 0 0,-19 0 16,1-18-16,-1 18 0,19 0 15,-19 0-15,19 0 16,-19 0-16,1 0 15,0 0-15,17-17 16,-17 17-16,-1-18 16,-17 0-1,35 1-15,-17-1 16,0-17 0,-18 17-16,17 0 0,-17-17 15,18-18-15,0 36 16,-1-19-16,-17 1 15,18 0-15,-18-53 16,18 52-16,-18-70 16,0 71-16,0-18 0,0-35 15,0 35-15,0 0 16,-18-53 0,18 36-16,0-54 15,0 71-15,-18 1 0,18-1 16,0-53-16,0 53 15,-17 0-15,17 0 0,0 0 16,0-53 0,-18 53-16,18 0 0,0 1 0,0-19 15,0 18-15,-18-35 16,18-18 0,0 53-16,-17-35 15,17 35-15,0 18 0,-18-53 16,18 35-1,0 17-15,0-17 16,0 18-16,0-18 0,0 18 0,-18-53 16,18 35-16,0 18 15,18-54 1,-18 36-16,0 18 0,0-18 16,0 18-16,18-18 0,-18-35 15,0 35-15,0-35 16,17 52-16,-17 1 15,0-18-15,0 18 16,18-18-16,-18 18 0,0 0 0,18-18 16,-18-36-1,17 1-15,-17 53 16,18-18-16,-18-35 16,0 35-16,18 18 0,-18-54 15,0 37 1,17 16-16,-17 1 0,0 0 15,18-18-15,-18-18 16,17 36-16,-17 0 16,0-1-16,0 1 0,0 0 0,-17-36 15,17 36-15,-18 0 16,1 17-16,-19-35 16,36 18-16,-17 17 15,-1-17-15,18 17 16,-18 1-16,18-36 15,0 35-15,-17 0 16,17 1-16,0-1 0,-18 1 16,0 17-16</inkml:trace>
  <inkml:trace contextRef="#ctx0" brushRef="#br0" timeOffset="8398.5242">14552 2646 0,'0'-18'63,"-18"18"-47,1 0-1,-1 0 1,1-17-16,-1 17 15,0 0-15,1 0 0,-1 0 16,-17-18-16,-1 18 16,19 0-16,-54 0 15,54 0-15,-36-18 16,17 18-16,1 0 0,-53 0 16,35 0-16,18 0 15,-18 0-15,18 0 0,-54 0 16,36 0-1,18 0-15,0 0 0,-18 0 16,18 0-16,-18 0 0,-18 0 16,18 0-16,18 0 15,-36 0-15,36 0 16,0 0-16,0 0 16,-1 0-16,1 0 0,-35 0 15,34 0-15,-17-17 16,18 17-16,-18 0 15,18 0-15,17 0 16,-17 0-16,-36 0 16,18 0-16,18 0 0,-106 17 15,0-17 17,0 0-17,0 0 1,0-17-1,-71-1 1,53-17 0,18 17-1,-247-17 32,0 17 0,194 1-16,70 17-15,89 0-16,-18 0 0,-35 0 16,53 17-16,0-17 15,-1 0-15,-17 0 16,18 18-16,0-18 0,-53 17 15,52 1-15,1-18 0,-36 18 32,36-1-32,0-17 0,-53 18 15,35 17 1,-18 1 15,54-19-15,-54 54 15,1-18 0,-19 17 1,54-52-17,17-18 32,-17 70-16,17-52-15,-17 141 31,18-89-32,-1 142 17,0 35 15,18-124-16,0-52-31,0-53 15,0 70-15,0-53 16,0 0-16,-17 36 16,17-36-16,0 1 0,0-1 15,0 0-15,0 36 16,0-36-16,0 0 16,0 0-16,0 1 0,17 34 15,-17-34-15,0 34 16,-17-35-16,17 1 15,0-1-15,0 53 16,0-53-16,0 54 16,0-54-16,0 0 0,0 18 15,-18 18 1,18-18-16,0-18 16,0 18-16,0-18 0,0 18 0,0-18 15,-18 53 1,18-52-16,0-1 0,0 53 15,0-53-15,0 1 16,0 17-16,0-18 16,0 0-16,0 0 0,0 54 15,18-54-15,-18 36 16,0-36-16,0 0 0,18 0 16,-18 36-1,17-36-15,-17 36 16,0-54-16,0 19 0,18 34 15,-18-35-15,0 18 16,0-17-16,0 34 16,18-52-16,-18 52 15,0-34 1,17-19-16,-17 54 16,0-18-16,0-36 15,0 36-15,0-35 16,0 0-16,0 35 15,0-18-15,0-18 16,0 36-16,0-35 16,0 17-16,0-17 15,0 17-15,0-17 0,0 0 0,0 17 16,0 0 0,0 0-16,0-17 0,0 17 15,0-17-15,0 35 16,0-36-16,0 19 15,18-1-15,-18-17 0,0-1 16,0 19-16,0-19 0,17 18 16,-17-17-1,0 0-15,18-1 0,-18 19 16,18-19-16,-18 1 16,17-18-16,-17 18 0,18-18 15,-18 17 1,18 1-16,-1 0 15,1-18-15,0 17 16,-18 1-16,17-18 16,-17 17-16,18 1 0,0-18 15,-1 18-15,18-18 16,-17 17-16,17-17 16,-17 18-1,17-18 1,-17 0-16,17 0 15,-17 0 1,-1 0 0,1 0-16,0-18 0,-1 18 15,1 0-15,0 0 16,-1 0-16,19-17 16,-19 17-1,1 0-15,-1 0 16,1-18-16,0 18 15,17 0-15,-17 0 16,17 0-16,-35-18 16,18 18-16,-1 0 15,1 0-15,0 0 0,-1 0 0,36 0 16,-35 0 0,17 0-16,0 0 0,1 0 15,-1 0-15,0 0 0,36 0 16,-36 0-16,-17 0 15,52 0-15,-35 0 16,-17 0-16,35 0 16,-18 0-16,-17 18 15,0-18-15,17 0 0,-18 18 16</inkml:trace>
  <inkml:trace contextRef="#ctx0" brushRef="#br0" timeOffset="10579.7943">10460 7973 0,'-18'17'15,"36"-17"-15,0 18 16,-1-18-16,18 0 16,18 0-1,-17 0-15,-1 0 0,18 0 16,-18 0-16,0 0 0,18 0 16,35 0-16,1 0 15,-36 0-15,-18 18 16,18-18-16,0 0 0,35 0 15,-53 0-15,53 17 16,-52-17 0,-1 0-16,0 18 0,18-18 15,-18 0-15,1 18 16,34-18-16,-34 17 16,34-17-1,-35 18-15,54 0 16,-54-18-16,53 17 15,-35-17-15,-18 0 16,18 0-16,-18 0 0,18 0 0,36 18 16,-54-18-1,0 0-15,0 17 0,1-17 16,17 0-16,-18 18 0,35-18 16,-34 18-16,34-18 15,-17 0-15,-18 0 16,1 0-16,17 17 0,17-17 15,-17 0-15,18 0 16,-36 0 0,18 0-16,-18 0 0,36 18 15,-36-18-15,35 0 16,-34 0 0,-1 0-16,36 0 15,-36 0-15,35 0 16,-52 18-16,35-18 15,-35 0-15,35 0 16,-36 0-16,18-18 16,-17 18-16,17-18 15,-17 18-15,0-17 16,-1 17-16,36-18 16,-35 18-16,17-18 15,-17 1-15,-1 17 16,19-18-1,-19 18-15,1-17 0,17 17 16,-17-18 0,0 18-16,-1-18 15,1 18-15,-1-17 16,1 17-16,-18-18 16,18 0-1,-1 18-15,1-17 16,0 17-16,-18-18 15,17 0-15,-17 1 16,18-1-16,0 1 16,-18-1-1,17 0-15,-17 1 16,0-1-16,18-17 16,-18 17-16,0 0 15,0 1-15,0-1 0,0 0 16,17-17-1,-17 0-15,18 0 16,-18 17-16,0-17 16,18 17-16,-1-35 15,-17 18-15,18 17 0,0-52 16,-18 52 0,17-17-16,-17 0 0,18-1 15,-18 1-15,18-53 16,-1 52-16,-17-34 15,18 17-15,-18-18 16,17-17 0,-17 35-16,0 0 0,18-52 15,-18 52-15,0 0 16,0 0-16,18 18 0,-18-71 16,17 0-1,1 0-15,0-70 31,-18 70-15,17-123 0,-17 158-16,0 18 0,18-70 15,-18-1 1,0-52 0,0 52-1,0 54-15,0-1 0,-18-52 16,18-1-1,0 54-15,0 17 16,-17-71-16,17 71 16,-18-70-16,18 17 15,-35-123 1,35 176 0,-18-124-1,18 89 1,0-88-1,-18 123-15,18-18 16,0 36-16,0 0 16,0-18-16,-17 18 15,17 17-15,0 0 0,0-17 16,0 17-16,0-17 16,0 18-16,-18-1 15,18-17-15,-17 17 16,17 0-16,0 1 15,-18 17-15,18-18 0,-18 0 16,1 1 0,-1 17-16,0-18 0,1 18 15,-1-18-15,-35 1 16,0 17-16,-35-18 16,35 1-16,0 17 0,0 0 15,0 0-15,18 0 0,0 0 16,0 0-16,17 0 15</inkml:trace>
  <inkml:trace contextRef="#ctx0" brushRef="#br0" timeOffset="19246.7072">11783 8114 0,'0'-18'16,"0"1"-1,0-1-15,0 0 16,0 1-1,0-1-15,-18 0 16,1 18-16,-1 0 16,-17 0-16,-18 0 15,35 0-15,-53-17 16,36 17-16,-35 0 16,17 0-16,-35 0 15,35-18-15,-53 18 16,53 0-16,-18 0 15,18 0-15,0 0 0,-17 0 16,17 0-16,-88 0 16,88 18-16,0-18 15,-70 0-15,70 17 16,17-17-16,-69 0 16,69 0-16,1 0 0,-36 0 15,36-17-15,-18 17 16,18 0-1,0 0-15,-1 0 16,19 0-16,-18 0 0,17 0 0,-35 35 16,18-17-16,17-1 15,-35 1-15,35 0 16,1-1-16,-1-17 16,1 18-16,-19 0 0,19-1 15,-1-17-15,-35 18 16,35-1-16,1-17 0,-18 0 15,-18 18 1,0 0-16,35-1 16,-17-17-16,17 0 0,-17 18 15,17-18-15,1 18 16,-19-1-16,19-17 16,-1 18-16,0-18 0,1 18 15,17-1-15,-36 1 16,19-18-16,17 17 15,-18 1-15,1-18 0,17 35 16,-36 1-16,36-19 16,-17 19-16,-1-19 0,0 19 15,1 16 1,17-16-16,-18-1 0,0 0 16,18 1-16,-17 34 15,-1-17-15,18-18 0,0 18 16,0 0-16,0 35 15,0-52-15,0 17 0,0-18 16,0 18-16,0 35 16,0-53-16,0 53 15,0-52-15,0-1 16,0 18-16,0-18 0,0 0 16,0 1-16,18 34 15,-18-34-15,0-1 16,0 18-16,0-18 0,0 36 15,0-19-15,0-16 16,17 17-16,-17-18 0,0 53 16,18-17-1,-18-18-15,0-18 0,18 35 16,-18-34-16,0 52 16,0-53-1,17 18-15,-17 35 16,0-52-16,0 16 0,0-16 15,0 52-15,0-35 16,18-18-16,-18 18 0,0-18 16,0 1-16,18 52 15,-18-53-15,0 18 16,0-18-16,17 1 0,-17-1 16,0 18-16,0-18 0,0 0 15,0 36 1,18-36-16,-18 36 15,18-36-15,-18 36 16,17-36-16,-17 35 16,18-34-16,-18 17 15,0-18-15,0 0 16,0 0-16,0 1 0,0-1 16,0 0-16,0 18 15,-18-35-15,18 17 0,0-17 16,-17 35-16,17 0 15,-18-36-15,18 1 16,0 17 0,0 0-16,-18 1 15,18-1-15,0-17 16,0 17-16,18-18 16,-18 19-1,0-19-15,18 1 16,-18 0-16,0-1 15,17 1-15,-17 0 16,18-18 0,-18 17-16,17-17 15,-17 18 1,18-18 15,-18 18-15,18-18-16,-18 17 15,17-17 1,1 18 0,0-1-1,-1 1-15,1-18 16,0 18 0,-1-1-16,1-17 0,0 18 0,34 0 15,-34-1-15,17 1 16,-17-18-1,0 18-15,17-18 0,-17 17 16,17 1-16,-18-18 16,19 17-16,-19-17 0,1 18 15,35 0 1,-35-1-16,-1 1 0,18-18 16,-17 18-16,35-1 15,-35 1-15,17-18 0,-17 18 16,35-1-16,-18-17 15,-18 18-15,19-18 16,-19 0-16,36 17 16,-35-17-16,17 18 15,-17-18-15,17 0 0,0 0 16,1 0-16,-1 18 16,0-18-16,36 0 0,-36 0 15,36 0 1,-36-18-16,0 18 0,36 0 15,-36 0-15,0 0 16,1 0-16,-1-18 16,0 18-16,0 0 0,36-17 15,-36 17-15,0 0 16,1 0-16,52-18 16,-53 18-16,1 0 0,16 0 15,-16 0-15,34 0 16,-34 18-16,-1-18 0,0 0 15,0 0-15,36 0 16,-36 0-16,0 0 16,18 0-16,36-18 15,-54 18-15,18 0 16,0 0-16,-18 0 0,18-17 0,0 17 16,0 0-16,53 0 15,-54 0-15,1-18 16,53 18-16,-70 0 15,16 0-15,1 0 0,36 0 16,16 0 0,-69 0-16,17 0 15,-1 0-15,37 0 16,-36-18-16,0 18 0,-1 0 16,54 18-16,-53-18 15,0 0-15,0 0 0,-18 0 16,18 0-16,35 18 15,-35-18-15,-17 0 16,-1 0-16,0 0 0,36 17 16,-36-17-16,0 18 15,18-1-15,-18-17 16,36 0-16,-36 0 16,18 0-1,-18 18-15,18-18 16,-17 0-16,-1 0 15,-17 0-15,35 0 16,-36 0-16,1 0 16,-1 0-1,1 0-15,0 0 32,-1 0-17,-17-18 1,18 18-16,0-17 15,-1 17 1,1-18 0,-18 1-16,18 17 0,-1-18 15,-17 0-15,18 18 16,-18-17-16,17-1 16,-17-17-1,18 35-15,0-36 16,-18 19-16,17-36 15,-17 35-15,18-17 0,-18 17 16,18-35-16,-18 36 16,0-18-16,0-1 0,0 1 15,0-18 1,0 18-16,0-1 0,0 1 16,0 0-16,-18-36 15,18 36-15,0 0 0,0 0 16,0-1-16,18-34 15,-18 17-15,0 18 16,0-18-16,0 17 0,0-17 16,17 18-16,-17-71 15,0 18-15,18 53 16,-18 0-16,0-18 16,0 17-16,0-17 0,0-35 15,-18 35-15,18 18 16,0-18-16,0 0 15,0 0-15,0 0 0,0 0 0,0-35 16,0 35-16,0 0 16,18-70-1,-18 70-15,0 0 0,0 0 16,18-70-16,-18 70 16,0 0-16,0 0 0,0-18 15,0 19-15,17-72 16,-17 71-16,0 0 15,18-17-15,-18 17 0,17-71 16,-17 71-16,0 0 16,0 1-16,0-1 0,0-53 15,0 53 1,0 0-16,18 0 0,-18 0 16,0 18-16,0-18 0,0-35 15,0 35-15,0-18 16,0 36-16,0 0 15,0-1-15,0 1 0,-18 0 16,18-36 0,0 54-16,0-19 0,0 1 15,0-18-15,0 18 16,18 0-16,-18 17 0,0-17 16,18 17-16,-18-35 15,0 18-15,17 17 0,-17 1 16,0-1-16,0-17 15,0 17-15,0 0 16,0 1-16,-17-1 16,-1 0-16,0 1 15,1 17 1,17-18 0,-18 1-16,1 17 15,-1-18 1,0 18-16,1-18 15,-1 18-15,0-17 16,1 17-16,-19-18 16,1 0-1,0 18-15,0-17 0,17 17 16,-17 0-16,-36-18 16,54 18-16,-19 0 0,1 0 15,0-18-15,-36 18 16,36-17-16,0 17 0,-1-18 15,1 18-15,-36-17 16,19 17-16,16-18 16,1 18-16,-53 0 15,35 0-15,18-18 0,-18 18 16,17 0-16,-69-17 16,69 17-16,-17 0 15,0 0-15,-35 0 16,35 0-16,-35 0 15,35-18-15,-35 18 16,35 0-16,-35 0 16,53-18-16,-18 18 15,0 0-15,-35 0 16,35 0-16,17 0 0,-16 0 16,-1 0-16,-36 0 15,36-17-15,1 17 0,16 0 16,-17 0-16,-35-18 15,53 18-15,-18 0 16,18 0-16,-18 0 0,-35-18 16,52 18-1,-17 0-15,-17 0 0,17 0 16,-35 0 0,52-17-16,-16 17 0,-1 0 15,-36 0-15,37-18 16,-1 18-16,17 0 15,-17 0-15,0 0 0,1 0 0,-54 0 16,35 0 0,18 18-16,-70-18 15,70 17-15,0-17 0,-18 0 16,18 0-16,-88 0 16,71 0-16,-1 0 0,1 0 15,-1 0-15,-52 0 16,52 0-16,1 18 15,-1-18-15,0 18 0,-70-1 16,71 1-16,-1 0 16,1 17-16,-19-17 0</inkml:trace>
  <inkml:trace contextRef="#ctx0" brushRef="#br0" timeOffset="23484.1802">10089 13353 0,'0'0'0,"-17"0"16,-1 0-16,-17 0 15,17 0-15,1 0 16,-36 0-1,35 17-15,-17-17 16,-36 0-16,18 0 16,0 0-16,0 0 0,1 18 15,-54 0 1,-18-1-16,71 1 0,0 17 16,-52 18-1,34 0-15,36-35 16,-18 17-16,53-17 15,-18-1-15,18 1 16,0 17 0,0-17-16,0 35 15,0-18-15,0-17 16,-17 17-16,17 0 0,0 0 0,-18 54 16,0-54-16,18 18 15,-17 53-15,-1-53 16,18 17-16,-18-17 15,18 18-15,0-1 0,-17 71 16,17-70-16,0 52 16,0-52-16,0 70 15,-18-71-15,18 1 16,0 70 0,0-70-16,0-1 0,0 18 15,0-17-15,0 17 0,18 71 16,-18-89-16,0 1 15,0-18-15,17 18 16,-17-19-16,18 19 0,-18-18 0,0 17 16,18 54-1,-1-71-15,1 70 16,0-52-16,-18-18 16,0 17-16,17-17 0,1 53 15,-18-53-15,17 35 16,1-53-16,0 1 15,-1 52-15,1-35 16,-18-18-16,35 53 16,-35-52-16,18 17 0,-18-1 15,18-16-15,-1 52 16,1-53-16,-18 0 16,18 1-16,-1 34 15,-17-34-15,18-1 0,-18-17 16,0 17-16,17-18 0,-17 19 15,18-1 1,-18-17-16,18 17 16,-18-17-16,0 17 15,0-18-15,17 1 16,-17 0-16,0 17 16,0-17-1,18-18 1,-18 17-16,0 1 15,0 0 1,0-1 0,18-17-1,-18 18 1,0-1 15,0 1-15,17-18-1,-17 18-15,18-18 16,0 17 0,-18 1-16,35-18 15,-18 18-15,36-1 16,-35-17-16,17 18 16,1 0-16,-1-18 0,35 17 15,-17 1-15,18 0 16,-18-1-16,53-17 15,-53 0-15,52 18 16,-34-18-16,35 0 16,-36 0-16,-17 0 15,88 17 1,-52-17-16,-19 0 0,18 0 16,-17 0-16,17 0 0,88 0 15,-87 0-15,-1 0 16,-18 0-16,19 0 0,-1 0 15,88 0-15,-88 0 16,89 18 0,-89-18-16,88 0 15,-87 0-15,-1 0 16,0 0-16,-18 18 0,89-18 16,-71 0-16,71 0 15,-88 17-15,-1-17 16,18 0-16,54 0 15,-72 18-15,54-18 16,-54 0-16,-17 0 0,0 0 16,18 0-16,34 0 15,-34 0-15,-18 0 16,53 0-16,-71-18 16,53 18-16,-53 0 15,1 0-15,17-17 16,0-1-1,-36 18-15,1 0 0,-1-18 0,1 18 16,0-17 0,-18-1-16,17 1 15,-17-1-15,-17 0 16,17-17-16,0 17 16,0-17-16,0 17 15,0 1-15,0-36 16,0 35-16,0-52 15,0 34-15,0 1 0,0 0 16,0-36-16,0 18 16,0 18-16,0-18 0,0 0 15,0 0-15,-18-53 16,18 54-16,-18-1 16,18-18-16,-17-52 15,-1-1-15,1 71 16,-1 0-16,0 0 15,18 0-15,-17-17 0,-1-54 16,18 54-16,-18-1 16,18-70-16,0 53 15,-17-141 1,17 158-16,0-88 16,0 89-16,0-1 0,0-87 15,0 69 1,0 1-16,0-88 15,0 88-15,0-89 16,0 89-16,0 0 0,0 0 16,0 17-16,-18-70 15,36 70-15,-18 1 16,0-1-16,17 1 0,1-1 16,0 1-16,-1-54 15,1 71-15,0 0 0,17-53 16,-18 54-1,-17-1-15,18 17 0,-18-17 16,0 18-16,18-53 16,-18 53-16,0-1 15,0 1-15,0 0 0,17-18 16,-17 35-16,0 1 16,0-1-16,-17 0 109,-1 18-109,18-17 0,-53-1 16,36 0-16,-36 1 15,17-1 1,1 1-16,-35-1 0,34 0 15,-52 18 1,35 0-16,-53 36 16</inkml:trace>
  <inkml:trace contextRef="#ctx0" brushRef="#br1" timeOffset="32059.7438">3528 8590 0,'0'18'32,"-18"-1"-32,1 36 15,17 0-15,0 71 16,0-36-16,0 0 0,0 0 15,0 18-15,0-18 0,0 89 16,0-107-16,0 1 16,0 52-1,17-52-15,1-36 16,-18 0-16,0-17 16,0-36-1,0 1-15,0-1 0</inkml:trace>
  <inkml:trace contextRef="#ctx0" brushRef="#br1" timeOffset="32484.0399">3122 9049 0,'0'0'16,"0"-18"-16,18 18 16,-1-18 15,1-17-16,-18 18-15,18-19 16,-1 1-16,1 17 0,35-52 16,-36 35-16,1-1 0,17 1 15,18-36-15,-35 54 16,17-1-16,-17 1 16,0 17-16,-1 0 15,1 17-15,-1 1 0,1-1 16,0 19-16,17 17 15,0-36-15,-17 19 16,0-19-16,17 18 0,-18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<Relationship Id="rId8" Target="../media/image7.png" Type="http://schemas.openxmlformats.org/officeDocument/2006/relationships/image"/><Relationship Id="rId13" Target="../media/image12.png" Type="http://schemas.openxmlformats.org/officeDocument/2006/relationships/image"/><Relationship Id="rId3" Target="../media/image3.jpeg" Type="http://schemas.openxmlformats.org/officeDocument/2006/relationships/image"/><Relationship Id="rId7" Target="../media/image6.png" Type="http://schemas.openxmlformats.org/officeDocument/2006/relationships/image"/><Relationship Id="rId12" Target="../media/image11.png" Type="http://schemas.openxmlformats.org/officeDocument/2006/relationships/image"/><Relationship Id="rId2" Target="../media/image2.jpeg" Type="http://schemas.openxmlformats.org/officeDocument/2006/relationships/image"/><Relationship Id="rId16" Target="../media/image14.pn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5.png" Type="http://schemas.openxmlformats.org/officeDocument/2006/relationships/image"/><Relationship Id="rId11" Target="../media/image10.png" Type="http://schemas.openxmlformats.org/officeDocument/2006/relationships/image"/><Relationship Id="rId5" Target="../media/image4.png" Type="http://schemas.openxmlformats.org/officeDocument/2006/relationships/image"/><Relationship Id="rId15" Target="../ink/ink1.xml" Type="http://schemas.openxmlformats.org/officeDocument/2006/relationships/customXml"/><Relationship Id="rId10" Target="../media/image9.png" Type="http://schemas.openxmlformats.org/officeDocument/2006/relationships/image"/><Relationship Id="rId4" Target="../media/image3.png" Type="http://schemas.openxmlformats.org/officeDocument/2006/relationships/image"/><Relationship Id="rId9" Target="../media/image8.png" Type="http://schemas.openxmlformats.org/officeDocument/2006/relationships/image"/><Relationship Id="rId14" Target="../media/image13.pn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8" Target="../media/image19.png" Type="http://schemas.openxmlformats.org/officeDocument/2006/relationships/image"/><Relationship Id="rId3" Target="../media/image16.jpeg" Type="http://schemas.openxmlformats.org/officeDocument/2006/relationships/image"/><Relationship Id="rId7" Target="../ink/ink2.xml" Type="http://schemas.openxmlformats.org/officeDocument/2006/relationships/customXml"/><Relationship Id="rId2" Target="../media/image15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2.jpeg" Type="http://schemas.openxmlformats.org/officeDocument/2006/relationships/image"/><Relationship Id="rId5" Target="../media/image18.jpe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8" Target="../media/image20.png" Type="http://schemas.openxmlformats.org/officeDocument/2006/relationships/image"/><Relationship Id="rId3" Target="../media/image16.jpeg" Type="http://schemas.openxmlformats.org/officeDocument/2006/relationships/image"/><Relationship Id="rId7" Target="../ink/ink3.xml" Type="http://schemas.openxmlformats.org/officeDocument/2006/relationships/customXml"/><Relationship Id="rId2" Target="../media/image15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2.jpeg" Type="http://schemas.openxmlformats.org/officeDocument/2006/relationships/image"/><Relationship Id="rId5" Target="../media/image18.jpe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8" Target="../media/image21.png" Type="http://schemas.openxmlformats.org/officeDocument/2006/relationships/image"/><Relationship Id="rId3" Target="../media/image16.jpeg" Type="http://schemas.openxmlformats.org/officeDocument/2006/relationships/image"/><Relationship Id="rId7" Target="../ink/ink4.xml" Type="http://schemas.openxmlformats.org/officeDocument/2006/relationships/customXml"/><Relationship Id="rId2" Target="../media/image15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2.jpeg" Type="http://schemas.openxmlformats.org/officeDocument/2006/relationships/image"/><Relationship Id="rId5" Target="../media/image18.jpe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6.xml.rels><?xml version="1.0" encoding="UTF-8" standalone="yes" ?><Relationships xmlns="http://schemas.openxmlformats.org/package/2006/relationships"><Relationship Id="rId8" Target="../media/image22.png" Type="http://schemas.openxmlformats.org/officeDocument/2006/relationships/image"/><Relationship Id="rId3" Target="../media/image16.jpeg" Type="http://schemas.openxmlformats.org/officeDocument/2006/relationships/image"/><Relationship Id="rId7" Target="../ink/ink5.xml" Type="http://schemas.openxmlformats.org/officeDocument/2006/relationships/customXml"/><Relationship Id="rId2" Target="../media/image15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2.jpeg" Type="http://schemas.openxmlformats.org/officeDocument/2006/relationships/image"/><Relationship Id="rId5" Target="../media/image18.jpe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7.xml.rels><?xml version="1.0" encoding="UTF-8" standalone="yes" ?><Relationships xmlns="http://schemas.openxmlformats.org/package/2006/relationships"><Relationship Id="rId8" Target="../media/image23.png" Type="http://schemas.openxmlformats.org/officeDocument/2006/relationships/image"/><Relationship Id="rId3" Target="../media/image16.jpeg" Type="http://schemas.openxmlformats.org/officeDocument/2006/relationships/image"/><Relationship Id="rId7" Target="../ink/ink6.xml" Type="http://schemas.openxmlformats.org/officeDocument/2006/relationships/customXml"/><Relationship Id="rId2" Target="../media/image15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2.jpeg" Type="http://schemas.openxmlformats.org/officeDocument/2006/relationships/image"/><Relationship Id="rId5" Target="../media/image18.jpe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8" Target="../media/image24.png" Type="http://schemas.openxmlformats.org/officeDocument/2006/relationships/image"/><Relationship Id="rId3" Target="../media/image16.jpeg" Type="http://schemas.openxmlformats.org/officeDocument/2006/relationships/image"/><Relationship Id="rId7" Target="../ink/ink7.xml" Type="http://schemas.openxmlformats.org/officeDocument/2006/relationships/customXml"/><Relationship Id="rId2" Target="../media/image15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2.jpeg" Type="http://schemas.openxmlformats.org/officeDocument/2006/relationships/image"/><Relationship Id="rId5" Target="../media/image18.jpe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9.xml.rels><?xml version="1.0" encoding="UTF-8" standalone="yes" ?><Relationships xmlns="http://schemas.openxmlformats.org/package/2006/relationships"><Relationship Id="rId8" Target="../media/image25.png" Type="http://schemas.openxmlformats.org/officeDocument/2006/relationships/image"/><Relationship Id="rId3" Target="../media/image16.jpeg" Type="http://schemas.openxmlformats.org/officeDocument/2006/relationships/image"/><Relationship Id="rId7" Target="../ink/ink8.xml" Type="http://schemas.openxmlformats.org/officeDocument/2006/relationships/customXml"/><Relationship Id="rId2" Target="../media/image15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2.jpeg" Type="http://schemas.openxmlformats.org/officeDocument/2006/relationships/image"/><Relationship Id="rId5" Target="../media/image18.jpeg" Type="http://schemas.openxmlformats.org/officeDocument/2006/relationships/image"/><Relationship Id="rId4" Target="../media/image17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are deep</a:t>
            </a:r>
          </a:p>
          <a:p>
            <a:pPr algn="ctr"/>
            <a:r>
              <a:rPr lang="en-US" sz="6600" dirty="0" err="1"/>
              <a:t>ConvNets</a:t>
            </a:r>
            <a:r>
              <a:rPr lang="en-US" sz="6600" dirty="0"/>
              <a:t> learning?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9D9923F-1B5B-403F-B332-75F9B82BF104}"/>
              </a:ext>
            </a:extLst>
          </p:cNvPr>
          <p:cNvSpPr txBox="1">
            <a:spLocks/>
          </p:cNvSpPr>
          <p:nvPr/>
        </p:nvSpPr>
        <p:spPr>
          <a:xfrm>
            <a:off x="5170615" y="1284396"/>
            <a:ext cx="6239800" cy="1827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Neural Style Transfer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6276C588-B938-4ABF-AEA4-51B093BD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932" y="3986045"/>
            <a:ext cx="2489848" cy="2438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Visualizing what a deep network is learning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93467" y="1103872"/>
            <a:ext cx="1560932" cy="2036625"/>
            <a:chOff x="429515" y="1089158"/>
            <a:chExt cx="1560932" cy="20366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22372" t="3661" r="23702" b="53627"/>
            <a:stretch/>
          </p:blipFill>
          <p:spPr>
            <a:xfrm>
              <a:off x="429515" y="1089158"/>
              <a:ext cx="1560932" cy="173070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7248" y="2756451"/>
                  <a:ext cx="14654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224×224×3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48" y="2756451"/>
                  <a:ext cx="146546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Cube 9"/>
          <p:cNvSpPr/>
          <p:nvPr/>
        </p:nvSpPr>
        <p:spPr>
          <a:xfrm>
            <a:off x="2237082" y="1239033"/>
            <a:ext cx="1559194" cy="15808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4065742" y="1410518"/>
            <a:ext cx="982204" cy="108798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5317412" y="1580741"/>
            <a:ext cx="729039" cy="713011"/>
          </a:xfrm>
          <a:prstGeom prst="cube">
            <a:avLst>
              <a:gd name="adj" fmla="val 4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6315917" y="1580740"/>
            <a:ext cx="729039" cy="713011"/>
          </a:xfrm>
          <a:prstGeom prst="cube">
            <a:avLst>
              <a:gd name="adj" fmla="val 59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7314422" y="1580739"/>
            <a:ext cx="729039" cy="713011"/>
          </a:xfrm>
          <a:prstGeom prst="cube">
            <a:avLst>
              <a:gd name="adj" fmla="val 7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8312927" y="1580738"/>
            <a:ext cx="729039" cy="713011"/>
          </a:xfrm>
          <a:prstGeom prst="cube">
            <a:avLst>
              <a:gd name="adj" fmla="val 7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9311432" y="1580737"/>
            <a:ext cx="729039" cy="713011"/>
          </a:xfrm>
          <a:prstGeom prst="cube">
            <a:avLst>
              <a:gd name="adj" fmla="val 83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309937" y="1345494"/>
            <a:ext cx="342900" cy="1247457"/>
            <a:chOff x="10807714" y="1840499"/>
            <a:chExt cx="342900" cy="1247457"/>
          </a:xfrm>
        </p:grpSpPr>
        <p:sp>
          <p:nvSpPr>
            <p:cNvPr id="27" name="Rectangle 26"/>
            <p:cNvSpPr/>
            <p:nvPr/>
          </p:nvSpPr>
          <p:spPr>
            <a:xfrm>
              <a:off x="10807714" y="1840499"/>
              <a:ext cx="342900" cy="1247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0842004" y="186476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0842004" y="2208842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842004" y="278913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0916647" y="2512140"/>
                  <a:ext cx="12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647" y="2512140"/>
                  <a:ext cx="12503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857" r="-380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10977666" y="1345494"/>
            <a:ext cx="342900" cy="1247457"/>
            <a:chOff x="10807714" y="1840499"/>
            <a:chExt cx="342900" cy="1247457"/>
          </a:xfrm>
        </p:grpSpPr>
        <p:sp>
          <p:nvSpPr>
            <p:cNvPr id="34" name="Rectangle 33"/>
            <p:cNvSpPr/>
            <p:nvPr/>
          </p:nvSpPr>
          <p:spPr>
            <a:xfrm>
              <a:off x="10807714" y="1840499"/>
              <a:ext cx="342900" cy="1247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2004" y="186476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0842004" y="2208842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842004" y="278913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0916647" y="2512140"/>
                  <a:ext cx="12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647" y="2512140"/>
                  <a:ext cx="12503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5000" r="-4500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639338" y="1737059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338" y="1737059"/>
                <a:ext cx="513859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1851132" y="2060076"/>
            <a:ext cx="2223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22666" y="2060076"/>
            <a:ext cx="2223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65276" y="2060076"/>
            <a:ext cx="2223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041735" y="2060076"/>
            <a:ext cx="2223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019016" y="2060076"/>
            <a:ext cx="2223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925825" y="2060076"/>
            <a:ext cx="2223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973170" y="2060076"/>
            <a:ext cx="2223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879369" y="2060076"/>
            <a:ext cx="2223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0680546" y="2060076"/>
            <a:ext cx="2223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1417036" y="2060076"/>
            <a:ext cx="2223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050609" y="2771165"/>
                <a:ext cx="1593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1</m:t>
                      </m:r>
                      <m:r>
                        <a:rPr lang="en-US" b="0" i="1" smtClean="0">
                          <a:latin typeface="Cambria Math" charset="0"/>
                        </a:rPr>
                        <m:t>10×110×96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09" y="2771165"/>
                <a:ext cx="159370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831320" y="2434067"/>
                <a:ext cx="1337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5</m:t>
                      </m:r>
                      <m:r>
                        <a:rPr lang="en-US" b="0" i="1" smtClean="0">
                          <a:latin typeface="Cambria Math" charset="0"/>
                        </a:rPr>
                        <m:t>5×55×96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20" y="2434067"/>
                <a:ext cx="133722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979928" y="2277405"/>
                <a:ext cx="11396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26×26×256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28" y="2277405"/>
                <a:ext cx="1139627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970494" y="2277405"/>
                <a:ext cx="11396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charset="0"/>
                        </a:rPr>
                        <m:t>3×13×256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494" y="2277405"/>
                <a:ext cx="1139627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064367" y="2277405"/>
                <a:ext cx="11396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charset="0"/>
                        </a:rPr>
                        <m:t>3×13×384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367" y="2277405"/>
                <a:ext cx="1139627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086077" y="2278340"/>
                <a:ext cx="11396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charset="0"/>
                        </a:rPr>
                        <m:t>3×13×384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077" y="2278340"/>
                <a:ext cx="1139627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046730" y="2277405"/>
                <a:ext cx="11396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</a:rPr>
                        <m:t>6</m:t>
                      </m:r>
                      <m:r>
                        <a:rPr lang="en-US" sz="1400" b="0" i="1" smtClean="0">
                          <a:latin typeface="Cambria Math" charset="0"/>
                        </a:rPr>
                        <m:t>×6×256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730" y="2277405"/>
                <a:ext cx="1139627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10132573" y="257294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FC </a:t>
            </a:r>
          </a:p>
          <a:p>
            <a:pPr algn="ctr"/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794553" y="257343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FC </a:t>
            </a:r>
          </a:p>
          <a:p>
            <a:pPr algn="ctr"/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4096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796617" y="-1143252"/>
            <a:ext cx="354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b="1"/>
              <a:t>: </a:t>
            </a:r>
            <a:r>
              <a:rPr lang="en-US"/>
              <a:t>3 </a:t>
            </a:r>
            <a:r>
              <a:rPr lang="en-US" dirty="0"/>
              <a:t>by 3 max pool with stride 2: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9153" y="3755423"/>
            <a:ext cx="6979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Pick a unit in layer 1. Find the nine image patches that maximize the unit’s activation.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9154" y="5210525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Repeat for other units.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84141" y="6499436"/>
            <a:ext cx="901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[Zeiler and Fergus., 2013, Visualizing and understanding convolutional networks]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680546" y="3910767"/>
            <a:ext cx="1332264" cy="934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837371" y="3927609"/>
            <a:ext cx="1368853" cy="934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987013" y="4819623"/>
            <a:ext cx="1180981" cy="845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892777" y="4819623"/>
            <a:ext cx="851301" cy="845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0689254" y="4819623"/>
            <a:ext cx="1136083" cy="845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906656" y="5607533"/>
            <a:ext cx="996192" cy="91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787995" y="5607533"/>
            <a:ext cx="1128063" cy="92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696103" y="5607533"/>
            <a:ext cx="1085614" cy="89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892777" y="3984741"/>
            <a:ext cx="985097" cy="87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500032-D3A4-465E-A165-2FF295D3C22E}"/>
                  </a:ext>
                </a:extLst>
              </p14:cNvPr>
              <p14:cNvContentPartPr/>
              <p14:nvPr/>
            </p14:nvContentPartPr>
            <p14:xfrm>
              <a:off x="692280" y="2419200"/>
              <a:ext cx="11296800" cy="310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500032-D3A4-465E-A165-2FF295D3C22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2920" y="2409840"/>
                <a:ext cx="11315520" cy="31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3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0" grpId="0"/>
      <p:bldP spid="52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Visualizing deep layers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8139" y="256503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9006" y="2563264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98640" y="2565038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57539" y="256503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99" y="908475"/>
            <a:ext cx="1729584" cy="1693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282" y="935019"/>
            <a:ext cx="1680536" cy="1666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767" y="935019"/>
            <a:ext cx="1729584" cy="1666818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70249"/>
              </p:ext>
            </p:extLst>
          </p:nvPr>
        </p:nvGraphicFramePr>
        <p:xfrm>
          <a:off x="5334267" y="935020"/>
          <a:ext cx="1687551" cy="1666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9300" y="908191"/>
            <a:ext cx="1729584" cy="1693646"/>
          </a:xfrm>
          <a:prstGeom prst="rect">
            <a:avLst/>
          </a:prstGeom>
        </p:spPr>
      </p:pic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26515"/>
              </p:ext>
            </p:extLst>
          </p:nvPr>
        </p:nvGraphicFramePr>
        <p:xfrm>
          <a:off x="2810915" y="908191"/>
          <a:ext cx="1687551" cy="1666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23766" y="908191"/>
            <a:ext cx="1729584" cy="2116526"/>
            <a:chOff x="423766" y="1226239"/>
            <a:chExt cx="1729584" cy="211652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766" y="1226239"/>
              <a:ext cx="1729584" cy="169364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649606" y="2881100"/>
              <a:ext cx="1273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Layer 1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CD9FE8-60A6-4D9F-AFEC-334BA84B2416}"/>
                  </a:ext>
                </a:extLst>
              </p14:cNvPr>
              <p14:cNvContentPartPr/>
              <p14:nvPr/>
            </p14:nvContentPartPr>
            <p14:xfrm>
              <a:off x="2762280" y="825480"/>
              <a:ext cx="1816560" cy="120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CD9FE8-60A6-4D9F-AFEC-334BA84B24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2920" y="816120"/>
                <a:ext cx="1835280" cy="12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12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Visualizing deep layers: Layer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8139" y="256503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9006" y="2563264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98640" y="2565038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57539" y="256503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99" y="908475"/>
            <a:ext cx="1729584" cy="1693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282" y="935019"/>
            <a:ext cx="1680536" cy="1666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767" y="935019"/>
            <a:ext cx="1729584" cy="1666818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334267" y="935020"/>
          <a:ext cx="1687551" cy="1666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9300" y="908191"/>
            <a:ext cx="1729584" cy="1693646"/>
          </a:xfrm>
          <a:prstGeom prst="rect">
            <a:avLst/>
          </a:prstGeom>
        </p:spPr>
      </p:pic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2810915" y="908191"/>
          <a:ext cx="1687551" cy="1666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23766" y="908191"/>
            <a:ext cx="1729584" cy="2116526"/>
            <a:chOff x="423766" y="1226239"/>
            <a:chExt cx="1729584" cy="211652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766" y="1226239"/>
              <a:ext cx="1729584" cy="169364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649606" y="2881100"/>
              <a:ext cx="1273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Layer 1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34F823B-C7C8-4D93-92F7-2D9D5AAFB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445" y="3074293"/>
            <a:ext cx="3485607" cy="34131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55B021-5442-418D-873C-B9FAC7934956}"/>
                  </a:ext>
                </a:extLst>
              </p14:cNvPr>
              <p14:cNvContentPartPr/>
              <p14:nvPr/>
            </p14:nvContentPartPr>
            <p14:xfrm>
              <a:off x="1409760" y="3048120"/>
              <a:ext cx="4864320" cy="123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55B021-5442-418D-873C-B9FAC79349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0400" y="3038760"/>
                <a:ext cx="4883040" cy="12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3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Visualizing deep layers: Layer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8139" y="256503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9006" y="2563264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98640" y="2565038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57539" y="256503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99" y="908475"/>
            <a:ext cx="1729584" cy="1693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282" y="935019"/>
            <a:ext cx="1680536" cy="1666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767" y="935019"/>
            <a:ext cx="1729584" cy="1666818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334267" y="935020"/>
          <a:ext cx="1687551" cy="1666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9300" y="908191"/>
            <a:ext cx="1729584" cy="1693646"/>
          </a:xfrm>
          <a:prstGeom prst="rect">
            <a:avLst/>
          </a:prstGeom>
        </p:spPr>
      </p:pic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2810915" y="908191"/>
          <a:ext cx="1687551" cy="1666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23766" y="908191"/>
            <a:ext cx="1729584" cy="2116526"/>
            <a:chOff x="423766" y="1226239"/>
            <a:chExt cx="1729584" cy="211652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766" y="1226239"/>
              <a:ext cx="1729584" cy="169364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649606" y="2881100"/>
              <a:ext cx="1273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Layer 1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BC83A04-AEB1-4250-A274-21F253046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33" y="3018038"/>
            <a:ext cx="3861107" cy="3780246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D6924A2-5119-49A8-A336-89CD3CE9A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58889"/>
              </p:ext>
            </p:extLst>
          </p:nvPr>
        </p:nvGraphicFramePr>
        <p:xfrm>
          <a:off x="1769165" y="3047053"/>
          <a:ext cx="3767274" cy="372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0329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204130" marR="204130" marT="102064" marB="10206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204130" marR="204130" marT="102064" marB="10206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204130" marR="204130" marT="102064" marB="10206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329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204130" marR="204130" marT="102064" marB="10206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204130" marR="204130" marT="102064" marB="10206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204130" marR="204130" marT="102064" marB="10206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329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204130" marR="204130" marT="102064" marB="10206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204130" marR="204130" marT="102064" marB="10206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204130" marR="204130" marT="102064" marB="10206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58D718-A85A-476D-A1C1-75AE5D61A04A}"/>
                  </a:ext>
                </a:extLst>
              </p14:cNvPr>
              <p14:cNvContentPartPr/>
              <p14:nvPr/>
            </p14:nvContentPartPr>
            <p14:xfrm>
              <a:off x="1708200" y="2990880"/>
              <a:ext cx="3880080" cy="382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58D718-A85A-476D-A1C1-75AE5D61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8840" y="2981520"/>
                <a:ext cx="3898800" cy="38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94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Visualizing deep layers: Layer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8139" y="256503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9006" y="2563264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98640" y="2565038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57539" y="256503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99" y="908475"/>
            <a:ext cx="1729584" cy="1693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282" y="935019"/>
            <a:ext cx="1680536" cy="1666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767" y="935019"/>
            <a:ext cx="1729584" cy="1666818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334267" y="935020"/>
          <a:ext cx="1687551" cy="1666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9300" y="908191"/>
            <a:ext cx="1729584" cy="1693646"/>
          </a:xfrm>
          <a:prstGeom prst="rect">
            <a:avLst/>
          </a:prstGeom>
        </p:spPr>
      </p:pic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38834"/>
              </p:ext>
            </p:extLst>
          </p:nvPr>
        </p:nvGraphicFramePr>
        <p:xfrm>
          <a:off x="2810915" y="908191"/>
          <a:ext cx="1687551" cy="1666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23766" y="908191"/>
            <a:ext cx="1729584" cy="2116526"/>
            <a:chOff x="423766" y="1226239"/>
            <a:chExt cx="1729584" cy="211652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766" y="1226239"/>
              <a:ext cx="1729584" cy="169364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649606" y="2881100"/>
              <a:ext cx="1273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Layer 1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088EFFC-144D-48B3-B861-369D80331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466" y="3189638"/>
            <a:ext cx="3570840" cy="3541692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B2E2C14-F2D5-4EB6-88E7-2D20436CD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10307"/>
              </p:ext>
            </p:extLst>
          </p:nvPr>
        </p:nvGraphicFramePr>
        <p:xfrm>
          <a:off x="4498466" y="3189638"/>
          <a:ext cx="3570842" cy="354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0564"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0564"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0564"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3FA69A-EC71-4418-81CE-1F86213182E5}"/>
                  </a:ext>
                </a:extLst>
              </p14:cNvPr>
              <p14:cNvContentPartPr/>
              <p14:nvPr/>
            </p14:nvContentPartPr>
            <p14:xfrm>
              <a:off x="5499000" y="2577960"/>
              <a:ext cx="1492560" cy="48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3FA69A-EC71-4418-81CE-1F86213182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9640" y="2568600"/>
                <a:ext cx="1511280" cy="5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245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Visualizing deep layers: Layer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8139" y="256503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9006" y="2563264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98640" y="2565038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57539" y="256503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99" y="908475"/>
            <a:ext cx="1729584" cy="1693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282" y="935019"/>
            <a:ext cx="1680536" cy="1666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767" y="935019"/>
            <a:ext cx="1729584" cy="1666818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05505"/>
              </p:ext>
            </p:extLst>
          </p:nvPr>
        </p:nvGraphicFramePr>
        <p:xfrm>
          <a:off x="5334267" y="935020"/>
          <a:ext cx="1687551" cy="1666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9300" y="908191"/>
            <a:ext cx="1729584" cy="1693646"/>
          </a:xfrm>
          <a:prstGeom prst="rect">
            <a:avLst/>
          </a:prstGeom>
        </p:spPr>
      </p:pic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2810915" y="908191"/>
          <a:ext cx="1687551" cy="1666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23766" y="908191"/>
            <a:ext cx="1729584" cy="2116526"/>
            <a:chOff x="423766" y="1226239"/>
            <a:chExt cx="1729584" cy="211652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766" y="1226239"/>
              <a:ext cx="1729584" cy="169364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649606" y="2881100"/>
              <a:ext cx="1273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Layer 1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088EFFC-144D-48B3-B861-369D80331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58" y="1091477"/>
            <a:ext cx="5405915" cy="5361787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B2E2C14-F2D5-4EB6-88E7-2D20436CD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09763"/>
              </p:ext>
            </p:extLst>
          </p:nvPr>
        </p:nvGraphicFramePr>
        <p:xfrm>
          <a:off x="3335909" y="1114942"/>
          <a:ext cx="5428480" cy="533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2729"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262"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262"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700" dirty="0"/>
                    </a:p>
                  </a:txBody>
                  <a:tcPr marL="294143" marR="294143" marT="147071" marB="14707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A27D72-CFFB-4A8F-88E7-F9B1697BF205}"/>
                  </a:ext>
                </a:extLst>
              </p14:cNvPr>
              <p14:cNvContentPartPr/>
              <p14:nvPr/>
            </p14:nvContentPartPr>
            <p14:xfrm>
              <a:off x="3232080" y="1035000"/>
              <a:ext cx="5575680" cy="548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A27D72-CFFB-4A8F-88E7-F9B1697BF2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22720" y="1025640"/>
                <a:ext cx="5594400" cy="54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997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Visualizing deep layers: Layer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8139" y="256503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9006" y="2563264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98640" y="2565038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57539" y="256503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99" y="908475"/>
            <a:ext cx="1729584" cy="1693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282" y="935019"/>
            <a:ext cx="1680536" cy="1666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767" y="935019"/>
            <a:ext cx="1729584" cy="1666818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334267" y="935020"/>
          <a:ext cx="1687551" cy="1666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9300" y="908191"/>
            <a:ext cx="1729584" cy="1693646"/>
          </a:xfrm>
          <a:prstGeom prst="rect">
            <a:avLst/>
          </a:prstGeom>
        </p:spPr>
      </p:pic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2810915" y="908191"/>
          <a:ext cx="1687551" cy="1666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23766" y="908191"/>
            <a:ext cx="1729584" cy="2116526"/>
            <a:chOff x="423766" y="1226239"/>
            <a:chExt cx="1729584" cy="211652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766" y="1226239"/>
              <a:ext cx="1729584" cy="169364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649606" y="2881100"/>
              <a:ext cx="1273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Layer 1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6968C51-9384-41F1-BB35-5C747B2FB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881" y="908191"/>
            <a:ext cx="5856694" cy="56441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3532DF-8685-4180-9BCE-3F0ED3579134}"/>
                  </a:ext>
                </a:extLst>
              </p14:cNvPr>
              <p14:cNvContentPartPr/>
              <p14:nvPr/>
            </p14:nvContentPartPr>
            <p14:xfrm>
              <a:off x="1168560" y="838080"/>
              <a:ext cx="6026400" cy="389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3532DF-8685-4180-9BCE-3F0ED35791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9200" y="828720"/>
                <a:ext cx="6045120" cy="39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751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Visualizing deep layers: Layer 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8139" y="256503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9006" y="2563264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98640" y="2565038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57539" y="256503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Layer 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99" y="908475"/>
            <a:ext cx="1729584" cy="1693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282" y="935019"/>
            <a:ext cx="1680536" cy="1666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767" y="935019"/>
            <a:ext cx="1729584" cy="1666818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334267" y="935020"/>
          <a:ext cx="1687551" cy="1666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9300" y="908191"/>
            <a:ext cx="1729584" cy="1693646"/>
          </a:xfrm>
          <a:prstGeom prst="rect">
            <a:avLst/>
          </a:prstGeom>
        </p:spPr>
      </p:pic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2810915" y="908191"/>
          <a:ext cx="1687551" cy="1666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23766" y="908191"/>
            <a:ext cx="1729584" cy="2116526"/>
            <a:chOff x="423766" y="1226239"/>
            <a:chExt cx="1729584" cy="211652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766" y="1226239"/>
              <a:ext cx="1729584" cy="169364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649606" y="2881100"/>
              <a:ext cx="1273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Layer 1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51B2E76-D42B-4483-9EB6-43D249805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419" y="935020"/>
            <a:ext cx="5941546" cy="58180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E954CB-A153-40E9-B2A4-212953B06450}"/>
                  </a:ext>
                </a:extLst>
              </p14:cNvPr>
              <p14:cNvContentPartPr/>
              <p14:nvPr/>
            </p14:nvContentPartPr>
            <p14:xfrm>
              <a:off x="1123920" y="870120"/>
              <a:ext cx="8223480" cy="591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E954CB-A153-40E9-B2A4-212953B064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4560" y="860760"/>
                <a:ext cx="8242200" cy="59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9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190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Visualizing what a deep network is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272</cp:revision>
  <cp:lastPrinted>2017-10-27T03:42:45Z</cp:lastPrinted>
  <dcterms:created xsi:type="dcterms:W3CDTF">2017-07-10T20:19:53Z</dcterms:created>
  <dcterms:modified xsi:type="dcterms:W3CDTF">2017-10-28T22:42:51Z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401490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