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image/tiff" Extension="tiff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theme+xml" PartName="/ppt/theme/theme2.xml"/>
  <Override ContentType="application/inkml+xml" PartName="/ppt/ink/ink1.xml"/>
  <Override ContentType="application/inkml+xml" PartName="/ppt/ink/ink2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70" r:id="rId3"/>
    <p:sldId id="27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3836"/>
    <p:restoredTop sz="94674"/>
  </p:normalViewPr>
  <p:slideViewPr>
    <p:cSldViewPr snapToGrid="0" snapToObjects="1">
      <p:cViewPr varScale="1">
        <p:scale>
          <a:sx n="72" d="100"/>
          <a:sy n="72" d="100"/>
        </p:scale>
        <p:origin x="10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28T22:50:18.72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17410 7214 0,'17'0'16,"36"0"-1,0 0-15,0 0 16,88-17 0,53-1-16,-106-17 15,18 17-15,71-35 16,-36 0 0,-106 53-16,-17-17 0,17-1 15</inkml:trace>
  <inkml:trace contextRef="#ctx0" brushRef="#br0" timeOffset="295.283">18221 7197 0,'0'0'15,"35"53"-15,-35-18 0,36 53 16,-19-35-16,36 88 15,-35-70-15,17 70 16,0-88-16,1 35 16,-36-53-16,17 36 15,-34-54-15,-1 19 16,0-19-16,-35-17 0,-35 18 16,18 0-16,-71-18 15,70 0-15,-53-18 16,72 18-1,-37-18-15,54 1 16</inkml:trace>
  <inkml:trace contextRef="#ctx0" brushRef="#br0" timeOffset="1016.889">19262 6897 0,'-36'0'0,"19"0"16,-36 53-16,35-18 15,1 18-15,-19 88 16,19-70-16,-1 123 16,18-106-16,18 0 15,-18 0-15,17 0 0,19-17 16,16 52-16,-16-70 16,-1-17-16,53 17 15,0-18 1,-52-18-16</inkml:trace>
  <inkml:trace contextRef="#ctx0" brushRef="#br0" timeOffset="1695.693">20232 7003 0,'-35'-36'0,"70"72"0,-88-72 15,0 19-15,35 17 16,-52 17-16,35 1 16,-36 53-1,36-19-15,-1 54 16,19-53-16,17 88 16,0-88-16,35 71 15,-17-71-15,52 35 16,-34-53-16,52 0 15,-53-17-15,18 0 16,-18-18-16,-17-18 16,-1 0-1,-17-17-15,0 17 0,-17-17 16,-1 18-16,18-1 16,-17 0-1,34 1 1,18 17-1,1-18-15,-19 18 0,36-18 16,-35 18-16,-18-17 16,18 17-16,-18 17 31,0 1-31,-18 0 16,18-1-1,0 1-15,0 0 0,0 17 16,18-18-16,-1 36 15,1-35-15,17 0 16,0-1-16,-17-17 16,0 18-16</inkml:trace>
  <inkml:trace contextRef="#ctx0" brushRef="#br0" timeOffset="2019.585">20655 6668 0,'0'0'0,"18"0"0,-1 35 16,1-18-16,0 19 15,17-1-15,0 18 0,18 106 16,-18-89-16,18 107 16,-35-89-16,17 0 15,-17-17-15,-18 17 0,18 53 16,-18-88-16,-18 70 16,0-70-1,-17 35-15,0-52 16,17 17-16</inkml:trace>
  <inkml:trace contextRef="#ctx0" brushRef="#br0" timeOffset="3387.905">12136 16828 0,'0'0'0,"17"0"16,1 0-16,17 17 0,0-17 15,1 18-15,17-18 16,17 17-16,-17 1 0,88-18 16,-53 18-16,53-18 15,-70 0-15,35-18 16,-53 18-16,0 0 16,-71 0-1</inkml:trace>
  <inkml:trace contextRef="#ctx0" brushRef="#br0" timeOffset="3804.351">12524 16563 0,'0'-18'32,"-18"18"-17,0 18 1,1 0-16,-54 17 15,36-18-15,-53 36 16,52-35-16,-52 35 16,53-35-1,17 17-15,1-17 0,-1 34 16,18-34-16,18 0 16,-1 17-16,36 0 15,18 18-15,-36-35 16,18-1-16,0 1 0,0 17 15,35 1 1,-53-19-16,1 1 16</inkml:trace>
  <inkml:trace contextRef="#ctx0" brushRef="#br0" timeOffset="15214.956">21766 7338 0,'0'0'0,"18"0"47,0 0-31,-1 0-16,1 0 0,35 0 15,-18 0-15,36 0 16,-36 0-16,36-18 16,-36 18-16,-18 0 15,1-17-15,0 17 0,-18 17 16</inkml:trace>
  <inkml:trace contextRef="#ctx0" brushRef="#br0" timeOffset="15377.218">21855 7549 0,'35'0'15,"-17"0"-15,52 0 16,-35-17 0,18 17-16,18 0 15,-36 0-15</inkml:trace>
  <inkml:trace contextRef="#ctx0" brushRef="#br0" timeOffset="18507.776">24518 6932 0,'18'0'16,"-1"0"-16,1 0 0,17 0 15,71 0-15,-35 0 16,-1 0-16,1 0 0,88 0 16,-89-18-16,1 18 15,-18 0-15,-1 0 0,37-17 16,-72 17-16,1-18 16,-36 18-1,-17-17-15</inkml:trace>
  <inkml:trace contextRef="#ctx0" brushRef="#br0" timeOffset="18763.455">25065 6914 0,'0'0'15,"18"53"-15,-1 0 0,1-17 16,17 16-16,0 1 0,1 0 16,52 53-16,-53-53 15,0 0-15,1 18 0,-1 34 16,-17-52-1,-18 35-15,-18-52 16,-17 34-16,-18-52 16,-35 17-16,35-35 15,-53 18-15,53-18 16,-35-18 0,35 1-16,0 17 15,35-18-15,1 18 16</inkml:trace>
  <inkml:trace contextRef="#ctx0" brushRef="#br0" timeOffset="19431.229">25876 7638 0,'-17'0'16,"-1"0"-16,-17 53 15,35-36-15,-18 71 16,0-35-16,18-17 16,18 52-1,17-18-15,-17-52 16,17 17-16,18-17 15,18 0 1,-36-18-16,0 0 0,-17-18 16</inkml:trace>
  <inkml:trace contextRef="#ctx0" brushRef="#br0" timeOffset="19703.478">26141 7938 0,'0'0'15,"0"35"-15,-18-18 0,18 1 16,18 0-16,-1-1 16,1 1-16,0-18 0,17 18 15,36-1-15,-36-17 16,-17-17-16,17 17 0,-18-18 16,19-17-16,-36 17 15,0-17-15,-36 0 16,1 17-16,-35-17 15,34 35-15,-17 0 16,36 0-16,17 17 16,17-17-1</inkml:trace>
  <inkml:trace contextRef="#ctx0" brushRef="#br0" timeOffset="20009.287">26582 8026 0,'0'35'0,"0"-70"0,17 70 47,-17-70-31,0 17-16,18-17 0,-18 17 15,35-17-15,-17 17 16,0 18-16,-1 0 16,1 0-16,0 36 15,-1-1-15,-17-18 16,18 19-16,-18 17 16,0-36-16,0 1 0,17 17 15</inkml:trace>
  <inkml:trace contextRef="#ctx0" brushRef="#br0" timeOffset="20226.175">26899 7920 0,'0'0'15,"18"0"-15,0 0 0,35 0 16,-36-18-16,36 18 16,-18 0-16,1-17 15</inkml:trace>
  <inkml:trace contextRef="#ctx0" brushRef="#br0" timeOffset="20436.735">27005 7691 0,'0'52'16,"0"1"-16,0 36 15,0-36-15,18 35 16,-1-53-16,-17 0 15,18 18-15,0-35 16,-1-1-16</inkml:trace>
  <inkml:trace contextRef="#ctx0" brushRef="#br0" timeOffset="20988.202">27182 8043 0,'17'18'16,"-34"-36"-16,52 18 0,-18 0 15,19-17-15,-19-1 16,1 0-16,0 1 0,-1-1 16,-17 1-16,-35-1 31,17 18-31,-17 0 15,17 0-15,1 18 0,-1 17 16,18-18-16,18 19 16,-18-19-16,35 19 15,-17-19 1,17 1-16,-17-18 16,17 18-16,-17-18 15,-1-18-15,-17 0 16,0 1-1,-17 17 1,34 0 15,-17-18-31,18 18 16,-1 0-16,1 0 16,0-18-16,-1 18 15,1-17-15,0 17 16,-1-18-1,1 18-15,-18 18 16,18-1-16,-1 1 16,-17 0-16,18-1 15,-18 1 1,18 0-16,-18-1 16</inkml:trace>
  <inkml:trace contextRef="#ctx0" brushRef="#br0" timeOffset="21188.734">27746 7955 0,'0'0'0,"18"0"15,17 0-15,-17 0 16,17 0-16,-18 0 15,1-17-15,17 17 16</inkml:trace>
  <inkml:trace contextRef="#ctx0" brushRef="#br0" timeOffset="21449.704">27852 7673 0,'0'18'16,"0"34"-1,0-16-15,-18 52 16,18-35-16,0 35 16,0-53-16,35 18 15,-17-17-15,17-1 16,-17-35-16,35 17 15,-35-17-15,17-17 16,-18 17 0,-17-18-16</inkml:trace>
  <inkml:trace contextRef="#ctx0" brushRef="#br0" timeOffset="22110.528">28575 6526 0,'-18'-17'0,"36"34"0,-36-52 16,1 35-16,-1 0 0,-17 53 15,17 0 1,-35 106-16,36-53 15,17-1-15,-18 1 0,18 0 16,35 106-16,1-124 16,-1 0-16,71 36 15,-53-72-15,52 19 16,-69-53-16,17-1 16,-36 1-16</inkml:trace>
  <inkml:trace contextRef="#ctx0" brushRef="#br0" timeOffset="23178.669">29492 6773 0,'-35'-35'16,"70"70"-16,-88-88 0,36 53 15,-54 0-15,36 0 16,-36 36-16,36-1 15,-36 53 1,54-17-16,-1 52 0,18-52 16,35 52-1,1-70-15,52 35 16,-35-52-16,0-1 0,0 0 16,70 0-16,-70-35 15,0 0-15,0 0 16,-18 0-1,-52-17 1,-19 17-16</inkml:trace>
  <inkml:trace contextRef="#ctx0" brushRef="#br0" timeOffset="23596.281">30198 7479 0,'0'18'0,"0"-36"0,0 53 15,0-17-15,0 35 16,-18-18-16,-35 18 16,36-18-16,-19 0 15,19-17-15,-1 0 0,0-1 16,1 1-16</inkml:trace>
  <inkml:trace contextRef="#ctx0" brushRef="#br0" timeOffset="24502.908">31097 6862 0,'18'-18'0,"-18"0"16,-18 1-16,1 17 16,-19 0-16,-16 17 15,34 1-15,-53 35 16,36-18-16,0 53 15,35-35 1,-18 35-16,36-35 16,17 36-16,-17-37 15,17 19-15,-17-36 16,17-17-16,-17 0 16,-1-1-16,1-17 0,-1 18 15,19-53 1,-19 17-1,-17-17-15,0 17 16,0 0-16,18 1 16,0 17-1,-1 0-15,1 0 16,0 0-16,-1 0 16,-17 17-1,-17-17 1,-1 18-16,18 0 15,0-1 1,0 1-16,18 0 16,-18-1-16,17 36 15,1-35-15,-1 17 16,-17-17 0,36-1-16</inkml:trace>
  <inkml:trace contextRef="#ctx0" brushRef="#br0" timeOffset="24964.033">31485 6597 0,'-17'-18'15,"17"1"-15,17 34 16,1 1-1,17 0-15,1 17 16,-19-17-16,36 17 16,-35-18-1,17 36-15,0-17 16,1 52-16,-19-53 16,1 36-16,17 34 15,0 19 1,-35-71-16,0 0 0,0 0 15,-17 70-15,17-70 16,-71 53-16,54-71 16,-54 53-16,36-52 15,0-19-15,-18 19 16</inkml:trace>
  <inkml:trace contextRef="#ctx0" brushRef="#br0" timeOffset="28123.159">31027 6191 0,'0'18'15,"0"-36"63,0 1-62,17-1-16,-17 0 16,0-35-1,18 1-15,-18 16 16,0 1-16,18-36 16,-18 36-16,0-18 15,17 36-15,-17-1 0,0-17 16,0 17-1,18 0 1,0 18 93,-1 0 204,-34 0-282</inkml:trace>
  <inkml:trace contextRef="#ctx0" brushRef="#br0" timeOffset="29184.451">30850 6033 0,'18'0'31,"0"17"-15,-1 1-1,1-1-15,17 19 16,-17-1-16,-18-17 16,18-1-16,-18 1 15,17 0-15,-17-1 0,18 1 16,-1-18 0,19-18-16,-19 1 15,1-1-15,17-17 0,-17 17 16,0 0-16,-1-17 0,1 35 15,17-35 1</inkml:trace>
  <inkml:trace contextRef="#ctx0" brushRef="#br0" timeOffset="30219.214">29351 5786 0,'18'-18'16,"-18"36"31,0-1-47,0 18 0,0 1 15,-18 34 1,18-34-16,0 34 15,18-35-15,-1 36 16,-17-53-16,18 17 16,-18-17-1,18-18 1,-36-18-16</inkml:trace>
  <inkml:trace contextRef="#ctx0" brushRef="#br0" timeOffset="30469.541">29281 6103 0,'0'35'16,"0"-70"-16,0 88 0,17 0 16,-17-35-1,18 17-15,-1-18 0,1 1 16,0 0-16,17-1 15,-17-17-15,17-17 16,-17 17-16,17-36 16,-17 19-16,-1-18 15,-17 17-15,0-35 16</inkml:trace>
  <inkml:trace contextRef="#ctx0" brushRef="#br0" timeOffset="31309.699">29404 5715 0,'0'18'47,"18"-18"-31,-1 0-1,1 0 1,0-18 156,-1 18-157,1 0-15,17 0 16,-17-18-16,35 18 16,-18 0-16,36 18 15,-19-18-15,1 18 16,88-18-1,-52 0-15,69-18 0,-69 18 16,87-18-16,-88 18 16,71-17-16,-88 17 15,34 0 1,-52 17-16,0-17 16,-35 0-16,-1 18 0,1-18 15,0 0-15,-1 18 16,1-18-1,0 0 1,-1 0-16,1-18 16</inkml:trace>
  <inkml:trace contextRef="#ctx0" brushRef="#br0" timeOffset="34957.131">19861 11165 0,'-17'0'0,"34"0"15,36 18-15,0-18 16,0 0-16,0 0 15,88 0-15,-88 0 16,0 0-16,18 0 0,-36 0 16,18 0-16,-18 0 15,-17 0-15,-1 0 0</inkml:trace>
  <inkml:trace contextRef="#ctx0" brushRef="#br0" timeOffset="35118.585">20249 10883 0,'0'0'16,"0"88"-16,0-17 15,0 70-15,18-88 16,0 18-16,-1-19 0,54 37 16</inkml:trace>
  <inkml:trace contextRef="#ctx0" brushRef="#br0" timeOffset="35752.774">22278 10319 0,'18'0'15,"17"0"-15,18 0 16,70 0-16,-52-18 16,105 0-16,-88 1 15,-17-1-15,70 1 16,-70-1-16,-18 18 16,17 0-16,-70-18 15,18 18-15</inkml:trace>
  <inkml:trace contextRef="#ctx0" brushRef="#br0" timeOffset="36007.451">22966 10301 0,'0'0'15,"-18"53"-15,18-18 0,53 71 16,-35-53-16,70 88 16,-53-70-16,1-1 0,52 89 15,-71-88 1,19-1-16,-19 54 15,-17-71-15,-17 17 16,-1-52-16,-17-1 0,-36 19 16,18-36-16,-35 0 15,35-18-15,-53 18 16,71 0 0,-36-18-16,54 18 15,-18 0-15</inkml:trace>
  <inkml:trace contextRef="#ctx0" brushRef="#br0" timeOffset="36659.006">23989 11095 0,'0'0'15,"-53"-18"-15,35 18 16,-35 0-16,18 18 16,-18 17-16,18-17 15,35 17-15,-18-17 0,18 17 16,53 18-16,-17-35 15,52 52 1,-35-52-16,17 35 16,-35-18-16,1-17 15,-36-1-15,17-17 0,-17 18 16,-17-1-16,-19-17 0,1 18 16,0-18-16,0 18 0,-18-18 15,17 0-15,1 0 0,0 0 16,35-18-1</inkml:trace>
  <inkml:trace contextRef="#ctx0" brushRef="#br0" timeOffset="36914.452">24289 11448 0,'17'0'16,"19"-18"0,-19 18-16,19 0 15,-1-18-15,0 18 16,-17 0-16,-1-17 15</inkml:trace>
  <inkml:trace contextRef="#ctx0" brushRef="#br0" timeOffset="37092.928">24342 11201 0,'0'17'15,"17"19"1,-17-1-1,0 0-15,36 53 16,-36-52-16,17 52 16,1-53-16,0 0 15,-1-17-15,1 0 0,17-18 16</inkml:trace>
  <inkml:trace contextRef="#ctx0" brushRef="#br0" timeOffset="37466.419">24659 11412 0,'-17'36'16,"17"-1"-1,17 18 1,1-18-16,52 0 16,-17-35-1,-17-17 1,-19-1-16,1-17 15,-18 17-15,0 1 16,-18-1-16,18 0 0,-17 1 16,17 34-16,0 19 15,0-19-15,17 54 16,1-36-16,17 36 16,-17-36-1,-1 35-15,-17-52 16,0 0-16,-17-1 15,-19 1 1,1-18-16,18-18 0,-54 1 16,0-19-1,54 36-15,-1-17 0,1-1 16</inkml:trace>
  <inkml:trace contextRef="#ctx0" brushRef="#br0" timeOffset="37705.054">24977 11060 0,'0'17'16,"0"19"-16,17 34 15,1-17-15,0 53 16,-18-53-16,17-18 15,1 18-15,-18-35 0,35 34 16,-35-34-16,35-18 16,-17 0-1</inkml:trace>
  <inkml:trace contextRef="#ctx0" brushRef="#br0" timeOffset="37966.75">25241 11430 0,'0'0'16,"18"0"-16,0 0 0,17-18 16,-18 1-16,19-1 15,-19 0-15,-17 1 16,0-1-16,-17 18 16,-1 0-1,-17 35-15,17-17 16,1 53-16,17-54 15,17 36-15,36-18 16,-18-17-16,54-18 16,-54 0-1,35-18-15,-34 1 16</inkml:trace>
  <inkml:trace contextRef="#ctx0" brushRef="#br0" timeOffset="38355.26">26035 10037 0,'-18'0'16,"36"0"-16,-53 0 0,17 17 0,0 54 15,1-18 1,17 123-16,0-70 15,17 0-15,1 17 16,0 1-16,17-19 0,53 72 16,-53-107-16,54 19 15,-54-54-15,36 0 16,-54-35-16,1 0 16</inkml:trace>
  <inkml:trace contextRef="#ctx0" brushRef="#br0" timeOffset="38933.998">27058 10142 0,'0'0'0,"-18"-17"0,-52 17 16,35 17-16,-18 1 15,17 17-15,1 1 16,0-1-16,17 18 0,1 53 15,34-53-15,36 52 16,0-52-16,18 0 16,52 53-1,71 53 1,-123-89-16,-54 1 16,-52-36-1,-88-17 1,52-18-16,-17 0 0,-71 0 15,0 0 1,142 0 0</inkml:trace>
  <inkml:trace contextRef="#ctx0" brushRef="#br0" timeOffset="39441.346">27869 11183 0,'0'0'15,"18"18"-15,-36 17 0,1-17 16,-1 17-16,1 0 0,-19 0 15,-34 36 1,34-53-16,-16 17 16,34-35-16</inkml:trace>
  <inkml:trace contextRef="#ctx0" brushRef="#br0" timeOffset="40235.634">28893 10319 0,'0'0'16,"17"-36"-16,1 19 0,-18-36 16,0 35-1,-35 1-15,-1 17 16,1 17-16,-71 36 15,0 53 1,53-18-16,0-17 0,1 17 16,16 71-16,36-71 15,53 35-15,0-70 16,71 36-16,-54-72 16,1 1-16,-1-1 15,1-17-15,17-17 16,-53-1-16,-17-17 15,-18 17-15,-18-35 16,1 18-16,-54 0 0,36 17 16,-18 18-1,35 0-15,36 0 16,0 18 0,52-18-16,-35 0 15,-17 0-15,17 17 16,-17 1-1,-18 0-15,-18-1 0,1 36 16,-1 18 0,18-54-16,0 54 15,0-53-15,35 17 16,-17-35-16,17 18 16</inkml:trace>
  <inkml:trace contextRef="#ctx0" brushRef="#br0" timeOffset="40523.901">29386 9948 0,'71'36'15,"-36"-1"-15,18 18 16,53 53-16,-53-36 16,53 107-16,-71-89 15,0 18-15,-17-18 16,0 0-16,-36 0 0,18 0 0,-35 1 16,-18 34-1,0-52-15,18-18 16,-18-1-16,0-16 0,17-1 15</inkml:trace>
  <inkml:trace contextRef="#ctx0" brushRef="#br0" timeOffset="44105.753">27023 11748 0,'0'17'16,"17"-17"-1,1 0 1,-18 18 0,0-1-1,0 1 1,0 0-16,0-1 0,0 19 15,0-19-15,0 36 16,0-35 0,18-1-16,-18 1 15,17 0 1,1-1-16,0 1 16,-1-18-16,36 18 15,-35-18-15,-1 0 16,1 0-16,53 0 15,-54 17-15,19-17 16,16 0-16,-16 0 0,17 0 0,0 0 16,70 0-1,-52 0-15,52 0 16,-52 0-16,-18 0 16,17 18-16,1-18 0,70 0 15,-88 18-15,70-36 16,-70 18-16,0 0 15,-18-18-15,1 18 0,16-17 16,-16 17-16,-1-18 16,-17 18-1,17 0-15,-17 0 16,17 18 0,-17-18-16,-1 0 15,1 0-15,-1 0 16,-17-18 31,-17 18-32,17-35-15,-18 17 16,18-17 0,-17 17-16,17 1 15,0-1-15,0 0 0,-18-17 16,18 17-1,0 1-15,18-19 16,-18 19-16,0-1 16,0-17-16,0 17 15,-18 18 17</inkml:trace>
  <inkml:trace contextRef="#ctx0" brushRef="#br0" timeOffset="44473.007">28681 11818 0,'0'0'0,"0"18"0,17-18 31,1-18-31,0 0 16,-1 1-16,-17-1 16,18 1-16,-18-1 0,18-17 15,-18 17 1,17 0-16,1 1 16,-18-1-16,18 18 15,-1 0-15,1 18 16,0-18-16,-1 35 15,1-17-15,17-1 16,-17 1 0,-1-18-16,1 18 15</inkml:trace>
  <inkml:trace contextRef="#ctx0" brushRef="#br0" timeOffset="45340.36">26829 11871 0,'17'0'62,"1"0"-46,-18-18-1,35 1 1,-17-1-16,0 0 16,-1 1-16,1-18 15,-18 17-15,35-17 16,-35 17-16,18 0 31,-1 1-31,1 34 16,-18 1-1,18 0-15,17-1 16,0 1-16,1 0 16,-1-18-16,0 17 15,-17-17 1</inkml:trace>
  <inkml:trace contextRef="#ctx0" brushRef="#br0" timeOffset="51336.08">24007 7073 0,'0'18'16,"0"-1"-1,0 1-15,0 17 16,0 54-16,0-36 15,-36 88-15,19-71 16,-19 1-16,1 17 0,0-35 16,-36 53-1,36-71-15,-18 18 16,35-53-16,1 0 16,-19 0-16,36-18 0,-17-35 15,17 18-15,0-36 16,0 19-16,17 16 15,1 1-15,-18 0 0,0-1 16,18 1-16,-1 35 16,-17-17-1,18 17-15,17 0 16,-17 17-16,17 1 0,18 35 16,-35-18-16,17 0 15,0 1-15,-17 16 16,53 19-16,-36-36 15,18 18-15,-36-35 16,1 17 0</inkml:trace>
  <inkml:trace contextRef="#ctx0" brushRef="#br0" timeOffset="52514.703">21502 12277 0,'0'-18'32,"-18"-17"-17,18 17-15,0-17 0,0-71 16,-17 53-16,17-106 15,-18 71-15,-17-106 16,17 88-16,-53-105 16,54 122-16,-54-69 15,54 87-15,-19-52 16,36 70 0,0-53-16,18 53 15,35-53-15,-18 71 16,36-36-16,-18 71 15,17 0-15,-52 18 16,35 35 0,-36 0-16,19 35 15,-36-35-15,-18 35 16,0-35-16,1 18 16,17-36-16,0 0 0,35 18 15,-17-18-15,17 1 16,35 17-1,1-1 1,-53-16-16,-1-19 0,-17 1 0,-17 17 16,-19-17-16,-52 17 15,35-17-15,-53-1 16,54-17 0,-1 18-16,35-18 15,18-18 1</inkml:trace>
  <inkml:trace contextRef="#ctx0" brushRef="#br0" timeOffset="97081.731">14834 17868 0,'0'0'0,"18"0"16,17-17-1,-17-19-15,88-34 16,-36-1-16,1 18 16,-1-17-16,19-1 0,16 18 15,89-88-15,-88 88 16,88-70-1,-123 70-15,-1 0 0,36-35 16,-70 70-16,-1-35 16</inkml:trace>
  <inkml:trace contextRef="#ctx0" brushRef="#br0" timeOffset="97565.754">14958 17374 0,'17'0'0,"-34"0"0,34 36 31,-52 34-15,18-35-16,-19 18 15,1-17-15,-18 87 16,18-88-16,-1 54 16,19-54-16,17 0 0,0-17 15,17-1-15,54 1 16,-18-18-16,18 0 15,-1-18-15,18 1 0,53-19 16,-70 36-16,35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17-10-28T22:53:52.73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18380 9419 0,'17'0'31,"36"0"-15,-17 0-16,-1 0 15,53 0-15,-35 0 16,18 0-16,-1 0 0,1 0 15,17 0-15,0 18 16,18-18-16,0 0 0,0 17 16,17-17-16,71 18 15,-88-18-15,-18 18 0,0-18 16,71 0-16,-88 0 16,34 0-16,-69 0 15,-36-18 1</inkml:trace>
  <inkml:trace contextRef="#ctx0" brushRef="#br0" timeOffset="4671.708">6544 11359 0,'0'0'15,"0"-35"-15,0 18 0,-18-1 16,1 0-16,-36-17 16,18 17-16,-71 36 15,53 17-15,-35 89 16,35-36-16,-35 124 16,70-89-16,18 71 15,18-123-15,17-1 16,18 1-16,0-36 0,70 18 15,-70-35-15,70-18 16,-70-18-16,18-53 16,-53 54-1,-18-71-15,-18 52 16,-35 1-16,35 17 16,1 1-16,34 17 31,19-18-16,-1 0-15,36 18 16,-54 0-16,18 0 16,1 0-1,-19 36-15,-17 17 16,0 17 0,-17-17-1,17-35-15,17 35 16,-17-18-16,18 0 15,-18-17-15,0 0 0,35-1 16</inkml:trace>
  <inkml:trace contextRef="#ctx0" brushRef="#br0" timeOffset="4859.809">7144 11606 0,'0'18'16,"0"0"-1</inkml:trace>
  <inkml:trace contextRef="#ctx0" brushRef="#br0" timeOffset="4982.106">7285 12012 0</inkml:trace>
  <inkml:trace contextRef="#ctx0" brushRef="#br0" timeOffset="5628.648">7638 11677 0,'17'0'16,"36"0"-1,-35 0-15,17 0 16,0-18-16,1 18 0,-1 0 16,0-17-16,18 17 15,-35 0-15</inkml:trace>
  <inkml:trace contextRef="#ctx0" brushRef="#br0" timeOffset="5758.495">7726 11906 0,'0'0'16,"17"36"-16,19-36 0,-19 0 16,36 0-16,-17 0 0,52-18 15,-53 18 1,0-18-16</inkml:trace>
  <inkml:trace contextRef="#ctx0" brushRef="#br0" timeOffset="6472.894">9719 11606 0,'18'-53'15,"-36"106"-15,36-141 0,-18 18 16,0 34-16,-18 19 0,0-1 15,-52-17 1,35 35-16,-54 53 16,54 0-16,-18 0 0,18 17 15,17 1-15,1-1 0,17 18 16,0-17-16,17-18 0,19 0 16,52 35-1,-35-53-15,70-17 16,-88-18-16,54 0 15,-54-18-15,18-35 16,-53 36-16,0-36 16,0 18-16,-18 17 15,1 18-15,17-18 0,-18 18 16,0 0-16,36 18 16,-18 0-1,18-1-15,-18 1 0,17 17 16,1-17-16,-1 17 15,-17-17 1,18-1 0,0 1-16,-1 0 15,1-1-15,0 1 16</inkml:trace>
  <inkml:trace contextRef="#ctx0" brushRef="#br0" timeOffset="6929.204">10601 11659 0,'0'0'0,"18"0"0,17 0 16,18 0-1,53-17 1,-53 17-16,52-18 15,-52 18-15,-17 0 0,34-18 16,-52 18-16,-1 0 16</inkml:trace>
  <inkml:trace contextRef="#ctx0" brushRef="#br0" timeOffset="7790.914">12806 10478 0,'0'17'16,"35"36"-16,-17 0 16,35 70-16,-36-70 15,1 18-15,0 17 16,-18-53-16,0 18 15,-18-35-15,0-18 16,1 0-16,-19 0 0,-34-35 16,35 17-16,-1-35 15,19 35-15,17-17 16,17 18 0,19 17-16,-1 0 15,0 17-15,18-17 0,35 35 16,-35-17-16,0 0 0,18 17 15,-54-17-15,-17 17 16</inkml:trace>
  <inkml:trace contextRef="#ctx0" brushRef="#br0" timeOffset="8098.734">12259 11430 0,'35'0'16,"1"0"-16,69 0 15,-16-18-15,16 18 16,1-17-16,141-1 15,-123 0-15,105 18 16,-141 0-16,18 0 16,-35 0-16,-18 0 0,-1 18 15,1 17 1,-70 18-16,-19-35 16</inkml:trace>
  <inkml:trace contextRef="#ctx0" brushRef="#br0" timeOffset="8464.744">12559 11818 0,'0'0'15,"53"35"-15,-18 1 0,36 17 16,-36-18 0,35 35-16,-52-17 15,0 18-15,-18-36 16,-18 36-16,-17-54 16,-36 19-1,36-36-15,-36 0 16,36-36-16,35 19 15,0-19-15,18 19 16,52 17-16,-34 0 16,-1 0-16,18 17 0,-18-17 15,36 36 1,-36-19-16,0-17 16</inkml:trace>
  <inkml:trace contextRef="#ctx0" brushRef="#br0" timeOffset="9028.26">13441 11906 0,'-35'-35'16,"70"70"-16,-88-70 0,18 17 16,-1 36-16,1 17 15,17 1-15,-17 52 16,35-53-16,18 36 15,-1-36-15,54 18 16,-36-36-16,36 1 16,-54-18-16,36 0 15,-35 0-15,0-18 16,-18 1-16,0-1 0,0 0 16,0-17-1,-18 35 1,18 18-1,18 17-15,-18-17 16,17-1-16,-17 1 16,18 0-1,0-1-15,-18 1 63,17 0-48,1-1-15</inkml:trace>
  <inkml:trace contextRef="#ctx0" brushRef="#br0" timeOffset="9816.059">14164 11042 0,'0'0'0,"18"18"16,17-18 0,0 0-16,71 17 15,-71-17-15,18-17 16,0 17-16,-18 0 0,1-18 16,-1 18-1,-53 0 1,1 0-16,-19 18 15,19-18-15,-1 53 16,18-18 0,0 0-16,18 18 0,-1 0 15,1-18-15,35 53 16,-18-35-16,1 0 16,-36-18-16,17 1 15,-34-19-15,-1 19 16,0-36-16,-17 17 0,-53 19 15,35-36-15,-18 17 16,36-17-16,-18-17 16,53-1-16,-17 0 15</inkml:trace>
  <inkml:trace contextRef="#ctx0" brushRef="#br0" timeOffset="10131.429">15134 11060 0,'0'0'16,"-17"-18"-16,-1 18 0,0 18 15,1-18-15,-1 35 0,-17 35 16,35-17-16,-18 71 16,18-71-16,0 70 15,18-70-15,17 35 16,0-52-16,-17-19 16,17 1-16,-17 0 15,17-18-15,-17 0 0,-1 0 16</inkml:trace>
  <inkml:trace contextRef="#ctx0" brushRef="#br0" timeOffset="10617.704">15699 11148 0,'0'0'16,"-18"-35"-16,-17 35 0,-1 17 16,1 18-16,0 1 15,0 52 1,17-35-16,18 35 16,18-53-16,17 18 0,18 0 15,-18-18-15,18 1 16,-18-36-16,1 0 15,-19 0-15,-17-18 16,0 0 0,-17 1-16,-1-1 0,0 18 15,-17-18-15,35 1 16,-18 17-16,36 0 16,17-18-1,1 18-15,-1 0 16,-18 0-16,19 0 15,-19 18-15,-17-1 16,-17 19 0,17-19-16,0 1 0,0 0 15,0-1-15,17 1 16,1-18 0,0 18-16,-1-18 15,1 0-15</inkml:trace>
  <inkml:trace contextRef="#ctx0" brushRef="#br0" timeOffset="10885.178">15963 10883 0,'0'0'15,"18"0"-15,-1 0 0,36 53 16,-17-18-16,34 89 16,-34-54-16,16 72 15,-34-72-15,-18 1 16,18-1-16,-18-17 0,-18 18 16,-17 17-16,0-35 15,-36 35-15,36-53 16,-18 1-16</inkml:trace>
  <inkml:trace contextRef="#ctx0" brushRef="#br0" timeOffset="16005.171">3792 6385 0,'-17'0'15,"34"0"17,19-17-32,-1 17 15,0 0-15,18 0 0,0 0 16,53 0-16,35-18 16,-70 18-1,-19 0-15,1 0 0,18 0 16</inkml:trace>
  <inkml:trace contextRef="#ctx0" brushRef="#br0" timeOffset="17718.12">5362 6332 0,'18'18'31,"35"-18"-31,-18 0 16,18 0-16,106-18 16,-71 18-16,0 0 0,0 0 15,-17 0-15,52 0 16,-70 18-16,-17-18 0</inkml:trace>
  <inkml:trace contextRef="#ctx0" brushRef="#br0" timeOffset="18274.883">8096 6315 0,'0'0'0,"18"0"15,0 0-15,17 0 16,18 0-16,0 17 0,17-17 0,18 18 16,54 0-1,-72-1-15,54 1 16,-72-18-16,37 18 15,-54-18-15</inkml:trace>
  <inkml:trace contextRef="#ctx0" brushRef="#br0" timeOffset="18912.578">10813 6421 0,'0'17'31,"0"36"-15,0 0-16,0 53 16,0-53-16,0 0 0,17 35 15,1-35 1,-18-18-16,18-17 0,-1-1 15,1-17-15,-18-17 16</inkml:trace>
  <inkml:trace contextRef="#ctx0" brushRef="#br0" timeOffset="19196.332">10636 6615 0,'0'0'16,"18"-18"-16,0 0 16,17 1-16,-18-19 15,1 19-15,35-36 0,-35 18 16,-1 17-16,-17 0 16,18 1-16,-18 34 31,18 19-31,-18-19 15,17 1-15,36 52 16,-18-34 0,-17-19-16,17 1 15</inkml:trace>
  <inkml:trace contextRef="#ctx0" brushRef="#br0" timeOffset="19848.342">10319 7479 0,'0'-18'0,"17"18"16,-17 18-16,0 0 15,18 17-15,0-18 16,-18 1 0,0 0-16,-18-18 31,0-18-31,1-35 15,17 18-15,-18 0 16,18-54-16,18 54 16,-18 0-16,53-36 15,-36 54-15,36-1 16,-17 18-16,-19 0 16,1 18-16,-18-1 15,-18 36-15,1-17 16,-19-1-16,19-18 0,-19 1 15,1 35 1,35-35-16,18 17 16,35-17-1,-36-18-15,19 0 16,34 17-16,-52-17 0,17 0 16</inkml:trace>
  <inkml:trace contextRef="#ctx0" brushRef="#br0" timeOffset="20187.002">10830 7232 0,'-17'0'16,"34"0"-16,-52 0 0,0 35 15,17-17-15,18 52 16,0-34-1,0 17-15,0-36 16,35 1-16,-17 0 16,0-18-16,-1 0 15,19-18-15,-36 0 16,17 18-16,-17-17 16,0-1-16,0 36 31,-17-1-31,17 1 15,17 35-15,1-36 16,-1 1 0,1-18-16,0 0 0,-1 0 0</inkml:trace>
  <inkml:trace contextRef="#ctx0" brushRef="#br0" timeOffset="20632.686">11042 7338 0,'0'0'15,"0"35"-15,18-17 0,-18 35 16,17-53-16,1 17 16,-18 1-16,18-18 15,-18-18-15,0-35 16,0 36-16,17-54 15,1 36-15,-1-53 16,-17 70-16,36-35 16,-19 53-16,1 0 15,0 0-15,-1 0 16,-17 18-16,18 17 16,-18-17-16,-18 52 15,1-52-15,-1 17 0,0-17 16,1 17-16,17-17 15,17-1 1,1-17-16,35 36 16,-18-36-16,-17 17 15,-1 1-15,1-18 0,0 18 16,-18-1-16,-36 1 16,1-1-16,0 1 15,0 0-15,-1-18 0,-17 17 16,18-17-16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7361B-9EE3-994B-868D-94E57ECC4CDF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389FE-FF97-1F48-937B-066F4523C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2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5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0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04" y="95617"/>
            <a:ext cx="10515600" cy="1325563"/>
          </a:xfrm>
        </p:spPr>
        <p:txBody>
          <a:bodyPr/>
          <a:lstStyle>
            <a:lvl1pPr>
              <a:defRPr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0849517" y="6457890"/>
            <a:ext cx="134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92471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51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7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5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7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513CB-B5C6-794C-B9FC-914286F7D4D4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13CB-B5C6-794C-B9FC-914286F7D4D4}" type="datetimeFigureOut">
              <a:rPr lang="en-US" smtClean="0"/>
              <a:t>1/30/2019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7227A-95DB-DE4A-82CE-83A3DDE0C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3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<Relationships xmlns="http://schemas.openxmlformats.org/package/2006/relationships"><Relationship Id="rId3" Target="../media/image2.jpeg" Type="http://schemas.openxmlformats.org/officeDocument/2006/relationships/image"/><Relationship Id="rId2" Target="../media/image1.jpeg" Type="http://schemas.openxmlformats.org/officeDocument/2006/relationships/image"/><Relationship Id="rId1" Target="../slideLayouts/slideLayout2.xml" Type="http://schemas.openxmlformats.org/officeDocument/2006/relationships/slideLayout"/><Relationship Id="rId6" Target="../media/image5.png" Type="http://schemas.openxmlformats.org/officeDocument/2006/relationships/image"/><Relationship Id="rId5" Target="../ink/ink1.xml" Type="http://schemas.openxmlformats.org/officeDocument/2006/relationships/customXml"/><Relationship Id="rId4" Target="../media/image3.jpeg" Type="http://schemas.openxmlformats.org/officeDocument/2006/relationships/image"/></Relationships>
</file>

<file path=ppt/slides/_rels/slide3.xml.rels><?xml version="1.0" encoding="UTF-8" standalone="yes" ?><Relationships xmlns="http://schemas.openxmlformats.org/package/2006/relationships"><Relationship Id="rId8" Target="../media/image8.jpeg" Type="http://schemas.openxmlformats.org/officeDocument/2006/relationships/image"/><Relationship Id="rId3" Target="../media/image6.png" Type="http://schemas.openxmlformats.org/officeDocument/2006/relationships/image"/><Relationship Id="rId7" Target="../media/image7.jpeg" Type="http://schemas.openxmlformats.org/officeDocument/2006/relationships/image"/><Relationship Id="rId2" Target="../media/image50.png" Type="http://schemas.openxmlformats.org/officeDocument/2006/relationships/image"/><Relationship Id="rId1" Target="../slideLayouts/slideLayout2.xml" Type="http://schemas.openxmlformats.org/officeDocument/2006/relationships/slideLayout"/><Relationship Id="rId6" Target="../media/image6.jpg" Type="http://schemas.openxmlformats.org/officeDocument/2006/relationships/image"/><Relationship Id="rId11" Target="../media/image13.png" Type="http://schemas.openxmlformats.org/officeDocument/2006/relationships/image"/><Relationship Id="rId5" Target="../media/image5.jpg" Type="http://schemas.openxmlformats.org/officeDocument/2006/relationships/image"/><Relationship Id="rId10" Target="../ink/ink2.xml" Type="http://schemas.openxmlformats.org/officeDocument/2006/relationships/customXml"/><Relationship Id="rId4" Target="../media/image4.jpeg" Type="http://schemas.openxmlformats.org/officeDocument/2006/relationships/image"/><Relationship Id="rId9" Target="../media/image9.jpeg" Type="http://schemas.openxmlformats.org/officeDocument/2006/relationships/imag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30612" y="4026189"/>
            <a:ext cx="73198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Cost function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836353" y="3410417"/>
            <a:ext cx="6908326" cy="17737"/>
          </a:xfrm>
          <a:prstGeom prst="line">
            <a:avLst/>
          </a:prstGeom>
          <a:ln w="19050" cmpd="sng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D0F64C0D-8881-4766-9CF4-1BEE648F5C4B}"/>
              </a:ext>
            </a:extLst>
          </p:cNvPr>
          <p:cNvSpPr txBox="1">
            <a:spLocks/>
          </p:cNvSpPr>
          <p:nvPr/>
        </p:nvSpPr>
        <p:spPr>
          <a:xfrm>
            <a:off x="5170615" y="1284396"/>
            <a:ext cx="6239800" cy="18270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/>
              <a:t>Neural Style Transfer</a:t>
            </a:r>
          </a:p>
        </p:txBody>
      </p:sp>
    </p:spTree>
    <p:extLst>
      <p:ext uri="{BB962C8B-B14F-4D97-AF65-F5344CB8AC3E}">
        <p14:creationId xmlns:p14="http://schemas.microsoft.com/office/powerpoint/2010/main" val="119935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2114196" cy="1325563"/>
          </a:xfrm>
        </p:spPr>
        <p:txBody>
          <a:bodyPr anchor="t"/>
          <a:lstStyle/>
          <a:p>
            <a:r>
              <a:rPr lang="en-US" dirty="0"/>
              <a:t>Neural style transfer cost function</a:t>
            </a:r>
          </a:p>
        </p:txBody>
      </p:sp>
      <p:pic>
        <p:nvPicPr>
          <p:cNvPr id="89" name="Picture 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690" y="1178736"/>
            <a:ext cx="2522911" cy="1998619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 rotWithShape="1">
          <a:blip r:embed="rId3"/>
          <a:srcRect l="33607"/>
          <a:stretch/>
        </p:blipFill>
        <p:spPr>
          <a:xfrm>
            <a:off x="226160" y="1180456"/>
            <a:ext cx="2522911" cy="1999990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 rotWithShape="1">
          <a:blip r:embed="rId4"/>
          <a:srcRect l="33617"/>
          <a:stretch/>
        </p:blipFill>
        <p:spPr>
          <a:xfrm>
            <a:off x="1540562" y="3871466"/>
            <a:ext cx="2522911" cy="1999990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668321" y="3203081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Content C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3622669" y="3203080"/>
            <a:ext cx="119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Schoolbook" charset="0"/>
                <a:ea typeface="Century Schoolbook" charset="0"/>
                <a:cs typeface="Century Schoolbook" charset="0"/>
              </a:rPr>
              <a:t>Style 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328697" y="5840251"/>
            <a:ext cx="2946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entury Schoolbook" charset="0"/>
                <a:ea typeface="Century Schoolbook" charset="0"/>
                <a:cs typeface="Century Schoolbook" charset="0"/>
              </a:rPr>
              <a:t>Generated image G</a:t>
            </a:r>
            <a:endParaRPr lang="en-US" sz="2400" dirty="0">
              <a:latin typeface="Century Schoolbook" charset="0"/>
              <a:ea typeface="Century Schoolbook" charset="0"/>
              <a:cs typeface="Century Schoolbook" charset="0"/>
            </a:endParaRPr>
          </a:p>
        </p:txBody>
      </p:sp>
      <p:sp>
        <p:nvSpPr>
          <p:cNvPr id="95" name="Right Brace 94"/>
          <p:cNvSpPr/>
          <p:nvPr/>
        </p:nvSpPr>
        <p:spPr>
          <a:xfrm rot="5400000">
            <a:off x="2695773" y="2179052"/>
            <a:ext cx="212491" cy="3120886"/>
          </a:xfrm>
          <a:prstGeom prst="rightBrace">
            <a:avLst>
              <a:gd name="adj1" fmla="val 8333"/>
              <a:gd name="adj2" fmla="val 5023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0FCBFB-8D2B-4662-BF1C-E3D1CF82B096}"/>
              </a:ext>
            </a:extLst>
          </p:cNvPr>
          <p:cNvSpPr txBox="1"/>
          <p:nvPr/>
        </p:nvSpPr>
        <p:spPr>
          <a:xfrm>
            <a:off x="-60925" y="6488668"/>
            <a:ext cx="11056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panose="02040604050505020304" pitchFamily="18" charset="0"/>
              </a:rPr>
              <a:t>[</a:t>
            </a:r>
            <a:r>
              <a:rPr lang="en-US" dirty="0" err="1">
                <a:latin typeface="Century Schoolbook" panose="02040604050505020304" pitchFamily="18" charset="0"/>
              </a:rPr>
              <a:t>Gatys</a:t>
            </a:r>
            <a:r>
              <a:rPr lang="en-US" dirty="0">
                <a:latin typeface="Century Schoolbook" panose="02040604050505020304" pitchFamily="18" charset="0"/>
              </a:rPr>
              <a:t> et al., 2015. A neural algorithm </a:t>
            </a:r>
            <a:r>
              <a:rPr lang="en-US">
                <a:latin typeface="Century Schoolbook" panose="02040604050505020304" pitchFamily="18" charset="0"/>
              </a:rPr>
              <a:t>of artistic </a:t>
            </a:r>
            <a:r>
              <a:rPr lang="en-US" dirty="0">
                <a:latin typeface="Century Schoolbook" panose="02040604050505020304" pitchFamily="18" charset="0"/>
              </a:rPr>
              <a:t>style. </a:t>
            </a:r>
            <a:r>
              <a:rPr lang="en-US" dirty="0">
                <a:latin typeface="Century Schoolbook" charset="0"/>
                <a:ea typeface="Century Schoolbook" charset="0"/>
                <a:cs typeface="Century Schoolbook" charset="0"/>
              </a:rPr>
              <a:t>Images on slide generated by Justin Johnson]</a:t>
            </a:r>
          </a:p>
          <a:p>
            <a:endParaRPr lang="en-US" dirty="0">
              <a:latin typeface="Century Schoolbook" panose="020406040505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B9809D-5136-47FB-AB5E-D1BE571E5AEC}"/>
                  </a:ext>
                </a:extLst>
              </p14:cNvPr>
              <p14:cNvContentPartPr/>
              <p14:nvPr/>
            </p14:nvContentPartPr>
            <p14:xfrm>
              <a:off x="4343400" y="2044800"/>
              <a:ext cx="7131240" cy="4426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B9809D-5136-47FB-AB5E-D1BE571E5AE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34040" y="2035440"/>
                <a:ext cx="7149960" cy="444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4932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93" grpId="0"/>
      <p:bldP spid="94" grpId="0"/>
      <p:bldP spid="9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82880" y="182880"/>
            <a:ext cx="12114196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entury Schoolbook" charset="0"/>
                <a:ea typeface="Century Schoolbook" charset="0"/>
                <a:cs typeface="Century Schoolbook" charset="0"/>
              </a:defRPr>
            </a:lvl1pPr>
          </a:lstStyle>
          <a:p>
            <a:r>
              <a:rPr lang="en-US" dirty="0"/>
              <a:t>Find the generated image 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54183" y="1246833"/>
            <a:ext cx="3903633" cy="1046440"/>
            <a:chOff x="554183" y="1246833"/>
            <a:chExt cx="3903633" cy="1046440"/>
          </a:xfrm>
        </p:grpSpPr>
        <p:sp>
          <p:nvSpPr>
            <p:cNvPr id="2" name="TextBox 1"/>
            <p:cNvSpPr txBox="1"/>
            <p:nvPr/>
          </p:nvSpPr>
          <p:spPr>
            <a:xfrm>
              <a:off x="554183" y="1246833"/>
              <a:ext cx="39036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entury Schoolbook" charset="0"/>
                  <a:ea typeface="Century Schoolbook" charset="0"/>
                  <a:cs typeface="Century Schoolbook" charset="0"/>
                </a:rPr>
                <a:t>1. Initiate G randomly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222635" y="1770053"/>
                  <a:ext cx="256672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>
                      <a:latin typeface="Century Schoolbook" charset="0"/>
                      <a:ea typeface="Century Schoolbook" charset="0"/>
                      <a:cs typeface="Century Schoolbook" charset="0"/>
                    </a:rPr>
                    <a:t>G: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charset="0"/>
                          <a:ea typeface="Century Schoolbook" charset="0"/>
                          <a:cs typeface="Century Schoolbook" charset="0"/>
                        </a:rPr>
                        <m:t>100×100×3</m:t>
                      </m:r>
                    </m:oMath>
                  </a14:m>
                  <a:endParaRPr lang="en-US" sz="2800" dirty="0">
                    <a:latin typeface="Century Schoolbook" charset="0"/>
                    <a:ea typeface="Century Schoolbook" charset="0"/>
                    <a:cs typeface="Century Schoolbook" charset="0"/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2635" y="1770053"/>
                  <a:ext cx="2566728" cy="52322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4988" t="-11628" b="-313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54183" y="2834005"/>
                <a:ext cx="6919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entury Schoolbook" charset="0"/>
                    <a:ea typeface="Century Schoolbook" charset="0"/>
                    <a:cs typeface="Century Schoolbook" charset="0"/>
                  </a:rPr>
                  <a:t>2. Use gradient descent to minimize</a:t>
                </a:r>
                <a:r>
                  <a:rPr lang="en-US" sz="2800" dirty="0">
                    <a:ea typeface="Century Schoolbook" charset="0"/>
                    <a:cs typeface="Century Schoolbook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𝐽</m:t>
                    </m:r>
                    <m:r>
                      <a:rPr lang="en-US" sz="28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(</m:t>
                    </m:r>
                    <m:r>
                      <a:rPr lang="en-US" sz="28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𝐺</m:t>
                    </m:r>
                    <m:r>
                      <a:rPr lang="en-US" sz="2800" b="0" i="1" smtClean="0">
                        <a:latin typeface="Cambria Math" charset="0"/>
                        <a:ea typeface="Century Schoolbook" charset="0"/>
                        <a:cs typeface="Century Schoolbook" charset="0"/>
                      </a:rPr>
                      <m:t>)</m:t>
                    </m:r>
                  </m:oMath>
                </a14:m>
                <a:endParaRPr lang="en-US" sz="2800" dirty="0">
                  <a:latin typeface="Century Schoolbook" charset="0"/>
                  <a:ea typeface="Century Schoolbook" charset="0"/>
                  <a:cs typeface="Century Schoolbook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83" y="2834005"/>
                <a:ext cx="6919202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850" t="-15116" b="-29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452" y="869491"/>
            <a:ext cx="1494908" cy="11276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601" y="4967707"/>
            <a:ext cx="1600200" cy="1200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167" y="4967707"/>
            <a:ext cx="1600200" cy="12001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452" y="3424266"/>
            <a:ext cx="1494908" cy="11276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452" y="2146879"/>
            <a:ext cx="1494908" cy="11276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452" y="4701654"/>
            <a:ext cx="1494908" cy="112764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E3E1E14-BB81-4687-A49E-2113416DD013}"/>
              </a:ext>
            </a:extLst>
          </p:cNvPr>
          <p:cNvSpPr txBox="1"/>
          <p:nvPr/>
        </p:nvSpPr>
        <p:spPr>
          <a:xfrm>
            <a:off x="-60925" y="6488668"/>
            <a:ext cx="6088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Schoolbook" panose="02040604050505020304" pitchFamily="18" charset="0"/>
              </a:rPr>
              <a:t>[</a:t>
            </a:r>
            <a:r>
              <a:rPr lang="en-US" dirty="0" err="1">
                <a:latin typeface="Century Schoolbook" panose="02040604050505020304" pitchFamily="18" charset="0"/>
              </a:rPr>
              <a:t>Gatys</a:t>
            </a:r>
            <a:r>
              <a:rPr lang="en-US" dirty="0">
                <a:latin typeface="Century Schoolbook" panose="02040604050505020304" pitchFamily="18" charset="0"/>
              </a:rPr>
              <a:t> et al., 2015. A neural algorithm of artistic style]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60F8B4D-B245-4084-B3DC-062B6C293A61}"/>
                  </a:ext>
                </a:extLst>
              </p14:cNvPr>
              <p14:cNvContentPartPr/>
              <p14:nvPr/>
            </p14:nvContentPartPr>
            <p14:xfrm>
              <a:off x="1359000" y="2273400"/>
              <a:ext cx="5963040" cy="2190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60F8B4D-B245-4084-B3DC-062B6C293A6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49640" y="2264040"/>
                <a:ext cx="5981760" cy="220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374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6430</TotalTime>
  <Words>77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Century Schoolbook</vt:lpstr>
      <vt:lpstr>Office Theme</vt:lpstr>
      <vt:lpstr>PowerPoint Presentation</vt:lpstr>
      <vt:lpstr>Neural style transfer cost function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your  ML application</dc:title>
  <dc:creator>Younes Bensouda Mourri</dc:creator>
  <cp:lastModifiedBy>Ritik Garg</cp:lastModifiedBy>
  <cp:revision>269</cp:revision>
  <cp:lastPrinted>2017-10-27T03:42:45Z</cp:lastPrinted>
  <dcterms:created xsi:type="dcterms:W3CDTF">2017-07-10T20:19:53Z</dcterms:created>
  <dcterms:modified xsi:type="dcterms:W3CDTF">2019-01-30T17:36:28Z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143514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S8.2.2</vt:lpwstr>
  </property>
</Properties>
</file>