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FCC8E-E85F-42BB-BE70-1EB1CABA76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90E6338-9BC0-4DA5-A99B-D9C3EDCE2E75}">
      <dgm:prSet/>
      <dgm:spPr/>
      <dgm:t>
        <a:bodyPr/>
        <a:lstStyle/>
        <a:p>
          <a:r>
            <a:rPr lang="en-US"/>
            <a:t>Newspapers contain large amounts of data, making manual summarization tedious.</a:t>
          </a:r>
        </a:p>
      </dgm:t>
    </dgm:pt>
    <dgm:pt modelId="{C3C71181-5629-40CA-93E8-31CC68888C96}" type="parTrans" cxnId="{8424FB68-7816-4C04-9C6A-11B0E9DA5CE5}">
      <dgm:prSet/>
      <dgm:spPr/>
      <dgm:t>
        <a:bodyPr/>
        <a:lstStyle/>
        <a:p>
          <a:endParaRPr lang="en-US"/>
        </a:p>
      </dgm:t>
    </dgm:pt>
    <dgm:pt modelId="{E219BE44-3C3C-49B5-90E9-8A69C17BC0D8}" type="sibTrans" cxnId="{8424FB68-7816-4C04-9C6A-11B0E9DA5CE5}">
      <dgm:prSet/>
      <dgm:spPr/>
      <dgm:t>
        <a:bodyPr/>
        <a:lstStyle/>
        <a:p>
          <a:endParaRPr lang="en-US"/>
        </a:p>
      </dgm:t>
    </dgm:pt>
    <dgm:pt modelId="{ECA17C40-0411-4D92-9A6A-05E6A1BA4B8A}">
      <dgm:prSet/>
      <dgm:spPr/>
      <dgm:t>
        <a:bodyPr/>
        <a:lstStyle/>
        <a:p>
          <a:r>
            <a:rPr lang="en-US"/>
            <a:t>Traditional methods lack efficiency and </a:t>
          </a:r>
          <a:r>
            <a:rPr lang="en-IN"/>
            <a:t>s</a:t>
          </a:r>
          <a:r>
            <a:rPr lang="en-US"/>
            <a:t>entiment insights.</a:t>
          </a:r>
        </a:p>
      </dgm:t>
    </dgm:pt>
    <dgm:pt modelId="{F8172BD2-D3AA-4795-809D-A3E877307A10}" type="parTrans" cxnId="{A5E57E28-D926-49D1-A7D9-80D6729B7F56}">
      <dgm:prSet/>
      <dgm:spPr/>
      <dgm:t>
        <a:bodyPr/>
        <a:lstStyle/>
        <a:p>
          <a:endParaRPr lang="en-US"/>
        </a:p>
      </dgm:t>
    </dgm:pt>
    <dgm:pt modelId="{6BB141C3-BCC6-49E5-967E-83DEC5E8C9F7}" type="sibTrans" cxnId="{A5E57E28-D926-49D1-A7D9-80D6729B7F56}">
      <dgm:prSet/>
      <dgm:spPr/>
      <dgm:t>
        <a:bodyPr/>
        <a:lstStyle/>
        <a:p>
          <a:endParaRPr lang="en-US"/>
        </a:p>
      </dgm:t>
    </dgm:pt>
    <dgm:pt modelId="{2B3B6EC1-D8FF-46B8-919A-F1A80BDD0260}">
      <dgm:prSet/>
      <dgm:spPr/>
      <dgm:t>
        <a:bodyPr/>
        <a:lstStyle/>
        <a:p>
          <a:r>
            <a:rPr lang="en-US"/>
            <a:t>Goal: Automate text extraction, summarization, sentiment analysis, and audio conversion.</a:t>
          </a:r>
        </a:p>
      </dgm:t>
    </dgm:pt>
    <dgm:pt modelId="{795B65BD-118B-4A06-9690-765E7F0ABE5D}" type="parTrans" cxnId="{4AB6FD42-20D6-40B8-9506-8F008DF57CB4}">
      <dgm:prSet/>
      <dgm:spPr/>
      <dgm:t>
        <a:bodyPr/>
        <a:lstStyle/>
        <a:p>
          <a:endParaRPr lang="en-US"/>
        </a:p>
      </dgm:t>
    </dgm:pt>
    <dgm:pt modelId="{9C28DC7C-1A52-43A9-8476-2F19EAD441A0}" type="sibTrans" cxnId="{4AB6FD42-20D6-40B8-9506-8F008DF57CB4}">
      <dgm:prSet/>
      <dgm:spPr/>
      <dgm:t>
        <a:bodyPr/>
        <a:lstStyle/>
        <a:p>
          <a:endParaRPr lang="en-US"/>
        </a:p>
      </dgm:t>
    </dgm:pt>
    <dgm:pt modelId="{AAB471D7-A455-48EA-BA9E-C173A767A036}" type="pres">
      <dgm:prSet presAssocID="{E27FCC8E-E85F-42BB-BE70-1EB1CABA7640}" presName="root" presStyleCnt="0">
        <dgm:presLayoutVars>
          <dgm:dir/>
          <dgm:resizeHandles val="exact"/>
        </dgm:presLayoutVars>
      </dgm:prSet>
      <dgm:spPr/>
    </dgm:pt>
    <dgm:pt modelId="{E0AC987C-95AC-4547-A980-961693274158}" type="pres">
      <dgm:prSet presAssocID="{E90E6338-9BC0-4DA5-A99B-D9C3EDCE2E75}" presName="compNode" presStyleCnt="0"/>
      <dgm:spPr/>
    </dgm:pt>
    <dgm:pt modelId="{442B321F-8F95-48B1-AAD4-9D11776D2EF8}" type="pres">
      <dgm:prSet presAssocID="{E90E6338-9BC0-4DA5-A99B-D9C3EDCE2E75}" presName="bgRect" presStyleLbl="bgShp" presStyleIdx="0" presStyleCnt="3"/>
      <dgm:spPr/>
    </dgm:pt>
    <dgm:pt modelId="{D8BB6965-2A4D-45C2-983C-9EEF1312D438}" type="pres">
      <dgm:prSet presAssocID="{E90E6338-9BC0-4DA5-A99B-D9C3EDCE2E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CC71FBD-E3DC-456C-BE64-83E0066C2F18}" type="pres">
      <dgm:prSet presAssocID="{E90E6338-9BC0-4DA5-A99B-D9C3EDCE2E75}" presName="spaceRect" presStyleCnt="0"/>
      <dgm:spPr/>
    </dgm:pt>
    <dgm:pt modelId="{735393FA-D18A-4FE1-8E97-6ECBECA72BC6}" type="pres">
      <dgm:prSet presAssocID="{E90E6338-9BC0-4DA5-A99B-D9C3EDCE2E75}" presName="parTx" presStyleLbl="revTx" presStyleIdx="0" presStyleCnt="3">
        <dgm:presLayoutVars>
          <dgm:chMax val="0"/>
          <dgm:chPref val="0"/>
        </dgm:presLayoutVars>
      </dgm:prSet>
      <dgm:spPr/>
    </dgm:pt>
    <dgm:pt modelId="{0BC4A3D9-8924-4804-98AC-6D7DE3A4890F}" type="pres">
      <dgm:prSet presAssocID="{E219BE44-3C3C-49B5-90E9-8A69C17BC0D8}" presName="sibTrans" presStyleCnt="0"/>
      <dgm:spPr/>
    </dgm:pt>
    <dgm:pt modelId="{90020FEB-94AA-4AEF-A1EC-B992B79F70A4}" type="pres">
      <dgm:prSet presAssocID="{ECA17C40-0411-4D92-9A6A-05E6A1BA4B8A}" presName="compNode" presStyleCnt="0"/>
      <dgm:spPr/>
    </dgm:pt>
    <dgm:pt modelId="{A6B91D54-55C2-4702-9716-4171850C5A43}" type="pres">
      <dgm:prSet presAssocID="{ECA17C40-0411-4D92-9A6A-05E6A1BA4B8A}" presName="bgRect" presStyleLbl="bgShp" presStyleIdx="1" presStyleCnt="3"/>
      <dgm:spPr/>
    </dgm:pt>
    <dgm:pt modelId="{1FFCB3AC-C450-436D-8D21-C91CCC0F1488}" type="pres">
      <dgm:prSet presAssocID="{ECA17C40-0411-4D92-9A6A-05E6A1BA4B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D317AFD-85E0-4E47-B845-71B45BF0926B}" type="pres">
      <dgm:prSet presAssocID="{ECA17C40-0411-4D92-9A6A-05E6A1BA4B8A}" presName="spaceRect" presStyleCnt="0"/>
      <dgm:spPr/>
    </dgm:pt>
    <dgm:pt modelId="{F3DF48A9-72C7-4168-B8F9-49AF6D111813}" type="pres">
      <dgm:prSet presAssocID="{ECA17C40-0411-4D92-9A6A-05E6A1BA4B8A}" presName="parTx" presStyleLbl="revTx" presStyleIdx="1" presStyleCnt="3">
        <dgm:presLayoutVars>
          <dgm:chMax val="0"/>
          <dgm:chPref val="0"/>
        </dgm:presLayoutVars>
      </dgm:prSet>
      <dgm:spPr/>
    </dgm:pt>
    <dgm:pt modelId="{EC35532D-5429-4E92-B539-8FA841632418}" type="pres">
      <dgm:prSet presAssocID="{6BB141C3-BCC6-49E5-967E-83DEC5E8C9F7}" presName="sibTrans" presStyleCnt="0"/>
      <dgm:spPr/>
    </dgm:pt>
    <dgm:pt modelId="{EE6304B7-B261-417F-A8BC-77D2DFBB8C81}" type="pres">
      <dgm:prSet presAssocID="{2B3B6EC1-D8FF-46B8-919A-F1A80BDD0260}" presName="compNode" presStyleCnt="0"/>
      <dgm:spPr/>
    </dgm:pt>
    <dgm:pt modelId="{0FA6CB04-0CEE-4A0D-B817-20C8E9EF7344}" type="pres">
      <dgm:prSet presAssocID="{2B3B6EC1-D8FF-46B8-919A-F1A80BDD0260}" presName="bgRect" presStyleLbl="bgShp" presStyleIdx="2" presStyleCnt="3"/>
      <dgm:spPr/>
    </dgm:pt>
    <dgm:pt modelId="{0AD1D26E-204F-4D97-BD63-054A2D95898A}" type="pres">
      <dgm:prSet presAssocID="{2B3B6EC1-D8FF-46B8-919A-F1A80BDD02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06EDE71-611E-43A3-AB38-B5694D46400A}" type="pres">
      <dgm:prSet presAssocID="{2B3B6EC1-D8FF-46B8-919A-F1A80BDD0260}" presName="spaceRect" presStyleCnt="0"/>
      <dgm:spPr/>
    </dgm:pt>
    <dgm:pt modelId="{9E7EE68C-DD43-4204-842E-CE6C8DD0407F}" type="pres">
      <dgm:prSet presAssocID="{2B3B6EC1-D8FF-46B8-919A-F1A80BDD02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77EB17-A61A-4623-A0E7-1D1CB2866E47}" type="presOf" srcId="{E27FCC8E-E85F-42BB-BE70-1EB1CABA7640}" destId="{AAB471D7-A455-48EA-BA9E-C173A767A036}" srcOrd="0" destOrd="0" presId="urn:microsoft.com/office/officeart/2018/2/layout/IconVerticalSolidList"/>
    <dgm:cxn modelId="{A5E57E28-D926-49D1-A7D9-80D6729B7F56}" srcId="{E27FCC8E-E85F-42BB-BE70-1EB1CABA7640}" destId="{ECA17C40-0411-4D92-9A6A-05E6A1BA4B8A}" srcOrd="1" destOrd="0" parTransId="{F8172BD2-D3AA-4795-809D-A3E877307A10}" sibTransId="{6BB141C3-BCC6-49E5-967E-83DEC5E8C9F7}"/>
    <dgm:cxn modelId="{0FF66132-AB03-4035-AE95-EAA24F41D70F}" type="presOf" srcId="{E90E6338-9BC0-4DA5-A99B-D9C3EDCE2E75}" destId="{735393FA-D18A-4FE1-8E97-6ECBECA72BC6}" srcOrd="0" destOrd="0" presId="urn:microsoft.com/office/officeart/2018/2/layout/IconVerticalSolidList"/>
    <dgm:cxn modelId="{4AB6FD42-20D6-40B8-9506-8F008DF57CB4}" srcId="{E27FCC8E-E85F-42BB-BE70-1EB1CABA7640}" destId="{2B3B6EC1-D8FF-46B8-919A-F1A80BDD0260}" srcOrd="2" destOrd="0" parTransId="{795B65BD-118B-4A06-9690-765E7F0ABE5D}" sibTransId="{9C28DC7C-1A52-43A9-8476-2F19EAD441A0}"/>
    <dgm:cxn modelId="{8424FB68-7816-4C04-9C6A-11B0E9DA5CE5}" srcId="{E27FCC8E-E85F-42BB-BE70-1EB1CABA7640}" destId="{E90E6338-9BC0-4DA5-A99B-D9C3EDCE2E75}" srcOrd="0" destOrd="0" parTransId="{C3C71181-5629-40CA-93E8-31CC68888C96}" sibTransId="{E219BE44-3C3C-49B5-90E9-8A69C17BC0D8}"/>
    <dgm:cxn modelId="{C1D2C4AB-A6B1-49AB-B1BD-862634F39D2E}" type="presOf" srcId="{2B3B6EC1-D8FF-46B8-919A-F1A80BDD0260}" destId="{9E7EE68C-DD43-4204-842E-CE6C8DD0407F}" srcOrd="0" destOrd="0" presId="urn:microsoft.com/office/officeart/2018/2/layout/IconVerticalSolidList"/>
    <dgm:cxn modelId="{07DAD1D4-1F9E-47CD-834B-53D0F640A1BF}" type="presOf" srcId="{ECA17C40-0411-4D92-9A6A-05E6A1BA4B8A}" destId="{F3DF48A9-72C7-4168-B8F9-49AF6D111813}" srcOrd="0" destOrd="0" presId="urn:microsoft.com/office/officeart/2018/2/layout/IconVerticalSolidList"/>
    <dgm:cxn modelId="{8FEEFC36-7D11-4D39-856B-1E929BE9A09C}" type="presParOf" srcId="{AAB471D7-A455-48EA-BA9E-C173A767A036}" destId="{E0AC987C-95AC-4547-A980-961693274158}" srcOrd="0" destOrd="0" presId="urn:microsoft.com/office/officeart/2018/2/layout/IconVerticalSolidList"/>
    <dgm:cxn modelId="{6AEFE3E3-1DCD-46B9-8960-2F1705F0076F}" type="presParOf" srcId="{E0AC987C-95AC-4547-A980-961693274158}" destId="{442B321F-8F95-48B1-AAD4-9D11776D2EF8}" srcOrd="0" destOrd="0" presId="urn:microsoft.com/office/officeart/2018/2/layout/IconVerticalSolidList"/>
    <dgm:cxn modelId="{44EC7D61-124C-4BC2-9F0B-6E262A519954}" type="presParOf" srcId="{E0AC987C-95AC-4547-A980-961693274158}" destId="{D8BB6965-2A4D-45C2-983C-9EEF1312D438}" srcOrd="1" destOrd="0" presId="urn:microsoft.com/office/officeart/2018/2/layout/IconVerticalSolidList"/>
    <dgm:cxn modelId="{9718CA59-A7F9-47AF-980F-1F1C18AF9CF6}" type="presParOf" srcId="{E0AC987C-95AC-4547-A980-961693274158}" destId="{2CC71FBD-E3DC-456C-BE64-83E0066C2F18}" srcOrd="2" destOrd="0" presId="urn:microsoft.com/office/officeart/2018/2/layout/IconVerticalSolidList"/>
    <dgm:cxn modelId="{4AAF72AF-93C5-499C-BDB8-4A1A27B0D293}" type="presParOf" srcId="{E0AC987C-95AC-4547-A980-961693274158}" destId="{735393FA-D18A-4FE1-8E97-6ECBECA72BC6}" srcOrd="3" destOrd="0" presId="urn:microsoft.com/office/officeart/2018/2/layout/IconVerticalSolidList"/>
    <dgm:cxn modelId="{3D0FD066-95BD-4CF8-80C2-2AEB4121E611}" type="presParOf" srcId="{AAB471D7-A455-48EA-BA9E-C173A767A036}" destId="{0BC4A3D9-8924-4804-98AC-6D7DE3A4890F}" srcOrd="1" destOrd="0" presId="urn:microsoft.com/office/officeart/2018/2/layout/IconVerticalSolidList"/>
    <dgm:cxn modelId="{39906950-D40E-49B9-B48D-0BE48972F668}" type="presParOf" srcId="{AAB471D7-A455-48EA-BA9E-C173A767A036}" destId="{90020FEB-94AA-4AEF-A1EC-B992B79F70A4}" srcOrd="2" destOrd="0" presId="urn:microsoft.com/office/officeart/2018/2/layout/IconVerticalSolidList"/>
    <dgm:cxn modelId="{5785910A-E6FB-4AC2-98DD-3DA79287E777}" type="presParOf" srcId="{90020FEB-94AA-4AEF-A1EC-B992B79F70A4}" destId="{A6B91D54-55C2-4702-9716-4171850C5A43}" srcOrd="0" destOrd="0" presId="urn:microsoft.com/office/officeart/2018/2/layout/IconVerticalSolidList"/>
    <dgm:cxn modelId="{052D4219-6F3F-4F81-98F2-3ECE0143D29D}" type="presParOf" srcId="{90020FEB-94AA-4AEF-A1EC-B992B79F70A4}" destId="{1FFCB3AC-C450-436D-8D21-C91CCC0F1488}" srcOrd="1" destOrd="0" presId="urn:microsoft.com/office/officeart/2018/2/layout/IconVerticalSolidList"/>
    <dgm:cxn modelId="{6B27C02F-ABE9-4727-BFEB-AB447B235969}" type="presParOf" srcId="{90020FEB-94AA-4AEF-A1EC-B992B79F70A4}" destId="{2D317AFD-85E0-4E47-B845-71B45BF0926B}" srcOrd="2" destOrd="0" presId="urn:microsoft.com/office/officeart/2018/2/layout/IconVerticalSolidList"/>
    <dgm:cxn modelId="{99858C32-177F-4385-996E-DC5735CC9874}" type="presParOf" srcId="{90020FEB-94AA-4AEF-A1EC-B992B79F70A4}" destId="{F3DF48A9-72C7-4168-B8F9-49AF6D111813}" srcOrd="3" destOrd="0" presId="urn:microsoft.com/office/officeart/2018/2/layout/IconVerticalSolidList"/>
    <dgm:cxn modelId="{53E3DABF-39E3-4D48-93C8-29B93DB4F68B}" type="presParOf" srcId="{AAB471D7-A455-48EA-BA9E-C173A767A036}" destId="{EC35532D-5429-4E92-B539-8FA841632418}" srcOrd="3" destOrd="0" presId="urn:microsoft.com/office/officeart/2018/2/layout/IconVerticalSolidList"/>
    <dgm:cxn modelId="{6774C504-9E04-4CD4-9D17-9282074E0A42}" type="presParOf" srcId="{AAB471D7-A455-48EA-BA9E-C173A767A036}" destId="{EE6304B7-B261-417F-A8BC-77D2DFBB8C81}" srcOrd="4" destOrd="0" presId="urn:microsoft.com/office/officeart/2018/2/layout/IconVerticalSolidList"/>
    <dgm:cxn modelId="{07659FD4-6AD7-4EBD-9DD9-037CE6441808}" type="presParOf" srcId="{EE6304B7-B261-417F-A8BC-77D2DFBB8C81}" destId="{0FA6CB04-0CEE-4A0D-B817-20C8E9EF7344}" srcOrd="0" destOrd="0" presId="urn:microsoft.com/office/officeart/2018/2/layout/IconVerticalSolidList"/>
    <dgm:cxn modelId="{F35D7A25-6B4C-452E-9D77-076A7B7D1233}" type="presParOf" srcId="{EE6304B7-B261-417F-A8BC-77D2DFBB8C81}" destId="{0AD1D26E-204F-4D97-BD63-054A2D95898A}" srcOrd="1" destOrd="0" presId="urn:microsoft.com/office/officeart/2018/2/layout/IconVerticalSolidList"/>
    <dgm:cxn modelId="{1D0F8E13-2E34-41EC-857D-7562D545B4D2}" type="presParOf" srcId="{EE6304B7-B261-417F-A8BC-77D2DFBB8C81}" destId="{706EDE71-611E-43A3-AB38-B5694D46400A}" srcOrd="2" destOrd="0" presId="urn:microsoft.com/office/officeart/2018/2/layout/IconVerticalSolidList"/>
    <dgm:cxn modelId="{105F0EC7-9B4E-48F6-B5E9-FBFF0248559E}" type="presParOf" srcId="{EE6304B7-B261-417F-A8BC-77D2DFBB8C81}" destId="{9E7EE68C-DD43-4204-842E-CE6C8DD040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7300D-722F-4361-94AB-FD1EE4ED384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B2896E-D1CD-499B-A972-1C66539D9911}">
      <dgm:prSet/>
      <dgm:spPr/>
      <dgm:t>
        <a:bodyPr/>
        <a:lstStyle/>
        <a:p>
          <a:r>
            <a:rPr lang="en-US"/>
            <a:t>Step 1: OCR-based text extraction</a:t>
          </a:r>
        </a:p>
      </dgm:t>
    </dgm:pt>
    <dgm:pt modelId="{73626261-9AC5-49B9-A75D-D3636CAA143C}" type="parTrans" cxnId="{7E5DCFAB-177D-4F6B-A0EA-6E9863B2CD4F}">
      <dgm:prSet/>
      <dgm:spPr/>
      <dgm:t>
        <a:bodyPr/>
        <a:lstStyle/>
        <a:p>
          <a:endParaRPr lang="en-US"/>
        </a:p>
      </dgm:t>
    </dgm:pt>
    <dgm:pt modelId="{6E272949-99B5-42F9-BD3F-D1FC66ED1134}" type="sibTrans" cxnId="{7E5DCFAB-177D-4F6B-A0EA-6E9863B2CD4F}">
      <dgm:prSet/>
      <dgm:spPr/>
      <dgm:t>
        <a:bodyPr/>
        <a:lstStyle/>
        <a:p>
          <a:endParaRPr lang="en-US"/>
        </a:p>
      </dgm:t>
    </dgm:pt>
    <dgm:pt modelId="{CD298F12-6B69-4A21-9E15-8EEDF8320E28}">
      <dgm:prSet/>
      <dgm:spPr/>
      <dgm:t>
        <a:bodyPr/>
        <a:lstStyle/>
        <a:p>
          <a:r>
            <a:rPr lang="en-US"/>
            <a:t>Step 2: NLP-based summarization (Sumy)</a:t>
          </a:r>
        </a:p>
      </dgm:t>
    </dgm:pt>
    <dgm:pt modelId="{3790DAA6-2DC4-45B2-B447-773D243FC65D}" type="parTrans" cxnId="{5D0509B8-8FA8-4F46-A215-31AD2848DCF4}">
      <dgm:prSet/>
      <dgm:spPr/>
      <dgm:t>
        <a:bodyPr/>
        <a:lstStyle/>
        <a:p>
          <a:endParaRPr lang="en-US"/>
        </a:p>
      </dgm:t>
    </dgm:pt>
    <dgm:pt modelId="{03384EB0-C6A3-4F00-831F-783E2DAEEE04}" type="sibTrans" cxnId="{5D0509B8-8FA8-4F46-A215-31AD2848DCF4}">
      <dgm:prSet/>
      <dgm:spPr/>
      <dgm:t>
        <a:bodyPr/>
        <a:lstStyle/>
        <a:p>
          <a:endParaRPr lang="en-US"/>
        </a:p>
      </dgm:t>
    </dgm:pt>
    <dgm:pt modelId="{A704F255-C838-4BB3-AD7A-CF7CA4B23979}">
      <dgm:prSet/>
      <dgm:spPr/>
      <dgm:t>
        <a:bodyPr/>
        <a:lstStyle/>
        <a:p>
          <a:r>
            <a:rPr lang="en-US"/>
            <a:t>Step 3: Sentiment analysis (NLTK)</a:t>
          </a:r>
        </a:p>
      </dgm:t>
    </dgm:pt>
    <dgm:pt modelId="{F70304F1-C790-41A7-94A4-27FD517FF208}" type="parTrans" cxnId="{B4A55546-5ABC-42D9-8DE3-8D3F8B90B62A}">
      <dgm:prSet/>
      <dgm:spPr/>
      <dgm:t>
        <a:bodyPr/>
        <a:lstStyle/>
        <a:p>
          <a:endParaRPr lang="en-US"/>
        </a:p>
      </dgm:t>
    </dgm:pt>
    <dgm:pt modelId="{01E769B8-C073-4E30-A073-AFF7D11BAE69}" type="sibTrans" cxnId="{B4A55546-5ABC-42D9-8DE3-8D3F8B90B62A}">
      <dgm:prSet/>
      <dgm:spPr/>
      <dgm:t>
        <a:bodyPr/>
        <a:lstStyle/>
        <a:p>
          <a:endParaRPr lang="en-US"/>
        </a:p>
      </dgm:t>
    </dgm:pt>
    <dgm:pt modelId="{8CF79B9C-D266-4D55-8C37-6930FB6CD8CC}">
      <dgm:prSet/>
      <dgm:spPr/>
      <dgm:t>
        <a:bodyPr/>
        <a:lstStyle/>
        <a:p>
          <a:r>
            <a:rPr lang="en-US"/>
            <a:t>Step 4: Keyword extraction (CountVectorizer)</a:t>
          </a:r>
        </a:p>
      </dgm:t>
    </dgm:pt>
    <dgm:pt modelId="{E1AC6FC3-819A-4426-B21B-ACEB68639668}" type="parTrans" cxnId="{17C0DDDD-9242-491D-B788-42D420E163EC}">
      <dgm:prSet/>
      <dgm:spPr/>
      <dgm:t>
        <a:bodyPr/>
        <a:lstStyle/>
        <a:p>
          <a:endParaRPr lang="en-US"/>
        </a:p>
      </dgm:t>
    </dgm:pt>
    <dgm:pt modelId="{9E9FA1A5-6FF8-45EE-BDCE-737950A4AA52}" type="sibTrans" cxnId="{17C0DDDD-9242-491D-B788-42D420E163EC}">
      <dgm:prSet/>
      <dgm:spPr/>
      <dgm:t>
        <a:bodyPr/>
        <a:lstStyle/>
        <a:p>
          <a:endParaRPr lang="en-US"/>
        </a:p>
      </dgm:t>
    </dgm:pt>
    <dgm:pt modelId="{783DF70D-A317-4FBC-9D88-E394A3B85FB5}">
      <dgm:prSet/>
      <dgm:spPr/>
      <dgm:t>
        <a:bodyPr/>
        <a:lstStyle/>
        <a:p>
          <a:r>
            <a:rPr lang="en-US"/>
            <a:t>Step 5: Military-style voice enhancement &amp; text-to-speech (pyttsx3)</a:t>
          </a:r>
        </a:p>
      </dgm:t>
    </dgm:pt>
    <dgm:pt modelId="{BDF78CAA-F9AF-4AB7-B159-770228DED2A9}" type="parTrans" cxnId="{812E80CF-B53C-4BA1-9B95-26A5392F3B69}">
      <dgm:prSet/>
      <dgm:spPr/>
      <dgm:t>
        <a:bodyPr/>
        <a:lstStyle/>
        <a:p>
          <a:endParaRPr lang="en-US"/>
        </a:p>
      </dgm:t>
    </dgm:pt>
    <dgm:pt modelId="{F5668632-9B4D-424E-8057-0B8B714EDD19}" type="sibTrans" cxnId="{812E80CF-B53C-4BA1-9B95-26A5392F3B69}">
      <dgm:prSet/>
      <dgm:spPr/>
      <dgm:t>
        <a:bodyPr/>
        <a:lstStyle/>
        <a:p>
          <a:endParaRPr lang="en-US"/>
        </a:p>
      </dgm:t>
    </dgm:pt>
    <dgm:pt modelId="{7F77BA37-E038-4D83-9AF6-D2C2332FE7D7}" type="pres">
      <dgm:prSet presAssocID="{6D17300D-722F-4361-94AB-FD1EE4ED384E}" presName="Name0" presStyleCnt="0">
        <dgm:presLayoutVars>
          <dgm:dir/>
          <dgm:resizeHandles val="exact"/>
        </dgm:presLayoutVars>
      </dgm:prSet>
      <dgm:spPr/>
    </dgm:pt>
    <dgm:pt modelId="{1A652783-EB1F-40CF-A22F-80F44B031E09}" type="pres">
      <dgm:prSet presAssocID="{D2B2896E-D1CD-499B-A972-1C66539D9911}" presName="node" presStyleLbl="node1" presStyleIdx="0" presStyleCnt="5">
        <dgm:presLayoutVars>
          <dgm:bulletEnabled val="1"/>
        </dgm:presLayoutVars>
      </dgm:prSet>
      <dgm:spPr/>
    </dgm:pt>
    <dgm:pt modelId="{8413E396-CA58-479B-8BCE-BA54D9924489}" type="pres">
      <dgm:prSet presAssocID="{6E272949-99B5-42F9-BD3F-D1FC66ED1134}" presName="sibTrans" presStyleLbl="sibTrans1D1" presStyleIdx="0" presStyleCnt="4"/>
      <dgm:spPr/>
    </dgm:pt>
    <dgm:pt modelId="{DCAB2BD5-0692-4959-8AAD-EEAAA13ADE70}" type="pres">
      <dgm:prSet presAssocID="{6E272949-99B5-42F9-BD3F-D1FC66ED1134}" presName="connectorText" presStyleLbl="sibTrans1D1" presStyleIdx="0" presStyleCnt="4"/>
      <dgm:spPr/>
    </dgm:pt>
    <dgm:pt modelId="{68696DF6-1E83-4F02-9288-5437F0DCA8E4}" type="pres">
      <dgm:prSet presAssocID="{CD298F12-6B69-4A21-9E15-8EEDF8320E28}" presName="node" presStyleLbl="node1" presStyleIdx="1" presStyleCnt="5">
        <dgm:presLayoutVars>
          <dgm:bulletEnabled val="1"/>
        </dgm:presLayoutVars>
      </dgm:prSet>
      <dgm:spPr/>
    </dgm:pt>
    <dgm:pt modelId="{A9535FA6-7227-4BEB-9E1E-54339EE6B253}" type="pres">
      <dgm:prSet presAssocID="{03384EB0-C6A3-4F00-831F-783E2DAEEE04}" presName="sibTrans" presStyleLbl="sibTrans1D1" presStyleIdx="1" presStyleCnt="4"/>
      <dgm:spPr/>
    </dgm:pt>
    <dgm:pt modelId="{9A16D724-3930-4FE7-9C71-0ECD58BFBE48}" type="pres">
      <dgm:prSet presAssocID="{03384EB0-C6A3-4F00-831F-783E2DAEEE04}" presName="connectorText" presStyleLbl="sibTrans1D1" presStyleIdx="1" presStyleCnt="4"/>
      <dgm:spPr/>
    </dgm:pt>
    <dgm:pt modelId="{99C8FC05-1C7E-4EEA-811C-41F5441F3267}" type="pres">
      <dgm:prSet presAssocID="{A704F255-C838-4BB3-AD7A-CF7CA4B23979}" presName="node" presStyleLbl="node1" presStyleIdx="2" presStyleCnt="5">
        <dgm:presLayoutVars>
          <dgm:bulletEnabled val="1"/>
        </dgm:presLayoutVars>
      </dgm:prSet>
      <dgm:spPr/>
    </dgm:pt>
    <dgm:pt modelId="{338A317C-CBDA-472E-86CB-F3983EDF3D06}" type="pres">
      <dgm:prSet presAssocID="{01E769B8-C073-4E30-A073-AFF7D11BAE69}" presName="sibTrans" presStyleLbl="sibTrans1D1" presStyleIdx="2" presStyleCnt="4"/>
      <dgm:spPr/>
    </dgm:pt>
    <dgm:pt modelId="{9E1CC351-D68C-486A-8A16-9B7C42F983DD}" type="pres">
      <dgm:prSet presAssocID="{01E769B8-C073-4E30-A073-AFF7D11BAE69}" presName="connectorText" presStyleLbl="sibTrans1D1" presStyleIdx="2" presStyleCnt="4"/>
      <dgm:spPr/>
    </dgm:pt>
    <dgm:pt modelId="{23B1D0B7-27AC-4475-91C3-A4205F932DC0}" type="pres">
      <dgm:prSet presAssocID="{8CF79B9C-D266-4D55-8C37-6930FB6CD8CC}" presName="node" presStyleLbl="node1" presStyleIdx="3" presStyleCnt="5">
        <dgm:presLayoutVars>
          <dgm:bulletEnabled val="1"/>
        </dgm:presLayoutVars>
      </dgm:prSet>
      <dgm:spPr/>
    </dgm:pt>
    <dgm:pt modelId="{5C7E0B5A-4F4C-4B5F-84E3-A51E36B30ED1}" type="pres">
      <dgm:prSet presAssocID="{9E9FA1A5-6FF8-45EE-BDCE-737950A4AA52}" presName="sibTrans" presStyleLbl="sibTrans1D1" presStyleIdx="3" presStyleCnt="4"/>
      <dgm:spPr/>
    </dgm:pt>
    <dgm:pt modelId="{F3B877FC-B4AF-49A4-8853-A51ACAA32FFB}" type="pres">
      <dgm:prSet presAssocID="{9E9FA1A5-6FF8-45EE-BDCE-737950A4AA52}" presName="connectorText" presStyleLbl="sibTrans1D1" presStyleIdx="3" presStyleCnt="4"/>
      <dgm:spPr/>
    </dgm:pt>
    <dgm:pt modelId="{8CF60BAC-8E2F-45CC-B2B2-70680C76503D}" type="pres">
      <dgm:prSet presAssocID="{783DF70D-A317-4FBC-9D88-E394A3B85FB5}" presName="node" presStyleLbl="node1" presStyleIdx="4" presStyleCnt="5">
        <dgm:presLayoutVars>
          <dgm:bulletEnabled val="1"/>
        </dgm:presLayoutVars>
      </dgm:prSet>
      <dgm:spPr/>
    </dgm:pt>
  </dgm:ptLst>
  <dgm:cxnLst>
    <dgm:cxn modelId="{241A8602-0490-4945-A7C3-2029D47E0328}" type="presOf" srcId="{03384EB0-C6A3-4F00-831F-783E2DAEEE04}" destId="{A9535FA6-7227-4BEB-9E1E-54339EE6B253}" srcOrd="0" destOrd="0" presId="urn:microsoft.com/office/officeart/2016/7/layout/RepeatingBendingProcessNew"/>
    <dgm:cxn modelId="{A2EDF00A-3A0B-4936-8EA9-AF1C575701E4}" type="presOf" srcId="{6E272949-99B5-42F9-BD3F-D1FC66ED1134}" destId="{8413E396-CA58-479B-8BCE-BA54D9924489}" srcOrd="0" destOrd="0" presId="urn:microsoft.com/office/officeart/2016/7/layout/RepeatingBendingProcessNew"/>
    <dgm:cxn modelId="{F308CB31-A2FE-45C0-A682-1DC31551BA78}" type="presOf" srcId="{03384EB0-C6A3-4F00-831F-783E2DAEEE04}" destId="{9A16D724-3930-4FE7-9C71-0ECD58BFBE48}" srcOrd="1" destOrd="0" presId="urn:microsoft.com/office/officeart/2016/7/layout/RepeatingBendingProcessNew"/>
    <dgm:cxn modelId="{34FE743A-2403-4FE8-9F2A-EE25660C9464}" type="presOf" srcId="{9E9FA1A5-6FF8-45EE-BDCE-737950A4AA52}" destId="{5C7E0B5A-4F4C-4B5F-84E3-A51E36B30ED1}" srcOrd="0" destOrd="0" presId="urn:microsoft.com/office/officeart/2016/7/layout/RepeatingBendingProcessNew"/>
    <dgm:cxn modelId="{1DAB363F-95D3-4AFA-B586-A4A8F97B0BC2}" type="presOf" srcId="{D2B2896E-D1CD-499B-A972-1C66539D9911}" destId="{1A652783-EB1F-40CF-A22F-80F44B031E09}" srcOrd="0" destOrd="0" presId="urn:microsoft.com/office/officeart/2016/7/layout/RepeatingBendingProcessNew"/>
    <dgm:cxn modelId="{14CC4664-15BC-49AD-B650-2F04E663961B}" type="presOf" srcId="{01E769B8-C073-4E30-A073-AFF7D11BAE69}" destId="{9E1CC351-D68C-486A-8A16-9B7C42F983DD}" srcOrd="1" destOrd="0" presId="urn:microsoft.com/office/officeart/2016/7/layout/RepeatingBendingProcessNew"/>
    <dgm:cxn modelId="{B4A55546-5ABC-42D9-8DE3-8D3F8B90B62A}" srcId="{6D17300D-722F-4361-94AB-FD1EE4ED384E}" destId="{A704F255-C838-4BB3-AD7A-CF7CA4B23979}" srcOrd="2" destOrd="0" parTransId="{F70304F1-C790-41A7-94A4-27FD517FF208}" sibTransId="{01E769B8-C073-4E30-A073-AFF7D11BAE69}"/>
    <dgm:cxn modelId="{1B487374-2D1C-48EA-9DD9-43C8FB9977F7}" type="presOf" srcId="{9E9FA1A5-6FF8-45EE-BDCE-737950A4AA52}" destId="{F3B877FC-B4AF-49A4-8853-A51ACAA32FFB}" srcOrd="1" destOrd="0" presId="urn:microsoft.com/office/officeart/2016/7/layout/RepeatingBendingProcessNew"/>
    <dgm:cxn modelId="{B449F977-0749-4E4B-997B-4773A3793116}" type="presOf" srcId="{6D17300D-722F-4361-94AB-FD1EE4ED384E}" destId="{7F77BA37-E038-4D83-9AF6-D2C2332FE7D7}" srcOrd="0" destOrd="0" presId="urn:microsoft.com/office/officeart/2016/7/layout/RepeatingBendingProcessNew"/>
    <dgm:cxn modelId="{79C20596-C7FC-4306-9076-FA36CFF702E8}" type="presOf" srcId="{6E272949-99B5-42F9-BD3F-D1FC66ED1134}" destId="{DCAB2BD5-0692-4959-8AAD-EEAAA13ADE70}" srcOrd="1" destOrd="0" presId="urn:microsoft.com/office/officeart/2016/7/layout/RepeatingBendingProcessNew"/>
    <dgm:cxn modelId="{7E5DCFAB-177D-4F6B-A0EA-6E9863B2CD4F}" srcId="{6D17300D-722F-4361-94AB-FD1EE4ED384E}" destId="{D2B2896E-D1CD-499B-A972-1C66539D9911}" srcOrd="0" destOrd="0" parTransId="{73626261-9AC5-49B9-A75D-D3636CAA143C}" sibTransId="{6E272949-99B5-42F9-BD3F-D1FC66ED1134}"/>
    <dgm:cxn modelId="{D1D414B1-DBC8-4B4A-9BB4-13FAFE83A8C9}" type="presOf" srcId="{8CF79B9C-D266-4D55-8C37-6930FB6CD8CC}" destId="{23B1D0B7-27AC-4475-91C3-A4205F932DC0}" srcOrd="0" destOrd="0" presId="urn:microsoft.com/office/officeart/2016/7/layout/RepeatingBendingProcessNew"/>
    <dgm:cxn modelId="{5D0509B8-8FA8-4F46-A215-31AD2848DCF4}" srcId="{6D17300D-722F-4361-94AB-FD1EE4ED384E}" destId="{CD298F12-6B69-4A21-9E15-8EEDF8320E28}" srcOrd="1" destOrd="0" parTransId="{3790DAA6-2DC4-45B2-B447-773D243FC65D}" sibTransId="{03384EB0-C6A3-4F00-831F-783E2DAEEE04}"/>
    <dgm:cxn modelId="{1942E9B9-CAEF-4131-B62D-A59191C2AAFE}" type="presOf" srcId="{A704F255-C838-4BB3-AD7A-CF7CA4B23979}" destId="{99C8FC05-1C7E-4EEA-811C-41F5441F3267}" srcOrd="0" destOrd="0" presId="urn:microsoft.com/office/officeart/2016/7/layout/RepeatingBendingProcessNew"/>
    <dgm:cxn modelId="{93E6EFCD-09D4-4456-A966-7C4F37FBCF06}" type="presOf" srcId="{783DF70D-A317-4FBC-9D88-E394A3B85FB5}" destId="{8CF60BAC-8E2F-45CC-B2B2-70680C76503D}" srcOrd="0" destOrd="0" presId="urn:microsoft.com/office/officeart/2016/7/layout/RepeatingBendingProcessNew"/>
    <dgm:cxn modelId="{812E80CF-B53C-4BA1-9B95-26A5392F3B69}" srcId="{6D17300D-722F-4361-94AB-FD1EE4ED384E}" destId="{783DF70D-A317-4FBC-9D88-E394A3B85FB5}" srcOrd="4" destOrd="0" parTransId="{BDF78CAA-F9AF-4AB7-B159-770228DED2A9}" sibTransId="{F5668632-9B4D-424E-8057-0B8B714EDD19}"/>
    <dgm:cxn modelId="{17C0DDDD-9242-491D-B788-42D420E163EC}" srcId="{6D17300D-722F-4361-94AB-FD1EE4ED384E}" destId="{8CF79B9C-D266-4D55-8C37-6930FB6CD8CC}" srcOrd="3" destOrd="0" parTransId="{E1AC6FC3-819A-4426-B21B-ACEB68639668}" sibTransId="{9E9FA1A5-6FF8-45EE-BDCE-737950A4AA52}"/>
    <dgm:cxn modelId="{31F636F4-CB2B-4173-B5B6-3F91E26295C3}" type="presOf" srcId="{CD298F12-6B69-4A21-9E15-8EEDF8320E28}" destId="{68696DF6-1E83-4F02-9288-5437F0DCA8E4}" srcOrd="0" destOrd="0" presId="urn:microsoft.com/office/officeart/2016/7/layout/RepeatingBendingProcessNew"/>
    <dgm:cxn modelId="{E6E52DFF-DDBB-4BAC-A436-390BD93E5E4A}" type="presOf" srcId="{01E769B8-C073-4E30-A073-AFF7D11BAE69}" destId="{338A317C-CBDA-472E-86CB-F3983EDF3D06}" srcOrd="0" destOrd="0" presId="urn:microsoft.com/office/officeart/2016/7/layout/RepeatingBendingProcessNew"/>
    <dgm:cxn modelId="{A53BE3E7-C288-40D0-97E1-3154D10620BD}" type="presParOf" srcId="{7F77BA37-E038-4D83-9AF6-D2C2332FE7D7}" destId="{1A652783-EB1F-40CF-A22F-80F44B031E09}" srcOrd="0" destOrd="0" presId="urn:microsoft.com/office/officeart/2016/7/layout/RepeatingBendingProcessNew"/>
    <dgm:cxn modelId="{99A0F647-7BE5-4DEE-8A46-93D0C0DBD112}" type="presParOf" srcId="{7F77BA37-E038-4D83-9AF6-D2C2332FE7D7}" destId="{8413E396-CA58-479B-8BCE-BA54D9924489}" srcOrd="1" destOrd="0" presId="urn:microsoft.com/office/officeart/2016/7/layout/RepeatingBendingProcessNew"/>
    <dgm:cxn modelId="{74BCC3E1-705A-45B7-AB99-4F09F89B8CA6}" type="presParOf" srcId="{8413E396-CA58-479B-8BCE-BA54D9924489}" destId="{DCAB2BD5-0692-4959-8AAD-EEAAA13ADE70}" srcOrd="0" destOrd="0" presId="urn:microsoft.com/office/officeart/2016/7/layout/RepeatingBendingProcessNew"/>
    <dgm:cxn modelId="{3FCC261D-519C-4A27-8586-D0D1EED9F33A}" type="presParOf" srcId="{7F77BA37-E038-4D83-9AF6-D2C2332FE7D7}" destId="{68696DF6-1E83-4F02-9288-5437F0DCA8E4}" srcOrd="2" destOrd="0" presId="urn:microsoft.com/office/officeart/2016/7/layout/RepeatingBendingProcessNew"/>
    <dgm:cxn modelId="{F41D61F1-6E86-4D0C-A3A5-1BB8137474A9}" type="presParOf" srcId="{7F77BA37-E038-4D83-9AF6-D2C2332FE7D7}" destId="{A9535FA6-7227-4BEB-9E1E-54339EE6B253}" srcOrd="3" destOrd="0" presId="urn:microsoft.com/office/officeart/2016/7/layout/RepeatingBendingProcessNew"/>
    <dgm:cxn modelId="{6BC4DB2D-D618-4620-BC1A-991F8A3EFFA4}" type="presParOf" srcId="{A9535FA6-7227-4BEB-9E1E-54339EE6B253}" destId="{9A16D724-3930-4FE7-9C71-0ECD58BFBE48}" srcOrd="0" destOrd="0" presId="urn:microsoft.com/office/officeart/2016/7/layout/RepeatingBendingProcessNew"/>
    <dgm:cxn modelId="{AD64189C-389A-472C-9B31-478B9EAC5237}" type="presParOf" srcId="{7F77BA37-E038-4D83-9AF6-D2C2332FE7D7}" destId="{99C8FC05-1C7E-4EEA-811C-41F5441F3267}" srcOrd="4" destOrd="0" presId="urn:microsoft.com/office/officeart/2016/7/layout/RepeatingBendingProcessNew"/>
    <dgm:cxn modelId="{79AE8F2D-2638-4F60-B99C-47417B39F522}" type="presParOf" srcId="{7F77BA37-E038-4D83-9AF6-D2C2332FE7D7}" destId="{338A317C-CBDA-472E-86CB-F3983EDF3D06}" srcOrd="5" destOrd="0" presId="urn:microsoft.com/office/officeart/2016/7/layout/RepeatingBendingProcessNew"/>
    <dgm:cxn modelId="{E0B15798-50C4-4FB1-9964-C936065000CD}" type="presParOf" srcId="{338A317C-CBDA-472E-86CB-F3983EDF3D06}" destId="{9E1CC351-D68C-486A-8A16-9B7C42F983DD}" srcOrd="0" destOrd="0" presId="urn:microsoft.com/office/officeart/2016/7/layout/RepeatingBendingProcessNew"/>
    <dgm:cxn modelId="{5D246BD4-B882-4D07-B98A-ED4BA5BAE87A}" type="presParOf" srcId="{7F77BA37-E038-4D83-9AF6-D2C2332FE7D7}" destId="{23B1D0B7-27AC-4475-91C3-A4205F932DC0}" srcOrd="6" destOrd="0" presId="urn:microsoft.com/office/officeart/2016/7/layout/RepeatingBendingProcessNew"/>
    <dgm:cxn modelId="{CFCE58A4-8B9C-426F-B97B-AEDC806D643B}" type="presParOf" srcId="{7F77BA37-E038-4D83-9AF6-D2C2332FE7D7}" destId="{5C7E0B5A-4F4C-4B5F-84E3-A51E36B30ED1}" srcOrd="7" destOrd="0" presId="urn:microsoft.com/office/officeart/2016/7/layout/RepeatingBendingProcessNew"/>
    <dgm:cxn modelId="{FD99DC02-D923-486A-8B8F-330C44C07C4D}" type="presParOf" srcId="{5C7E0B5A-4F4C-4B5F-84E3-A51E36B30ED1}" destId="{F3B877FC-B4AF-49A4-8853-A51ACAA32FFB}" srcOrd="0" destOrd="0" presId="urn:microsoft.com/office/officeart/2016/7/layout/RepeatingBendingProcessNew"/>
    <dgm:cxn modelId="{B0171D84-016D-472D-A427-5F157D73EFDD}" type="presParOf" srcId="{7F77BA37-E038-4D83-9AF6-D2C2332FE7D7}" destId="{8CF60BAC-8E2F-45CC-B2B2-70680C76503D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9C42AD-E347-4D71-8DCC-6429CA18469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A2D46D8-49F3-4F95-90B6-7ACED80804CE}">
      <dgm:prSet/>
      <dgm:spPr/>
      <dgm:t>
        <a:bodyPr/>
        <a:lstStyle/>
        <a:p>
          <a:r>
            <a:rPr lang="en-US"/>
            <a:t>Improve OCR with deep learning models (Tesseract alternative)</a:t>
          </a:r>
        </a:p>
      </dgm:t>
    </dgm:pt>
    <dgm:pt modelId="{7D704A83-A682-47BF-8CB4-FAAD552AEAB9}" type="parTrans" cxnId="{7CCBD8B8-4192-4097-8988-31F38E61B761}">
      <dgm:prSet/>
      <dgm:spPr/>
      <dgm:t>
        <a:bodyPr/>
        <a:lstStyle/>
        <a:p>
          <a:endParaRPr lang="en-US"/>
        </a:p>
      </dgm:t>
    </dgm:pt>
    <dgm:pt modelId="{2AC3238F-FC4C-4A5F-B7AA-D2CCA7241DA0}" type="sibTrans" cxnId="{7CCBD8B8-4192-4097-8988-31F38E61B761}">
      <dgm:prSet/>
      <dgm:spPr/>
      <dgm:t>
        <a:bodyPr/>
        <a:lstStyle/>
        <a:p>
          <a:endParaRPr lang="en-US"/>
        </a:p>
      </dgm:t>
    </dgm:pt>
    <dgm:pt modelId="{3E48B491-2510-4E28-9AF7-B6A982D58E88}">
      <dgm:prSet/>
      <dgm:spPr/>
      <dgm:t>
        <a:bodyPr/>
        <a:lstStyle/>
        <a:p>
          <a:r>
            <a:rPr lang="en-US"/>
            <a:t>Support multiple languages</a:t>
          </a:r>
        </a:p>
      </dgm:t>
    </dgm:pt>
    <dgm:pt modelId="{FA55E445-C2B3-42E8-BDB5-CAA2E2046FEE}" type="parTrans" cxnId="{2CB932C6-7096-4842-A804-49DCF9B4DD59}">
      <dgm:prSet/>
      <dgm:spPr/>
      <dgm:t>
        <a:bodyPr/>
        <a:lstStyle/>
        <a:p>
          <a:endParaRPr lang="en-US"/>
        </a:p>
      </dgm:t>
    </dgm:pt>
    <dgm:pt modelId="{57B1E0D9-4178-4C32-8342-CEE38462DB29}" type="sibTrans" cxnId="{2CB932C6-7096-4842-A804-49DCF9B4DD59}">
      <dgm:prSet/>
      <dgm:spPr/>
      <dgm:t>
        <a:bodyPr/>
        <a:lstStyle/>
        <a:p>
          <a:endParaRPr lang="en-US"/>
        </a:p>
      </dgm:t>
    </dgm:pt>
    <dgm:pt modelId="{2CF333D1-CB28-4BCA-9903-D19AEA0495E9}">
      <dgm:prSet/>
      <dgm:spPr/>
      <dgm:t>
        <a:bodyPr/>
        <a:lstStyle/>
        <a:p>
          <a:r>
            <a:rPr lang="en-US"/>
            <a:t>Create a web or mobile app for real-time processing</a:t>
          </a:r>
        </a:p>
      </dgm:t>
    </dgm:pt>
    <dgm:pt modelId="{C372B4B6-FC9C-4AA2-A4F2-D74083567DC8}" type="parTrans" cxnId="{ED99A7C3-FE42-45E3-A5F5-5CC9426B618D}">
      <dgm:prSet/>
      <dgm:spPr/>
      <dgm:t>
        <a:bodyPr/>
        <a:lstStyle/>
        <a:p>
          <a:endParaRPr lang="en-US"/>
        </a:p>
      </dgm:t>
    </dgm:pt>
    <dgm:pt modelId="{B88381EE-DC79-49D2-855D-C442294CE62C}" type="sibTrans" cxnId="{ED99A7C3-FE42-45E3-A5F5-5CC9426B618D}">
      <dgm:prSet/>
      <dgm:spPr/>
      <dgm:t>
        <a:bodyPr/>
        <a:lstStyle/>
        <a:p>
          <a:endParaRPr lang="en-US"/>
        </a:p>
      </dgm:t>
    </dgm:pt>
    <dgm:pt modelId="{F4251FEC-483E-470A-98C7-E105CF3E4A80}">
      <dgm:prSet/>
      <dgm:spPr/>
      <dgm:t>
        <a:bodyPr/>
        <a:lstStyle/>
        <a:p>
          <a:r>
            <a:rPr lang="en-US"/>
            <a:t>Integrate news API feeds</a:t>
          </a:r>
        </a:p>
      </dgm:t>
    </dgm:pt>
    <dgm:pt modelId="{B6653324-782C-4EDC-8A2E-0224411204B3}" type="parTrans" cxnId="{D9D53A33-8B22-4B91-B38A-0AF1805094E6}">
      <dgm:prSet/>
      <dgm:spPr/>
      <dgm:t>
        <a:bodyPr/>
        <a:lstStyle/>
        <a:p>
          <a:endParaRPr lang="en-US"/>
        </a:p>
      </dgm:t>
    </dgm:pt>
    <dgm:pt modelId="{BEB97F27-91E7-431D-8C06-5B30A231058C}" type="sibTrans" cxnId="{D9D53A33-8B22-4B91-B38A-0AF1805094E6}">
      <dgm:prSet/>
      <dgm:spPr/>
      <dgm:t>
        <a:bodyPr/>
        <a:lstStyle/>
        <a:p>
          <a:endParaRPr lang="en-US"/>
        </a:p>
      </dgm:t>
    </dgm:pt>
    <dgm:pt modelId="{03922E36-499E-466A-9A53-8134600A3358}" type="pres">
      <dgm:prSet presAssocID="{4D9C42AD-E347-4D71-8DCC-6429CA184690}" presName="root" presStyleCnt="0">
        <dgm:presLayoutVars>
          <dgm:dir/>
          <dgm:resizeHandles val="exact"/>
        </dgm:presLayoutVars>
      </dgm:prSet>
      <dgm:spPr/>
    </dgm:pt>
    <dgm:pt modelId="{EAFCBB49-BD8F-4A7D-943E-A8931DE12159}" type="pres">
      <dgm:prSet presAssocID="{4D9C42AD-E347-4D71-8DCC-6429CA184690}" presName="container" presStyleCnt="0">
        <dgm:presLayoutVars>
          <dgm:dir/>
          <dgm:resizeHandles val="exact"/>
        </dgm:presLayoutVars>
      </dgm:prSet>
      <dgm:spPr/>
    </dgm:pt>
    <dgm:pt modelId="{167C726E-1222-493F-9B0E-F19AD68860F4}" type="pres">
      <dgm:prSet presAssocID="{6A2D46D8-49F3-4F95-90B6-7ACED80804CE}" presName="compNode" presStyleCnt="0"/>
      <dgm:spPr/>
    </dgm:pt>
    <dgm:pt modelId="{C64B6EE9-6444-481E-915D-D2A223BA4F7E}" type="pres">
      <dgm:prSet presAssocID="{6A2D46D8-49F3-4F95-90B6-7ACED80804CE}" presName="iconBgRect" presStyleLbl="bgShp" presStyleIdx="0" presStyleCnt="4"/>
      <dgm:spPr/>
    </dgm:pt>
    <dgm:pt modelId="{731B0D98-E548-41EA-94A7-DEF1B5935BFD}" type="pres">
      <dgm:prSet presAssocID="{6A2D46D8-49F3-4F95-90B6-7ACED80804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02A07055-4A35-4225-979B-619974C19648}" type="pres">
      <dgm:prSet presAssocID="{6A2D46D8-49F3-4F95-90B6-7ACED80804CE}" presName="spaceRect" presStyleCnt="0"/>
      <dgm:spPr/>
    </dgm:pt>
    <dgm:pt modelId="{E8415803-61B5-4AEB-954A-8FB8E960A570}" type="pres">
      <dgm:prSet presAssocID="{6A2D46D8-49F3-4F95-90B6-7ACED80804CE}" presName="textRect" presStyleLbl="revTx" presStyleIdx="0" presStyleCnt="4">
        <dgm:presLayoutVars>
          <dgm:chMax val="1"/>
          <dgm:chPref val="1"/>
        </dgm:presLayoutVars>
      </dgm:prSet>
      <dgm:spPr/>
    </dgm:pt>
    <dgm:pt modelId="{3D4C17CD-E792-425E-B11E-B7A6784F6BCD}" type="pres">
      <dgm:prSet presAssocID="{2AC3238F-FC4C-4A5F-B7AA-D2CCA7241DA0}" presName="sibTrans" presStyleLbl="sibTrans2D1" presStyleIdx="0" presStyleCnt="0"/>
      <dgm:spPr/>
    </dgm:pt>
    <dgm:pt modelId="{308BB8FE-8CFA-410C-94DA-F67CC77826C9}" type="pres">
      <dgm:prSet presAssocID="{3E48B491-2510-4E28-9AF7-B6A982D58E88}" presName="compNode" presStyleCnt="0"/>
      <dgm:spPr/>
    </dgm:pt>
    <dgm:pt modelId="{E346388B-2063-439E-8516-25499F89EF54}" type="pres">
      <dgm:prSet presAssocID="{3E48B491-2510-4E28-9AF7-B6A982D58E88}" presName="iconBgRect" presStyleLbl="bgShp" presStyleIdx="1" presStyleCnt="4"/>
      <dgm:spPr/>
    </dgm:pt>
    <dgm:pt modelId="{FBC3C5DD-DAC9-442D-8665-DF45911989B1}" type="pres">
      <dgm:prSet presAssocID="{3E48B491-2510-4E28-9AF7-B6A982D58E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B44EA1B-72EE-4A2F-86AD-9DE407DA45C2}" type="pres">
      <dgm:prSet presAssocID="{3E48B491-2510-4E28-9AF7-B6A982D58E88}" presName="spaceRect" presStyleCnt="0"/>
      <dgm:spPr/>
    </dgm:pt>
    <dgm:pt modelId="{45935CD2-BD6C-4C4B-B684-672867CF3DA6}" type="pres">
      <dgm:prSet presAssocID="{3E48B491-2510-4E28-9AF7-B6A982D58E88}" presName="textRect" presStyleLbl="revTx" presStyleIdx="1" presStyleCnt="4">
        <dgm:presLayoutVars>
          <dgm:chMax val="1"/>
          <dgm:chPref val="1"/>
        </dgm:presLayoutVars>
      </dgm:prSet>
      <dgm:spPr/>
    </dgm:pt>
    <dgm:pt modelId="{52593F0A-5942-4F75-B817-034054DEDF39}" type="pres">
      <dgm:prSet presAssocID="{57B1E0D9-4178-4C32-8342-CEE38462DB29}" presName="sibTrans" presStyleLbl="sibTrans2D1" presStyleIdx="0" presStyleCnt="0"/>
      <dgm:spPr/>
    </dgm:pt>
    <dgm:pt modelId="{E5315E3A-B43D-4BA3-B107-049C2A70E3BC}" type="pres">
      <dgm:prSet presAssocID="{2CF333D1-CB28-4BCA-9903-D19AEA0495E9}" presName="compNode" presStyleCnt="0"/>
      <dgm:spPr/>
    </dgm:pt>
    <dgm:pt modelId="{86166D86-9E17-4CE3-A7DA-D6AB5B746FAA}" type="pres">
      <dgm:prSet presAssocID="{2CF333D1-CB28-4BCA-9903-D19AEA0495E9}" presName="iconBgRect" presStyleLbl="bgShp" presStyleIdx="2" presStyleCnt="4"/>
      <dgm:spPr/>
    </dgm:pt>
    <dgm:pt modelId="{8C25455C-CFD6-4FD5-B407-686C22BCF81D}" type="pres">
      <dgm:prSet presAssocID="{2CF333D1-CB28-4BCA-9903-D19AEA0495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8918250-3373-435F-BF31-1E929F8B180D}" type="pres">
      <dgm:prSet presAssocID="{2CF333D1-CB28-4BCA-9903-D19AEA0495E9}" presName="spaceRect" presStyleCnt="0"/>
      <dgm:spPr/>
    </dgm:pt>
    <dgm:pt modelId="{F91BFB91-E623-454A-8B57-04635F92AB21}" type="pres">
      <dgm:prSet presAssocID="{2CF333D1-CB28-4BCA-9903-D19AEA0495E9}" presName="textRect" presStyleLbl="revTx" presStyleIdx="2" presStyleCnt="4">
        <dgm:presLayoutVars>
          <dgm:chMax val="1"/>
          <dgm:chPref val="1"/>
        </dgm:presLayoutVars>
      </dgm:prSet>
      <dgm:spPr/>
    </dgm:pt>
    <dgm:pt modelId="{011D2DFA-4FFF-45B8-8CF8-3D648FA2EAEE}" type="pres">
      <dgm:prSet presAssocID="{B88381EE-DC79-49D2-855D-C442294CE62C}" presName="sibTrans" presStyleLbl="sibTrans2D1" presStyleIdx="0" presStyleCnt="0"/>
      <dgm:spPr/>
    </dgm:pt>
    <dgm:pt modelId="{E9A23106-E585-4F9A-93C7-E28C269A021F}" type="pres">
      <dgm:prSet presAssocID="{F4251FEC-483E-470A-98C7-E105CF3E4A80}" presName="compNode" presStyleCnt="0"/>
      <dgm:spPr/>
    </dgm:pt>
    <dgm:pt modelId="{DD003894-CBEA-45F7-92B4-689579751704}" type="pres">
      <dgm:prSet presAssocID="{F4251FEC-483E-470A-98C7-E105CF3E4A80}" presName="iconBgRect" presStyleLbl="bgShp" presStyleIdx="3" presStyleCnt="4"/>
      <dgm:spPr/>
    </dgm:pt>
    <dgm:pt modelId="{C8C6583C-94B6-4CA7-BE26-F84C322F9310}" type="pres">
      <dgm:prSet presAssocID="{F4251FEC-483E-470A-98C7-E105CF3E4A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323E12-F0C0-4D31-9393-BC8172D21A32}" type="pres">
      <dgm:prSet presAssocID="{F4251FEC-483E-470A-98C7-E105CF3E4A80}" presName="spaceRect" presStyleCnt="0"/>
      <dgm:spPr/>
    </dgm:pt>
    <dgm:pt modelId="{4A8747E2-CC12-47B1-887B-FC342C6C770D}" type="pres">
      <dgm:prSet presAssocID="{F4251FEC-483E-470A-98C7-E105CF3E4A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76AC03-F874-4B6F-8525-73CC4D85D9D0}" type="presOf" srcId="{3E48B491-2510-4E28-9AF7-B6A982D58E88}" destId="{45935CD2-BD6C-4C4B-B684-672867CF3DA6}" srcOrd="0" destOrd="0" presId="urn:microsoft.com/office/officeart/2018/2/layout/IconCircleList"/>
    <dgm:cxn modelId="{3C46692E-E55E-404A-96DF-0B7B4FF9A9AC}" type="presOf" srcId="{57B1E0D9-4178-4C32-8342-CEE38462DB29}" destId="{52593F0A-5942-4F75-B817-034054DEDF39}" srcOrd="0" destOrd="0" presId="urn:microsoft.com/office/officeart/2018/2/layout/IconCircleList"/>
    <dgm:cxn modelId="{D9D53A33-8B22-4B91-B38A-0AF1805094E6}" srcId="{4D9C42AD-E347-4D71-8DCC-6429CA184690}" destId="{F4251FEC-483E-470A-98C7-E105CF3E4A80}" srcOrd="3" destOrd="0" parTransId="{B6653324-782C-4EDC-8A2E-0224411204B3}" sibTransId="{BEB97F27-91E7-431D-8C06-5B30A231058C}"/>
    <dgm:cxn modelId="{60D52637-6589-497F-BBBD-089CA98F5C09}" type="presOf" srcId="{B88381EE-DC79-49D2-855D-C442294CE62C}" destId="{011D2DFA-4FFF-45B8-8CF8-3D648FA2EAEE}" srcOrd="0" destOrd="0" presId="urn:microsoft.com/office/officeart/2018/2/layout/IconCircleList"/>
    <dgm:cxn modelId="{89EBDB6B-2DD4-4EAA-9F13-6C81B13FDA97}" type="presOf" srcId="{2AC3238F-FC4C-4A5F-B7AA-D2CCA7241DA0}" destId="{3D4C17CD-E792-425E-B11E-B7A6784F6BCD}" srcOrd="0" destOrd="0" presId="urn:microsoft.com/office/officeart/2018/2/layout/IconCircleList"/>
    <dgm:cxn modelId="{BFF7457C-0384-4B92-856B-C2F0962023BD}" type="presOf" srcId="{6A2D46D8-49F3-4F95-90B6-7ACED80804CE}" destId="{E8415803-61B5-4AEB-954A-8FB8E960A570}" srcOrd="0" destOrd="0" presId="urn:microsoft.com/office/officeart/2018/2/layout/IconCircleList"/>
    <dgm:cxn modelId="{2FDDCD7C-AEBD-4420-BA0A-986ABF234DB5}" type="presOf" srcId="{4D9C42AD-E347-4D71-8DCC-6429CA184690}" destId="{03922E36-499E-466A-9A53-8134600A3358}" srcOrd="0" destOrd="0" presId="urn:microsoft.com/office/officeart/2018/2/layout/IconCircleList"/>
    <dgm:cxn modelId="{E3235494-E636-43ED-9E4E-30E77FB7927F}" type="presOf" srcId="{2CF333D1-CB28-4BCA-9903-D19AEA0495E9}" destId="{F91BFB91-E623-454A-8B57-04635F92AB21}" srcOrd="0" destOrd="0" presId="urn:microsoft.com/office/officeart/2018/2/layout/IconCircleList"/>
    <dgm:cxn modelId="{7CCBD8B8-4192-4097-8988-31F38E61B761}" srcId="{4D9C42AD-E347-4D71-8DCC-6429CA184690}" destId="{6A2D46D8-49F3-4F95-90B6-7ACED80804CE}" srcOrd="0" destOrd="0" parTransId="{7D704A83-A682-47BF-8CB4-FAAD552AEAB9}" sibTransId="{2AC3238F-FC4C-4A5F-B7AA-D2CCA7241DA0}"/>
    <dgm:cxn modelId="{ED99A7C3-FE42-45E3-A5F5-5CC9426B618D}" srcId="{4D9C42AD-E347-4D71-8DCC-6429CA184690}" destId="{2CF333D1-CB28-4BCA-9903-D19AEA0495E9}" srcOrd="2" destOrd="0" parTransId="{C372B4B6-FC9C-4AA2-A4F2-D74083567DC8}" sibTransId="{B88381EE-DC79-49D2-855D-C442294CE62C}"/>
    <dgm:cxn modelId="{2CB932C6-7096-4842-A804-49DCF9B4DD59}" srcId="{4D9C42AD-E347-4D71-8DCC-6429CA184690}" destId="{3E48B491-2510-4E28-9AF7-B6A982D58E88}" srcOrd="1" destOrd="0" parTransId="{FA55E445-C2B3-42E8-BDB5-CAA2E2046FEE}" sibTransId="{57B1E0D9-4178-4C32-8342-CEE38462DB29}"/>
    <dgm:cxn modelId="{77D9AAFC-2B45-4242-937E-11DDD1AE6CE3}" type="presOf" srcId="{F4251FEC-483E-470A-98C7-E105CF3E4A80}" destId="{4A8747E2-CC12-47B1-887B-FC342C6C770D}" srcOrd="0" destOrd="0" presId="urn:microsoft.com/office/officeart/2018/2/layout/IconCircleList"/>
    <dgm:cxn modelId="{3A584D15-64A9-4A6A-9832-9AAC874C788C}" type="presParOf" srcId="{03922E36-499E-466A-9A53-8134600A3358}" destId="{EAFCBB49-BD8F-4A7D-943E-A8931DE12159}" srcOrd="0" destOrd="0" presId="urn:microsoft.com/office/officeart/2018/2/layout/IconCircleList"/>
    <dgm:cxn modelId="{720BF48B-992C-41D5-9436-628599618799}" type="presParOf" srcId="{EAFCBB49-BD8F-4A7D-943E-A8931DE12159}" destId="{167C726E-1222-493F-9B0E-F19AD68860F4}" srcOrd="0" destOrd="0" presId="urn:microsoft.com/office/officeart/2018/2/layout/IconCircleList"/>
    <dgm:cxn modelId="{04A8D550-7290-4EB9-AD16-1189793B0BA2}" type="presParOf" srcId="{167C726E-1222-493F-9B0E-F19AD68860F4}" destId="{C64B6EE9-6444-481E-915D-D2A223BA4F7E}" srcOrd="0" destOrd="0" presId="urn:microsoft.com/office/officeart/2018/2/layout/IconCircleList"/>
    <dgm:cxn modelId="{08203ABB-B6B6-4B77-BDA9-FAFAC40DCD55}" type="presParOf" srcId="{167C726E-1222-493F-9B0E-F19AD68860F4}" destId="{731B0D98-E548-41EA-94A7-DEF1B5935BFD}" srcOrd="1" destOrd="0" presId="urn:microsoft.com/office/officeart/2018/2/layout/IconCircleList"/>
    <dgm:cxn modelId="{259E625B-AFCF-45EF-AC41-322F65B1ADDF}" type="presParOf" srcId="{167C726E-1222-493F-9B0E-F19AD68860F4}" destId="{02A07055-4A35-4225-979B-619974C19648}" srcOrd="2" destOrd="0" presId="urn:microsoft.com/office/officeart/2018/2/layout/IconCircleList"/>
    <dgm:cxn modelId="{ACB53D58-7088-4D37-98C4-0757F66A852F}" type="presParOf" srcId="{167C726E-1222-493F-9B0E-F19AD68860F4}" destId="{E8415803-61B5-4AEB-954A-8FB8E960A570}" srcOrd="3" destOrd="0" presId="urn:microsoft.com/office/officeart/2018/2/layout/IconCircleList"/>
    <dgm:cxn modelId="{99ECAADC-2C9D-4AB1-895B-33E5A0017080}" type="presParOf" srcId="{EAFCBB49-BD8F-4A7D-943E-A8931DE12159}" destId="{3D4C17CD-E792-425E-B11E-B7A6784F6BCD}" srcOrd="1" destOrd="0" presId="urn:microsoft.com/office/officeart/2018/2/layout/IconCircleList"/>
    <dgm:cxn modelId="{C9A09365-5287-49E5-8C9C-EC432C0DBB7D}" type="presParOf" srcId="{EAFCBB49-BD8F-4A7D-943E-A8931DE12159}" destId="{308BB8FE-8CFA-410C-94DA-F67CC77826C9}" srcOrd="2" destOrd="0" presId="urn:microsoft.com/office/officeart/2018/2/layout/IconCircleList"/>
    <dgm:cxn modelId="{672A90F1-A584-4031-8C1B-FFF4BBCE0A11}" type="presParOf" srcId="{308BB8FE-8CFA-410C-94DA-F67CC77826C9}" destId="{E346388B-2063-439E-8516-25499F89EF54}" srcOrd="0" destOrd="0" presId="urn:microsoft.com/office/officeart/2018/2/layout/IconCircleList"/>
    <dgm:cxn modelId="{F7ACCFF9-3063-422A-9FE5-AD2AB6B3412B}" type="presParOf" srcId="{308BB8FE-8CFA-410C-94DA-F67CC77826C9}" destId="{FBC3C5DD-DAC9-442D-8665-DF45911989B1}" srcOrd="1" destOrd="0" presId="urn:microsoft.com/office/officeart/2018/2/layout/IconCircleList"/>
    <dgm:cxn modelId="{AC470EE2-320F-4A57-824B-5F172805EC94}" type="presParOf" srcId="{308BB8FE-8CFA-410C-94DA-F67CC77826C9}" destId="{EB44EA1B-72EE-4A2F-86AD-9DE407DA45C2}" srcOrd="2" destOrd="0" presId="urn:microsoft.com/office/officeart/2018/2/layout/IconCircleList"/>
    <dgm:cxn modelId="{A621A354-CF40-4AED-BC46-D51B81A6ABE9}" type="presParOf" srcId="{308BB8FE-8CFA-410C-94DA-F67CC77826C9}" destId="{45935CD2-BD6C-4C4B-B684-672867CF3DA6}" srcOrd="3" destOrd="0" presId="urn:microsoft.com/office/officeart/2018/2/layout/IconCircleList"/>
    <dgm:cxn modelId="{254A5F27-CF68-4BFE-8F7F-F8CE73A48FEF}" type="presParOf" srcId="{EAFCBB49-BD8F-4A7D-943E-A8931DE12159}" destId="{52593F0A-5942-4F75-B817-034054DEDF39}" srcOrd="3" destOrd="0" presId="urn:microsoft.com/office/officeart/2018/2/layout/IconCircleList"/>
    <dgm:cxn modelId="{495BFEB3-6AD6-486D-A7A9-AE2E0373C39D}" type="presParOf" srcId="{EAFCBB49-BD8F-4A7D-943E-A8931DE12159}" destId="{E5315E3A-B43D-4BA3-B107-049C2A70E3BC}" srcOrd="4" destOrd="0" presId="urn:microsoft.com/office/officeart/2018/2/layout/IconCircleList"/>
    <dgm:cxn modelId="{6847741E-671B-4F2D-9341-C7CDC5776FAF}" type="presParOf" srcId="{E5315E3A-B43D-4BA3-B107-049C2A70E3BC}" destId="{86166D86-9E17-4CE3-A7DA-D6AB5B746FAA}" srcOrd="0" destOrd="0" presId="urn:microsoft.com/office/officeart/2018/2/layout/IconCircleList"/>
    <dgm:cxn modelId="{078D44B6-B799-48D7-A829-3F98E90B381F}" type="presParOf" srcId="{E5315E3A-B43D-4BA3-B107-049C2A70E3BC}" destId="{8C25455C-CFD6-4FD5-B407-686C22BCF81D}" srcOrd="1" destOrd="0" presId="urn:microsoft.com/office/officeart/2018/2/layout/IconCircleList"/>
    <dgm:cxn modelId="{108E4663-4797-437F-AD48-39AEA488E78B}" type="presParOf" srcId="{E5315E3A-B43D-4BA3-B107-049C2A70E3BC}" destId="{88918250-3373-435F-BF31-1E929F8B180D}" srcOrd="2" destOrd="0" presId="urn:microsoft.com/office/officeart/2018/2/layout/IconCircleList"/>
    <dgm:cxn modelId="{203F86AF-B058-4EE8-9E13-06091D8FCD79}" type="presParOf" srcId="{E5315E3A-B43D-4BA3-B107-049C2A70E3BC}" destId="{F91BFB91-E623-454A-8B57-04635F92AB21}" srcOrd="3" destOrd="0" presId="urn:microsoft.com/office/officeart/2018/2/layout/IconCircleList"/>
    <dgm:cxn modelId="{16906570-0B74-45D6-9A1E-2A57038DCEB1}" type="presParOf" srcId="{EAFCBB49-BD8F-4A7D-943E-A8931DE12159}" destId="{011D2DFA-4FFF-45B8-8CF8-3D648FA2EAEE}" srcOrd="5" destOrd="0" presId="urn:microsoft.com/office/officeart/2018/2/layout/IconCircleList"/>
    <dgm:cxn modelId="{9372AA6E-48FC-42E0-97D6-100A28F1AB33}" type="presParOf" srcId="{EAFCBB49-BD8F-4A7D-943E-A8931DE12159}" destId="{E9A23106-E585-4F9A-93C7-E28C269A021F}" srcOrd="6" destOrd="0" presId="urn:microsoft.com/office/officeart/2018/2/layout/IconCircleList"/>
    <dgm:cxn modelId="{74D7E364-2F2D-4D45-91F0-262ABA85CAA0}" type="presParOf" srcId="{E9A23106-E585-4F9A-93C7-E28C269A021F}" destId="{DD003894-CBEA-45F7-92B4-689579751704}" srcOrd="0" destOrd="0" presId="urn:microsoft.com/office/officeart/2018/2/layout/IconCircleList"/>
    <dgm:cxn modelId="{83037577-9CF1-421B-AD34-DDE063B163F5}" type="presParOf" srcId="{E9A23106-E585-4F9A-93C7-E28C269A021F}" destId="{C8C6583C-94B6-4CA7-BE26-F84C322F9310}" srcOrd="1" destOrd="0" presId="urn:microsoft.com/office/officeart/2018/2/layout/IconCircleList"/>
    <dgm:cxn modelId="{324B106A-9759-4CDD-BB80-AADE44952A42}" type="presParOf" srcId="{E9A23106-E585-4F9A-93C7-E28C269A021F}" destId="{92323E12-F0C0-4D31-9393-BC8172D21A32}" srcOrd="2" destOrd="0" presId="urn:microsoft.com/office/officeart/2018/2/layout/IconCircleList"/>
    <dgm:cxn modelId="{2333084B-2372-4AF9-BA70-945B573BFAC5}" type="presParOf" srcId="{E9A23106-E585-4F9A-93C7-E28C269A021F}" destId="{4A8747E2-CC12-47B1-887B-FC342C6C770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21CF1A-28B3-40DA-BC02-8464ADAF75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159B619-C01F-403E-9B5B-BF188BD62DCF}">
      <dgm:prSet/>
      <dgm:spPr/>
      <dgm:t>
        <a:bodyPr/>
        <a:lstStyle/>
        <a:p>
          <a:pPr>
            <a:defRPr cap="all"/>
          </a:pPr>
          <a:r>
            <a:rPr lang="en-US"/>
            <a:t>GitHub Repo: </a:t>
          </a:r>
          <a:r>
            <a:rPr lang="en-IN"/>
            <a:t>https://github.com/Ritik050105/Hackathon.git</a:t>
          </a:r>
          <a:endParaRPr lang="en-US"/>
        </a:p>
      </dgm:t>
    </dgm:pt>
    <dgm:pt modelId="{AECF6051-E1CC-49E7-BF72-5A5D61D5FD6A}" type="parTrans" cxnId="{D698E65F-377F-4A00-BE4F-F064EC4500C1}">
      <dgm:prSet/>
      <dgm:spPr/>
      <dgm:t>
        <a:bodyPr/>
        <a:lstStyle/>
        <a:p>
          <a:endParaRPr lang="en-US"/>
        </a:p>
      </dgm:t>
    </dgm:pt>
    <dgm:pt modelId="{743AC615-E3F8-4B0C-B682-8821D53448AF}" type="sibTrans" cxnId="{D698E65F-377F-4A00-BE4F-F064EC4500C1}">
      <dgm:prSet/>
      <dgm:spPr/>
      <dgm:t>
        <a:bodyPr/>
        <a:lstStyle/>
        <a:p>
          <a:endParaRPr lang="en-US"/>
        </a:p>
      </dgm:t>
    </dgm:pt>
    <dgm:pt modelId="{A36BCC9B-9E60-413B-83D0-53525D09CD78}">
      <dgm:prSet/>
      <dgm:spPr/>
      <dgm:t>
        <a:bodyPr/>
        <a:lstStyle/>
        <a:p>
          <a:pPr>
            <a:defRPr cap="all"/>
          </a:pPr>
          <a:r>
            <a:rPr lang="en-US"/>
            <a:t>Video Demo: [Link]</a:t>
          </a:r>
        </a:p>
      </dgm:t>
    </dgm:pt>
    <dgm:pt modelId="{3EE4A0CF-85B8-4E47-8059-A7C2D1FE06AB}" type="parTrans" cxnId="{ED5112BD-74E6-45A3-A9C3-22F9E680687A}">
      <dgm:prSet/>
      <dgm:spPr/>
      <dgm:t>
        <a:bodyPr/>
        <a:lstStyle/>
        <a:p>
          <a:endParaRPr lang="en-US"/>
        </a:p>
      </dgm:t>
    </dgm:pt>
    <dgm:pt modelId="{2FA62FF7-062C-41A5-9CBF-C5CD85894FF7}" type="sibTrans" cxnId="{ED5112BD-74E6-45A3-A9C3-22F9E680687A}">
      <dgm:prSet/>
      <dgm:spPr/>
      <dgm:t>
        <a:bodyPr/>
        <a:lstStyle/>
        <a:p>
          <a:endParaRPr lang="en-US"/>
        </a:p>
      </dgm:t>
    </dgm:pt>
    <dgm:pt modelId="{D0A7EA0D-314B-4323-8091-794D336338D0}" type="pres">
      <dgm:prSet presAssocID="{8E21CF1A-28B3-40DA-BC02-8464ADAF75CA}" presName="root" presStyleCnt="0">
        <dgm:presLayoutVars>
          <dgm:dir/>
          <dgm:resizeHandles val="exact"/>
        </dgm:presLayoutVars>
      </dgm:prSet>
      <dgm:spPr/>
    </dgm:pt>
    <dgm:pt modelId="{2401FEF2-B5ED-4A6C-AB35-B0353C4734AC}" type="pres">
      <dgm:prSet presAssocID="{3159B619-C01F-403E-9B5B-BF188BD62DCF}" presName="compNode" presStyleCnt="0"/>
      <dgm:spPr/>
    </dgm:pt>
    <dgm:pt modelId="{23E1F6A5-B76E-4D5F-A024-7D9A4D1C2A8A}" type="pres">
      <dgm:prSet presAssocID="{3159B619-C01F-403E-9B5B-BF188BD62DCF}" presName="iconBgRect" presStyleLbl="bgShp" presStyleIdx="0" presStyleCnt="2"/>
      <dgm:spPr/>
    </dgm:pt>
    <dgm:pt modelId="{9280936C-4AEE-4791-A088-8263967D2737}" type="pres">
      <dgm:prSet presAssocID="{3159B619-C01F-403E-9B5B-BF188BD62D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B70D3A2E-24CD-44D1-A5F1-91F553280405}" type="pres">
      <dgm:prSet presAssocID="{3159B619-C01F-403E-9B5B-BF188BD62DCF}" presName="spaceRect" presStyleCnt="0"/>
      <dgm:spPr/>
    </dgm:pt>
    <dgm:pt modelId="{20CCED58-B748-49D1-9C2D-69FE197A431B}" type="pres">
      <dgm:prSet presAssocID="{3159B619-C01F-403E-9B5B-BF188BD62DCF}" presName="textRect" presStyleLbl="revTx" presStyleIdx="0" presStyleCnt="2">
        <dgm:presLayoutVars>
          <dgm:chMax val="1"/>
          <dgm:chPref val="1"/>
        </dgm:presLayoutVars>
      </dgm:prSet>
      <dgm:spPr/>
    </dgm:pt>
    <dgm:pt modelId="{4F10BFD6-2CD9-4C5B-9816-942D7BBD827B}" type="pres">
      <dgm:prSet presAssocID="{743AC615-E3F8-4B0C-B682-8821D53448AF}" presName="sibTrans" presStyleCnt="0"/>
      <dgm:spPr/>
    </dgm:pt>
    <dgm:pt modelId="{0E88A406-D514-475D-BD25-043A11416C38}" type="pres">
      <dgm:prSet presAssocID="{A36BCC9B-9E60-413B-83D0-53525D09CD78}" presName="compNode" presStyleCnt="0"/>
      <dgm:spPr/>
    </dgm:pt>
    <dgm:pt modelId="{C8CE2212-A669-44B7-8B3A-0736B220B6A1}" type="pres">
      <dgm:prSet presAssocID="{A36BCC9B-9E60-413B-83D0-53525D09CD78}" presName="iconBgRect" presStyleLbl="bgShp" presStyleIdx="1" presStyleCnt="2"/>
      <dgm:spPr/>
    </dgm:pt>
    <dgm:pt modelId="{E035FEB8-3A39-473E-A761-42F12195CAB0}" type="pres">
      <dgm:prSet presAssocID="{A36BCC9B-9E60-413B-83D0-53525D09CD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B6C9629B-5417-422C-8297-CBE6D0C61095}" type="pres">
      <dgm:prSet presAssocID="{A36BCC9B-9E60-413B-83D0-53525D09CD78}" presName="spaceRect" presStyleCnt="0"/>
      <dgm:spPr/>
    </dgm:pt>
    <dgm:pt modelId="{167401AF-81A2-4CCD-B218-5E19585F85E2}" type="pres">
      <dgm:prSet presAssocID="{A36BCC9B-9E60-413B-83D0-53525D09CD7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ACB9024-EB56-430E-88FB-6D8AB61E9DEB}" type="presOf" srcId="{A36BCC9B-9E60-413B-83D0-53525D09CD78}" destId="{167401AF-81A2-4CCD-B218-5E19585F85E2}" srcOrd="0" destOrd="0" presId="urn:microsoft.com/office/officeart/2018/5/layout/IconCircleLabelList"/>
    <dgm:cxn modelId="{47707A3F-1F2B-41BA-9D1A-AC13881A700C}" type="presOf" srcId="{8E21CF1A-28B3-40DA-BC02-8464ADAF75CA}" destId="{D0A7EA0D-314B-4323-8091-794D336338D0}" srcOrd="0" destOrd="0" presId="urn:microsoft.com/office/officeart/2018/5/layout/IconCircleLabelList"/>
    <dgm:cxn modelId="{D698E65F-377F-4A00-BE4F-F064EC4500C1}" srcId="{8E21CF1A-28B3-40DA-BC02-8464ADAF75CA}" destId="{3159B619-C01F-403E-9B5B-BF188BD62DCF}" srcOrd="0" destOrd="0" parTransId="{AECF6051-E1CC-49E7-BF72-5A5D61D5FD6A}" sibTransId="{743AC615-E3F8-4B0C-B682-8821D53448AF}"/>
    <dgm:cxn modelId="{ED5112BD-74E6-45A3-A9C3-22F9E680687A}" srcId="{8E21CF1A-28B3-40DA-BC02-8464ADAF75CA}" destId="{A36BCC9B-9E60-413B-83D0-53525D09CD78}" srcOrd="1" destOrd="0" parTransId="{3EE4A0CF-85B8-4E47-8059-A7C2D1FE06AB}" sibTransId="{2FA62FF7-062C-41A5-9CBF-C5CD85894FF7}"/>
    <dgm:cxn modelId="{DF10F4D3-1803-4939-BC6E-2DB6D2240236}" type="presOf" srcId="{3159B619-C01F-403E-9B5B-BF188BD62DCF}" destId="{20CCED58-B748-49D1-9C2D-69FE197A431B}" srcOrd="0" destOrd="0" presId="urn:microsoft.com/office/officeart/2018/5/layout/IconCircleLabelList"/>
    <dgm:cxn modelId="{7F88FCA4-6191-4CD7-A6D7-61050C0F0890}" type="presParOf" srcId="{D0A7EA0D-314B-4323-8091-794D336338D0}" destId="{2401FEF2-B5ED-4A6C-AB35-B0353C4734AC}" srcOrd="0" destOrd="0" presId="urn:microsoft.com/office/officeart/2018/5/layout/IconCircleLabelList"/>
    <dgm:cxn modelId="{A956D77F-FDA2-49D2-97B6-3C545C80EE9D}" type="presParOf" srcId="{2401FEF2-B5ED-4A6C-AB35-B0353C4734AC}" destId="{23E1F6A5-B76E-4D5F-A024-7D9A4D1C2A8A}" srcOrd="0" destOrd="0" presId="urn:microsoft.com/office/officeart/2018/5/layout/IconCircleLabelList"/>
    <dgm:cxn modelId="{684041CD-2636-49C5-9ECC-A7FCE18AD2BA}" type="presParOf" srcId="{2401FEF2-B5ED-4A6C-AB35-B0353C4734AC}" destId="{9280936C-4AEE-4791-A088-8263967D2737}" srcOrd="1" destOrd="0" presId="urn:microsoft.com/office/officeart/2018/5/layout/IconCircleLabelList"/>
    <dgm:cxn modelId="{F7DDA249-F4D6-4D78-A2AE-BB87430AB73F}" type="presParOf" srcId="{2401FEF2-B5ED-4A6C-AB35-B0353C4734AC}" destId="{B70D3A2E-24CD-44D1-A5F1-91F553280405}" srcOrd="2" destOrd="0" presId="urn:microsoft.com/office/officeart/2018/5/layout/IconCircleLabelList"/>
    <dgm:cxn modelId="{75AEB0A3-484A-46DC-9461-BF4ADBE7BEAE}" type="presParOf" srcId="{2401FEF2-B5ED-4A6C-AB35-B0353C4734AC}" destId="{20CCED58-B748-49D1-9C2D-69FE197A431B}" srcOrd="3" destOrd="0" presId="urn:microsoft.com/office/officeart/2018/5/layout/IconCircleLabelList"/>
    <dgm:cxn modelId="{51F46FED-BC0C-468A-A54E-47C7B1B006E7}" type="presParOf" srcId="{D0A7EA0D-314B-4323-8091-794D336338D0}" destId="{4F10BFD6-2CD9-4C5B-9816-942D7BBD827B}" srcOrd="1" destOrd="0" presId="urn:microsoft.com/office/officeart/2018/5/layout/IconCircleLabelList"/>
    <dgm:cxn modelId="{CF3D41B3-0B84-42E0-B989-939266A0E8FE}" type="presParOf" srcId="{D0A7EA0D-314B-4323-8091-794D336338D0}" destId="{0E88A406-D514-475D-BD25-043A11416C38}" srcOrd="2" destOrd="0" presId="urn:microsoft.com/office/officeart/2018/5/layout/IconCircleLabelList"/>
    <dgm:cxn modelId="{35F92419-44C1-4FD1-AE34-34F2FAF4CE41}" type="presParOf" srcId="{0E88A406-D514-475D-BD25-043A11416C38}" destId="{C8CE2212-A669-44B7-8B3A-0736B220B6A1}" srcOrd="0" destOrd="0" presId="urn:microsoft.com/office/officeart/2018/5/layout/IconCircleLabelList"/>
    <dgm:cxn modelId="{EEDF1D78-FA52-4CA5-A06D-B8694AFA7B32}" type="presParOf" srcId="{0E88A406-D514-475D-BD25-043A11416C38}" destId="{E035FEB8-3A39-473E-A761-42F12195CAB0}" srcOrd="1" destOrd="0" presId="urn:microsoft.com/office/officeart/2018/5/layout/IconCircleLabelList"/>
    <dgm:cxn modelId="{D9F51C60-35D8-4450-99EA-381C887F4799}" type="presParOf" srcId="{0E88A406-D514-475D-BD25-043A11416C38}" destId="{B6C9629B-5417-422C-8297-CBE6D0C61095}" srcOrd="2" destOrd="0" presId="urn:microsoft.com/office/officeart/2018/5/layout/IconCircleLabelList"/>
    <dgm:cxn modelId="{1060D463-E08A-436A-982B-CC5C98CA1E54}" type="presParOf" srcId="{0E88A406-D514-475D-BD25-043A11416C38}" destId="{167401AF-81A2-4CCD-B218-5E19585F85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2B321F-8F95-48B1-AAD4-9D11776D2EF8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B6965-2A4D-45C2-983C-9EEF1312D43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5393FA-D18A-4FE1-8E97-6ECBECA72BC6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Newspapers contain large amounts of data, making manual summarization tedious.</a:t>
          </a:r>
        </a:p>
      </dsp:txBody>
      <dsp:txXfrm>
        <a:off x="1437631" y="531"/>
        <a:ext cx="6449068" cy="1244702"/>
      </dsp:txXfrm>
    </dsp:sp>
    <dsp:sp modelId="{A6B91D54-55C2-4702-9716-4171850C5A43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CB3AC-C450-436D-8D21-C91CCC0F148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F48A9-72C7-4168-B8F9-49AF6D111813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Traditional methods lack efficiency and </a:t>
          </a:r>
          <a:r>
            <a:rPr lang="en-IN" sz="2400" kern="1200"/>
            <a:t>s</a:t>
          </a:r>
          <a:r>
            <a:rPr lang="en-US" sz="2400" kern="1200"/>
            <a:t>entiment insights.</a:t>
          </a:r>
        </a:p>
      </dsp:txBody>
      <dsp:txXfrm>
        <a:off x="1437631" y="1556410"/>
        <a:ext cx="6449068" cy="1244702"/>
      </dsp:txXfrm>
    </dsp:sp>
    <dsp:sp modelId="{0FA6CB04-0CEE-4A0D-B817-20C8E9EF7344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D1D26E-204F-4D97-BD63-054A2D95898A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EE68C-DD43-4204-842E-CE6C8DD0407F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Goal: Automate text extraction, summarization, sentiment analysis, and audio conversion.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3E396-CA58-479B-8BCE-BA54D9924489}">
      <dsp:nvSpPr>
        <dsp:cNvPr id="0" name=""/>
        <dsp:cNvSpPr/>
      </dsp:nvSpPr>
      <dsp:spPr>
        <a:xfrm>
          <a:off x="2379359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1274687"/>
        <a:ext cx="27310" cy="5462"/>
      </dsp:txXfrm>
    </dsp:sp>
    <dsp:sp modelId="{1A652783-EB1F-40CF-A22F-80F44B031E09}">
      <dsp:nvSpPr>
        <dsp:cNvPr id="0" name=""/>
        <dsp:cNvSpPr/>
      </dsp:nvSpPr>
      <dsp:spPr>
        <a:xfrm>
          <a:off x="6308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1: OCR-based text extraction</a:t>
          </a:r>
        </a:p>
      </dsp:txBody>
      <dsp:txXfrm>
        <a:off x="6308" y="564963"/>
        <a:ext cx="2374850" cy="1424910"/>
      </dsp:txXfrm>
    </dsp:sp>
    <dsp:sp modelId="{A9535FA6-7227-4BEB-9E1E-54339EE6B253}">
      <dsp:nvSpPr>
        <dsp:cNvPr id="0" name=""/>
        <dsp:cNvSpPr/>
      </dsp:nvSpPr>
      <dsp:spPr>
        <a:xfrm>
          <a:off x="5300425" y="1231698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4577" y="1274687"/>
        <a:ext cx="27310" cy="5462"/>
      </dsp:txXfrm>
    </dsp:sp>
    <dsp:sp modelId="{68696DF6-1E83-4F02-9288-5437F0DCA8E4}">
      <dsp:nvSpPr>
        <dsp:cNvPr id="0" name=""/>
        <dsp:cNvSpPr/>
      </dsp:nvSpPr>
      <dsp:spPr>
        <a:xfrm>
          <a:off x="2927374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2: NLP-based summarization (Sumy)</a:t>
          </a:r>
        </a:p>
      </dsp:txBody>
      <dsp:txXfrm>
        <a:off x="2927374" y="564963"/>
        <a:ext cx="2374850" cy="1424910"/>
      </dsp:txXfrm>
    </dsp:sp>
    <dsp:sp modelId="{338A317C-CBDA-472E-86CB-F3983EDF3D06}">
      <dsp:nvSpPr>
        <dsp:cNvPr id="0" name=""/>
        <dsp:cNvSpPr/>
      </dsp:nvSpPr>
      <dsp:spPr>
        <a:xfrm>
          <a:off x="1193734" y="1988073"/>
          <a:ext cx="5842131" cy="515615"/>
        </a:xfrm>
        <a:custGeom>
          <a:avLst/>
          <a:gdLst/>
          <a:ahLst/>
          <a:cxnLst/>
          <a:rect l="0" t="0" r="0" b="0"/>
          <a:pathLst>
            <a:path>
              <a:moveTo>
                <a:pt x="5842131" y="0"/>
              </a:moveTo>
              <a:lnTo>
                <a:pt x="5842131" y="274907"/>
              </a:lnTo>
              <a:lnTo>
                <a:pt x="0" y="274907"/>
              </a:lnTo>
              <a:lnTo>
                <a:pt x="0" y="51561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68109" y="2243150"/>
        <a:ext cx="293380" cy="5462"/>
      </dsp:txXfrm>
    </dsp:sp>
    <dsp:sp modelId="{99C8FC05-1C7E-4EEA-811C-41F5441F3267}">
      <dsp:nvSpPr>
        <dsp:cNvPr id="0" name=""/>
        <dsp:cNvSpPr/>
      </dsp:nvSpPr>
      <dsp:spPr>
        <a:xfrm>
          <a:off x="5848440" y="564963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3: Sentiment analysis (NLTK)</a:t>
          </a:r>
        </a:p>
      </dsp:txBody>
      <dsp:txXfrm>
        <a:off x="5848440" y="564963"/>
        <a:ext cx="2374850" cy="1424910"/>
      </dsp:txXfrm>
    </dsp:sp>
    <dsp:sp modelId="{5C7E0B5A-4F4C-4B5F-84E3-A51E36B30ED1}">
      <dsp:nvSpPr>
        <dsp:cNvPr id="0" name=""/>
        <dsp:cNvSpPr/>
      </dsp:nvSpPr>
      <dsp:spPr>
        <a:xfrm>
          <a:off x="2379359" y="3202824"/>
          <a:ext cx="5156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561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23511" y="3245813"/>
        <a:ext cx="27310" cy="5462"/>
      </dsp:txXfrm>
    </dsp:sp>
    <dsp:sp modelId="{23B1D0B7-27AC-4475-91C3-A4205F932DC0}">
      <dsp:nvSpPr>
        <dsp:cNvPr id="0" name=""/>
        <dsp:cNvSpPr/>
      </dsp:nvSpPr>
      <dsp:spPr>
        <a:xfrm>
          <a:off x="6308" y="2536089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4: Keyword extraction (CountVectorizer)</a:t>
          </a:r>
        </a:p>
      </dsp:txBody>
      <dsp:txXfrm>
        <a:off x="6308" y="2536089"/>
        <a:ext cx="2374850" cy="1424910"/>
      </dsp:txXfrm>
    </dsp:sp>
    <dsp:sp modelId="{8CF60BAC-8E2F-45CC-B2B2-70680C76503D}">
      <dsp:nvSpPr>
        <dsp:cNvPr id="0" name=""/>
        <dsp:cNvSpPr/>
      </dsp:nvSpPr>
      <dsp:spPr>
        <a:xfrm>
          <a:off x="2927374" y="2536089"/>
          <a:ext cx="2374850" cy="14249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370" tIns="122150" rIns="116370" bIns="1221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5: Military-style voice enhancement &amp; text-to-speech (pyttsx3)</a:t>
          </a:r>
        </a:p>
      </dsp:txBody>
      <dsp:txXfrm>
        <a:off x="2927374" y="2536089"/>
        <a:ext cx="2374850" cy="1424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B6EE9-6444-481E-915D-D2A223BA4F7E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B0D98-E548-41EA-94A7-DEF1B5935BFD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15803-61B5-4AEB-954A-8FB8E960A570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 OCR with deep learning models (Tesseract alternative)</a:t>
          </a:r>
        </a:p>
      </dsp:txBody>
      <dsp:txXfrm>
        <a:off x="1366323" y="800136"/>
        <a:ext cx="2370505" cy="1005669"/>
      </dsp:txXfrm>
    </dsp:sp>
    <dsp:sp modelId="{E346388B-2063-439E-8516-25499F89EF54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3C5DD-DAC9-442D-8665-DF45911989B1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35CD2-BD6C-4C4B-B684-672867CF3DA6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 multiple languages</a:t>
          </a:r>
        </a:p>
      </dsp:txBody>
      <dsp:txXfrm>
        <a:off x="5371040" y="800136"/>
        <a:ext cx="2370505" cy="1005669"/>
      </dsp:txXfrm>
    </dsp:sp>
    <dsp:sp modelId="{86166D86-9E17-4CE3-A7DA-D6AB5B746FAA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25455C-CFD6-4FD5-B407-686C22BCF81D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BFB91-E623-454A-8B57-04635F92AB21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a web or mobile app for real-time processing</a:t>
          </a:r>
        </a:p>
      </dsp:txBody>
      <dsp:txXfrm>
        <a:off x="1366323" y="2545532"/>
        <a:ext cx="2370505" cy="1005669"/>
      </dsp:txXfrm>
    </dsp:sp>
    <dsp:sp modelId="{DD003894-CBEA-45F7-92B4-689579751704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6583C-94B6-4CA7-BE26-F84C322F9310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747E2-CC12-47B1-887B-FC342C6C770D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Integrate news API feeds</a:t>
          </a:r>
        </a:p>
      </dsp:txBody>
      <dsp:txXfrm>
        <a:off x="5371040" y="2545532"/>
        <a:ext cx="2370505" cy="10056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1F6A5-B76E-4D5F-A024-7D9A4D1C2A8A}">
      <dsp:nvSpPr>
        <dsp:cNvPr id="0" name=""/>
        <dsp:cNvSpPr/>
      </dsp:nvSpPr>
      <dsp:spPr>
        <a:xfrm>
          <a:off x="730349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0936C-4AEE-4791-A088-8263967D2737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CED58-B748-49D1-9C2D-69FE197A431B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GitHub Repo: </a:t>
          </a:r>
          <a:r>
            <a:rPr lang="en-IN" sz="1300" kern="1200"/>
            <a:t>https://github.com/Ritik050105/Hackathon.git</a:t>
          </a:r>
          <a:endParaRPr lang="en-US" sz="1300" kern="1200"/>
        </a:p>
      </dsp:txBody>
      <dsp:txXfrm>
        <a:off x="28349" y="3255669"/>
        <a:ext cx="3600000" cy="720000"/>
      </dsp:txXfrm>
    </dsp:sp>
    <dsp:sp modelId="{C8CE2212-A669-44B7-8B3A-0736B220B6A1}">
      <dsp:nvSpPr>
        <dsp:cNvPr id="0" name=""/>
        <dsp:cNvSpPr/>
      </dsp:nvSpPr>
      <dsp:spPr>
        <a:xfrm>
          <a:off x="4960350" y="375668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5FEB8-3A39-473E-A761-42F12195CAB0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401AF-81A2-4CCD-B218-5E19585F85E2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Video Demo: [Link]</a:t>
          </a:r>
        </a:p>
      </dsp:txBody>
      <dsp:txXfrm>
        <a:off x="425835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Rolls of Newspaper">
            <a:extLst>
              <a:ext uri="{FF2B5EF4-FFF2-40B4-BE49-F238E27FC236}">
                <a16:creationId xmlns:a16="http://schemas.microsoft.com/office/drawing/2014/main" id="{06C745EA-3ED6-BD67-5913-7C5A4772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80" r="-1" b="-1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n-IN" sz="3100">
                <a:solidFill>
                  <a:srgbClr val="FFFFFF"/>
                </a:solidFill>
              </a:rPr>
              <a:t>Automated Newspaper Summarization &amp;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OCR, NLP &amp; Text-to-Speech with Military Flair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Team Name: Ai Bois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Date: 13/03/2025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6A445-1DBC-1BD7-7E08-F45DDC29B7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09B189-39EC-DD05-CD56-E9368AC118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6718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Problem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A5476A-FA7F-49AF-BE8C-14DFAB0DD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77566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Solution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F82F55-1654-3835-4320-AEB802DB33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hesive notes on glass wall">
            <a:extLst>
              <a:ext uri="{FF2B5EF4-FFF2-40B4-BE49-F238E27FC236}">
                <a16:creationId xmlns:a16="http://schemas.microsoft.com/office/drawing/2014/main" id="{F722CDBE-F1A8-2B50-DBD9-BF8850A9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5182" r="5817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965200"/>
            <a:ext cx="76962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Insert a flowchart here showing:</a:t>
            </a:r>
          </a:p>
          <a:p>
            <a:pPr algn="l" defTabSz="914400">
              <a:lnSpc>
                <a:spcPct val="90000"/>
              </a:lnSpc>
            </a:pPr>
            <a:r>
              <a:rPr lang="en-US" sz="33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- OCR → Cleaning → Summarization → Sentiment Analysis → Audio Conversion</a:t>
            </a:r>
          </a:p>
          <a:p>
            <a:pPr algn="l" defTabSz="914400">
              <a:lnSpc>
                <a:spcPct val="90000"/>
              </a:lnSpc>
            </a:pPr>
            <a:r>
              <a:rPr lang="en-US" sz="33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- Input: Newspaper Image</a:t>
            </a:r>
          </a:p>
          <a:p>
            <a:pPr algn="l" defTabSz="914400">
              <a:lnSpc>
                <a:spcPct val="90000"/>
              </a:lnSpc>
            </a:pPr>
            <a:r>
              <a:rPr lang="en-US" sz="33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- Output: Text Summary, Sentiment Report, Audio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2E4D60D-005D-5048-750D-BBFDB2FB85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1"/>
          <a:stretch/>
        </p:blipFill>
        <p:spPr>
          <a:xfrm>
            <a:off x="21" y="-17796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Code Breakdown (Key Features)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502152"/>
            <a:ext cx="7879842" cy="2670048"/>
          </a:xfrm>
        </p:spPr>
        <p:txBody>
          <a:bodyPr>
            <a:normAutofit/>
          </a:bodyPr>
          <a:lstStyle/>
          <a:p>
            <a:r>
              <a:rPr lang="en-IN" sz="1700">
                <a:solidFill>
                  <a:schemeClr val="bg1"/>
                </a:solidFill>
              </a:rPr>
              <a:t>OCR (Tesseract): Extracts text from images</a:t>
            </a:r>
          </a:p>
          <a:p>
            <a:r>
              <a:rPr lang="en-IN" sz="1700">
                <a:solidFill>
                  <a:schemeClr val="bg1"/>
                </a:solidFill>
              </a:rPr>
              <a:t>Text Processing (Regex, NLP): Cleans and summarizes text</a:t>
            </a:r>
          </a:p>
          <a:p>
            <a:r>
              <a:rPr lang="en-IN" sz="1700">
                <a:solidFill>
                  <a:schemeClr val="bg1"/>
                </a:solidFill>
              </a:rPr>
              <a:t>Sentiment Analysis (VADER): Determines news polarity</a:t>
            </a:r>
          </a:p>
          <a:p>
            <a:r>
              <a:rPr lang="en-IN" sz="1700">
                <a:solidFill>
                  <a:schemeClr val="bg1"/>
                </a:solidFill>
              </a:rPr>
              <a:t>Keyword Extraction (CountVectorizer): Identifies key topics</a:t>
            </a:r>
          </a:p>
          <a:p>
            <a:r>
              <a:rPr lang="en-IN" sz="1700">
                <a:solidFill>
                  <a:schemeClr val="bg1"/>
                </a:solidFill>
              </a:rPr>
              <a:t>TTS (pyttsx3): Converts text to speech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6F695523-ED5E-15E7-0112-988278EE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799" r="1720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941832"/>
            <a:ext cx="7879842" cy="2057400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Challenges &amp; Solutions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3241202"/>
            <a:ext cx="7879842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502152"/>
            <a:ext cx="7879842" cy="2670048"/>
          </a:xfrm>
        </p:spPr>
        <p:txBody>
          <a:bodyPr>
            <a:normAutofit/>
          </a:bodyPr>
          <a:lstStyle/>
          <a:p>
            <a:r>
              <a:rPr lang="en-IN" sz="1700">
                <a:solidFill>
                  <a:schemeClr val="bg1"/>
                </a:solidFill>
              </a:rPr>
              <a:t>Challenge: Noisy images → Solution: Preprocessing with OpenCV</a:t>
            </a:r>
          </a:p>
          <a:p>
            <a:r>
              <a:rPr lang="en-IN" sz="1700">
                <a:solidFill>
                  <a:schemeClr val="bg1"/>
                </a:solidFill>
              </a:rPr>
              <a:t>Challenge: OCR accuracy → Solution: Enhancing contrast &amp; binarization</a:t>
            </a:r>
          </a:p>
          <a:p>
            <a:r>
              <a:rPr lang="en-IN" sz="1700">
                <a:solidFill>
                  <a:schemeClr val="bg1"/>
                </a:solidFill>
              </a:rPr>
              <a:t>Challenge: Handling short text → Solution: Skip summarization for &lt;10 words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91318-5FB7-1AC1-515B-58774157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AC677F-1F3B-5E4E-D9D5-8AF86CBC5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39191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-colored paper-craft art">
            <a:extLst>
              <a:ext uri="{FF2B5EF4-FFF2-40B4-BE49-F238E27FC236}">
                <a16:creationId xmlns:a16="http://schemas.microsoft.com/office/drawing/2014/main" id="{C56DBDAA-E73C-EF09-F8AD-D20FC824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6618" r="4381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>
                <a:solidFill>
                  <a:srgbClr val="FFFFFF"/>
                </a:solidFill>
              </a:rPr>
              <a:t>Demo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Showcase a before &amp; after of text extraction, summary, sentiment, and audio output.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Office items on a table">
            <a:extLst>
              <a:ext uri="{FF2B5EF4-FFF2-40B4-BE49-F238E27FC236}">
                <a16:creationId xmlns:a16="http://schemas.microsoft.com/office/drawing/2014/main" id="{EC186403-E66C-0858-DE28-CB884B9E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66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Our system automates newspaper analysis with efficiency, sentiment insights, and military-style engagement.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34F0C2B-0B0E-4021-8A3A-EF8BC5E3341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A1D5055-2560-45DD-9993-122E74681EEF}">
  <we:reference id="wa200003157" version="1.0.0.0" store="en-US" storeType="OMEX"/>
  <we:alternateReferences>
    <we:reference id="WA200003157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309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Automated Newspaper Summarization &amp; Analysis</vt:lpstr>
      <vt:lpstr>Problem Statement</vt:lpstr>
      <vt:lpstr>Solution Overview</vt:lpstr>
      <vt:lpstr>Insert a flowchart here showing: - OCR → Cleaning → Summarization → Sentiment Analysis → Audio Conversion - Input: Newspaper Image - Output: Text Summary, Sentiment Report, Audio</vt:lpstr>
      <vt:lpstr>Code Breakdown (Key Features)</vt:lpstr>
      <vt:lpstr>Challenges &amp; Solutions</vt:lpstr>
      <vt:lpstr>Future Scope</vt:lpstr>
      <vt:lpstr>Demo &amp; Results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Ritik D</cp:lastModifiedBy>
  <cp:revision>2</cp:revision>
  <dcterms:created xsi:type="dcterms:W3CDTF">2013-01-27T09:14:16Z</dcterms:created>
  <dcterms:modified xsi:type="dcterms:W3CDTF">2025-03-12T21:29:02Z</dcterms:modified>
  <cp:category/>
</cp:coreProperties>
</file>