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9263619-BC30-49B6-8629-A0D24FAE0E0A}" type="datetimeFigureOut">
              <a:rPr lang="en-IE" smtClean="0"/>
              <a:t>16/02/2021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4A683C-271D-4616-A28C-699AAFF305D5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3619-BC30-49B6-8629-A0D24FAE0E0A}" type="datetimeFigureOut">
              <a:rPr lang="en-IE" smtClean="0"/>
              <a:t>16/02/2021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683C-271D-4616-A28C-699AAFF305D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9263619-BC30-49B6-8629-A0D24FAE0E0A}" type="datetimeFigureOut">
              <a:rPr lang="en-IE" smtClean="0"/>
              <a:t>16/02/2021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74A683C-271D-4616-A28C-699AAFF305D5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74A683C-271D-4616-A28C-699AAFF305D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263619-BC30-49B6-8629-A0D24FAE0E0A}" type="datetimeFigureOut">
              <a:rPr lang="en-IE" smtClean="0"/>
              <a:t>16/02/2021</a:t>
            </a:fld>
            <a:endParaRPr lang="en-I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4A683C-271D-4616-A28C-699AAFF305D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263619-BC30-49B6-8629-A0D24FAE0E0A}" type="datetimeFigureOut">
              <a:rPr lang="en-IE" smtClean="0"/>
              <a:t>16/02/2021</a:t>
            </a:fld>
            <a:endParaRPr lang="en-IE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4A683C-271D-4616-A28C-699AAFF305D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3619-BC30-49B6-8629-A0D24FAE0E0A}" type="datetimeFigureOut">
              <a:rPr lang="en-IE" smtClean="0"/>
              <a:t>16/02/2021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4A683C-271D-4616-A28C-699AAFF305D5}" type="slidenum">
              <a:rPr lang="en-IE" smtClean="0"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3619-BC30-49B6-8629-A0D24FAE0E0A}" type="datetimeFigureOut">
              <a:rPr lang="en-IE" smtClean="0"/>
              <a:t>16/02/2021</a:t>
            </a:fld>
            <a:endParaRPr lang="en-I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74A683C-271D-4616-A28C-699AAFF305D5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9263619-BC30-49B6-8629-A0D24FAE0E0A}" type="datetimeFigureOut">
              <a:rPr lang="en-IE" smtClean="0"/>
              <a:t>16/02/2021</a:t>
            </a:fld>
            <a:endParaRPr lang="en-I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74A683C-271D-4616-A28C-699AAFF305D5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9263619-BC30-49B6-8629-A0D24FAE0E0A}" type="datetimeFigureOut">
              <a:rPr lang="en-IE" smtClean="0"/>
              <a:t>16/02/2021</a:t>
            </a:fld>
            <a:endParaRPr lang="en-I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74A683C-271D-4616-A28C-699AAFF305D5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3619-BC30-49B6-8629-A0D24FAE0E0A}" type="datetimeFigureOut">
              <a:rPr lang="en-IE" smtClean="0"/>
              <a:t>16/02/2021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4A683C-271D-4616-A28C-699AAFF305D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3619-BC30-49B6-8629-A0D24FAE0E0A}" type="datetimeFigureOut">
              <a:rPr lang="en-IE" smtClean="0"/>
              <a:t>16/02/2021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4A683C-271D-4616-A28C-699AAFF305D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3619-BC30-49B6-8629-A0D24FAE0E0A}" type="datetimeFigureOut">
              <a:rPr lang="en-IE" smtClean="0"/>
              <a:t>16/02/2021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4A683C-271D-4616-A28C-699AAFF305D5}" type="slidenum">
              <a:rPr lang="en-IE" smtClean="0"/>
              <a:t>‹#›</a:t>
            </a:fld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9263619-BC30-49B6-8629-A0D24FAE0E0A}" type="datetimeFigureOut">
              <a:rPr lang="en-IE" smtClean="0"/>
              <a:t>16/02/2021</a:t>
            </a:fld>
            <a:endParaRPr lang="en-I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74A683C-271D-4616-A28C-699AAFF305D5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263619-BC30-49B6-8629-A0D24FAE0E0A}" type="datetimeFigureOut">
              <a:rPr lang="en-IE" smtClean="0"/>
              <a:t>16/02/2021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74A683C-271D-4616-A28C-699AAFF305D5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Bellman-Ford Algorithm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pic>
        <p:nvPicPr>
          <p:cNvPr id="109571" name="Picture 3" descr="bellm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</p:spPr>
      </p:pic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533400" y="4800600"/>
            <a:ext cx="57150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76132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6133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76135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6136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S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76138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6139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76141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6142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76144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6145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76147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6148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76150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6151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76153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6154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76155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6156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6157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6158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6159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6160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6161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6162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6163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6164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6165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6166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76167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76168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76169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76170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76171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76172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76173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76174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76175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-2</a:t>
            </a:r>
          </a:p>
        </p:txBody>
      </p:sp>
      <p:sp>
        <p:nvSpPr>
          <p:cNvPr id="176176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-4</a:t>
            </a:r>
          </a:p>
        </p:txBody>
      </p:sp>
      <p:sp>
        <p:nvSpPr>
          <p:cNvPr id="176177" name="Text Box 49"/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How many edges is the shortest path from s to:</a:t>
            </a:r>
          </a:p>
        </p:txBody>
      </p:sp>
      <p:sp>
        <p:nvSpPr>
          <p:cNvPr id="176178" name="Text Box 50"/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77" grpId="0"/>
      <p:bldP spid="1761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0597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059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060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060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S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0603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060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0606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060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0609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061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0624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0625" name="Text Box 3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0627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0628" name="Text Box 3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0630" name="Oval 3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0631" name="Text Box 3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10632" name="Line 40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0633" name="Line 41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0634" name="Line 42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0636" name="Line 44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0637" name="Line 45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0638" name="Line 46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0639" name="Line 47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0641" name="Line 49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0643" name="Line 51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0644" name="Line 52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0645" name="Line 53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0646" name="Text Box 54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10647" name="Text Box 55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10648" name="Text Box 56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0649" name="Text Box 57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0650" name="Text Box 58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0651" name="Text Box 59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10652" name="Text Box 60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0653" name="Text Box 61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0654" name="Text Box 62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10655" name="Text Box 63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-2</a:t>
            </a:r>
          </a:p>
        </p:txBody>
      </p:sp>
      <p:sp>
        <p:nvSpPr>
          <p:cNvPr id="110656" name="Text Box 64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-4</a:t>
            </a:r>
          </a:p>
        </p:txBody>
      </p:sp>
      <p:sp>
        <p:nvSpPr>
          <p:cNvPr id="110657" name="Text Box 65"/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How many edges is the shortest path from s to:</a:t>
            </a:r>
          </a:p>
        </p:txBody>
      </p:sp>
      <p:sp>
        <p:nvSpPr>
          <p:cNvPr id="110658" name="Text Box 66"/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A:</a:t>
            </a:r>
          </a:p>
        </p:txBody>
      </p:sp>
      <p:sp>
        <p:nvSpPr>
          <p:cNvPr id="110664" name="Text Box 72"/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1F02F6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77156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7157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77159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7160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S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77162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7163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77165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7166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77168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7169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77171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7172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77174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7175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77177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7178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77179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7180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7181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7182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7183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7184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7185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7186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7187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7188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7189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7190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77191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77192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77193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77194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77195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77196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77197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77198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77199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-2</a:t>
            </a:r>
          </a:p>
        </p:txBody>
      </p:sp>
      <p:sp>
        <p:nvSpPr>
          <p:cNvPr id="177200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-4</a:t>
            </a:r>
          </a:p>
        </p:txBody>
      </p:sp>
      <p:sp>
        <p:nvSpPr>
          <p:cNvPr id="177201" name="Text Box 49"/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How many edges is the shortest path from s to:</a:t>
            </a:r>
          </a:p>
        </p:txBody>
      </p:sp>
      <p:sp>
        <p:nvSpPr>
          <p:cNvPr id="177202" name="Text Box 50"/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A:</a:t>
            </a:r>
          </a:p>
        </p:txBody>
      </p:sp>
      <p:sp>
        <p:nvSpPr>
          <p:cNvPr id="177203" name="Text Box 51"/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1F02F6"/>
                </a:solidFill>
              </a:rPr>
              <a:t>3</a:t>
            </a:r>
          </a:p>
        </p:txBody>
      </p:sp>
      <p:sp>
        <p:nvSpPr>
          <p:cNvPr id="177204" name="Text Box 52"/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78180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8181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78183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8184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S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78186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8187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78189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8190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78192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8193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78195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8196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78198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8199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78201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8202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78203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8204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8205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8206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8207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8208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8209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8210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8211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8212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8213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8214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78215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78216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78217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78218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78219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78220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78221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78222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78223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-2</a:t>
            </a:r>
          </a:p>
        </p:txBody>
      </p:sp>
      <p:sp>
        <p:nvSpPr>
          <p:cNvPr id="178224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-4</a:t>
            </a:r>
          </a:p>
        </p:txBody>
      </p:sp>
      <p:sp>
        <p:nvSpPr>
          <p:cNvPr id="178225" name="Text Box 49"/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How many edges is the shortest path from s to:</a:t>
            </a:r>
          </a:p>
        </p:txBody>
      </p:sp>
      <p:sp>
        <p:nvSpPr>
          <p:cNvPr id="178226" name="Text Box 50"/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A:</a:t>
            </a:r>
          </a:p>
        </p:txBody>
      </p:sp>
      <p:sp>
        <p:nvSpPr>
          <p:cNvPr id="178227" name="Text Box 51"/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1F02F6"/>
                </a:solidFill>
              </a:rPr>
              <a:t>3</a:t>
            </a:r>
          </a:p>
        </p:txBody>
      </p:sp>
      <p:sp>
        <p:nvSpPr>
          <p:cNvPr id="178228" name="Text Box 52"/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B:</a:t>
            </a:r>
          </a:p>
        </p:txBody>
      </p:sp>
      <p:sp>
        <p:nvSpPr>
          <p:cNvPr id="178229" name="Text Box 53"/>
          <p:cNvSpPr txBox="1">
            <a:spLocks noChangeArrowheads="1"/>
          </p:cNvSpPr>
          <p:nvPr/>
        </p:nvSpPr>
        <p:spPr bwMode="auto">
          <a:xfrm>
            <a:off x="6934200" y="4267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1F02F6"/>
                </a:solidFill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79204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9205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79207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9208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S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79210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9211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79213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9214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79216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9217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79219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9220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79222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9223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79225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9226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79227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9228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9229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9230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9231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9232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9233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9234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9235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9236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9237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9238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79239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79240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79241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79242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79243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79244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79245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79246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79247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-2</a:t>
            </a:r>
          </a:p>
        </p:txBody>
      </p:sp>
      <p:sp>
        <p:nvSpPr>
          <p:cNvPr id="179248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-4</a:t>
            </a:r>
          </a:p>
        </p:txBody>
      </p:sp>
      <p:sp>
        <p:nvSpPr>
          <p:cNvPr id="179249" name="Text Box 49"/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How many edges is the shortest path from s to:</a:t>
            </a:r>
          </a:p>
        </p:txBody>
      </p:sp>
      <p:sp>
        <p:nvSpPr>
          <p:cNvPr id="179250" name="Text Box 50"/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A:</a:t>
            </a:r>
          </a:p>
        </p:txBody>
      </p:sp>
      <p:sp>
        <p:nvSpPr>
          <p:cNvPr id="179251" name="Text Box 51"/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1F02F6"/>
                </a:solidFill>
              </a:rPr>
              <a:t>3</a:t>
            </a:r>
          </a:p>
        </p:txBody>
      </p:sp>
      <p:sp>
        <p:nvSpPr>
          <p:cNvPr id="179252" name="Text Box 52"/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B:</a:t>
            </a:r>
          </a:p>
        </p:txBody>
      </p:sp>
      <p:sp>
        <p:nvSpPr>
          <p:cNvPr id="179253" name="Text Box 53"/>
          <p:cNvSpPr txBox="1">
            <a:spLocks noChangeArrowheads="1"/>
          </p:cNvSpPr>
          <p:nvPr/>
        </p:nvSpPr>
        <p:spPr bwMode="auto">
          <a:xfrm>
            <a:off x="6934200" y="4267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1F02F6"/>
                </a:solidFill>
              </a:rPr>
              <a:t>5</a:t>
            </a:r>
          </a:p>
        </p:txBody>
      </p:sp>
      <p:sp>
        <p:nvSpPr>
          <p:cNvPr id="179254" name="Text Box 54"/>
          <p:cNvSpPr txBox="1">
            <a:spLocks noChangeArrowheads="1"/>
          </p:cNvSpPr>
          <p:nvPr/>
        </p:nvSpPr>
        <p:spPr bwMode="auto">
          <a:xfrm>
            <a:off x="6096000" y="5257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80228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80229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80231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80232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S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80234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80235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80237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80238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80240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80241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80243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80244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80246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80247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80249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80250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80253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80254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80255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80256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80257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80258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80259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80260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80261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80262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80263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80264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80265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80266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80267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80269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80270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80271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-2</a:t>
            </a:r>
          </a:p>
        </p:txBody>
      </p:sp>
      <p:sp>
        <p:nvSpPr>
          <p:cNvPr id="180272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-4</a:t>
            </a:r>
          </a:p>
        </p:txBody>
      </p:sp>
      <p:sp>
        <p:nvSpPr>
          <p:cNvPr id="180273" name="Text Box 49"/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How many edges is the shortest path from s to:</a:t>
            </a:r>
          </a:p>
        </p:txBody>
      </p:sp>
      <p:sp>
        <p:nvSpPr>
          <p:cNvPr id="180274" name="Text Box 50"/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A:</a:t>
            </a:r>
          </a:p>
        </p:txBody>
      </p:sp>
      <p:sp>
        <p:nvSpPr>
          <p:cNvPr id="180275" name="Text Box 51"/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1F02F6"/>
                </a:solidFill>
              </a:rPr>
              <a:t>3</a:t>
            </a:r>
          </a:p>
        </p:txBody>
      </p:sp>
      <p:sp>
        <p:nvSpPr>
          <p:cNvPr id="180276" name="Text Box 52"/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B:</a:t>
            </a:r>
          </a:p>
        </p:txBody>
      </p:sp>
      <p:sp>
        <p:nvSpPr>
          <p:cNvPr id="180277" name="Text Box 53"/>
          <p:cNvSpPr txBox="1">
            <a:spLocks noChangeArrowheads="1"/>
          </p:cNvSpPr>
          <p:nvPr/>
        </p:nvSpPr>
        <p:spPr bwMode="auto">
          <a:xfrm>
            <a:off x="6934200" y="4267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1F02F6"/>
                </a:solidFill>
              </a:rPr>
              <a:t>5</a:t>
            </a:r>
          </a:p>
        </p:txBody>
      </p:sp>
      <p:sp>
        <p:nvSpPr>
          <p:cNvPr id="180278" name="Text Box 54"/>
          <p:cNvSpPr txBox="1">
            <a:spLocks noChangeArrowheads="1"/>
          </p:cNvSpPr>
          <p:nvPr/>
        </p:nvSpPr>
        <p:spPr bwMode="auto">
          <a:xfrm>
            <a:off x="6096000" y="5257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D:</a:t>
            </a:r>
          </a:p>
        </p:txBody>
      </p:sp>
      <p:sp>
        <p:nvSpPr>
          <p:cNvPr id="180279" name="Text Box 55"/>
          <p:cNvSpPr txBox="1">
            <a:spLocks noChangeArrowheads="1"/>
          </p:cNvSpPr>
          <p:nvPr/>
        </p:nvSpPr>
        <p:spPr bwMode="auto">
          <a:xfrm>
            <a:off x="6934200" y="5257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1F02F6"/>
                </a:solidFill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1620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1621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1623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1624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S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1626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1627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1629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1630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1632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1633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1635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1636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1638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1639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1641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1642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11643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1644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1645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1646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1647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1648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1649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1650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1651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1652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1653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1654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11655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11656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1657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1658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1659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11660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1661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1662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11663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-2</a:t>
            </a:r>
          </a:p>
        </p:txBody>
      </p:sp>
      <p:sp>
        <p:nvSpPr>
          <p:cNvPr id="111664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-4</a:t>
            </a:r>
          </a:p>
        </p:txBody>
      </p:sp>
      <p:sp>
        <p:nvSpPr>
          <p:cNvPr id="111665" name="Text Box 49"/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1666" name="Text Box 50"/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1667" name="Text Box 51"/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1668" name="Text Box 52"/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1669" name="Text Box 53"/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1670" name="Text Box 54"/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1671" name="Text Box 55"/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1672" name="Text Box 56"/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1673" name="Text Box 57"/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Iteration: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3668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3669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3671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3672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S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3674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3675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3677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3678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3680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3681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3683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3684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3686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3687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3689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3690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13691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3692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3693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3694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3698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3699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3700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3701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3702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13703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13704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3705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3706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3707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13708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3709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3710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13711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-2</a:t>
            </a:r>
          </a:p>
        </p:txBody>
      </p:sp>
      <p:sp>
        <p:nvSpPr>
          <p:cNvPr id="113712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-4</a:t>
            </a:r>
          </a:p>
        </p:txBody>
      </p:sp>
      <p:sp>
        <p:nvSpPr>
          <p:cNvPr id="113713" name="Text Box 49"/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3714" name="Text Box 50"/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10</a:t>
            </a:r>
          </a:p>
        </p:txBody>
      </p:sp>
      <p:sp>
        <p:nvSpPr>
          <p:cNvPr id="113715" name="Text Box 51"/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3716" name="Text Box 52"/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3717" name="Text Box 53"/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3718" name="Text Box 54"/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3719" name="Text Box 55"/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3720" name="Text Box 56"/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113721" name="Text Box 57"/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Iteration: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4692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4693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4695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4696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S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4698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4699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4701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4702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4704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4705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4707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4708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4710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4711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4713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4714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14715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4716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4717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4718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4719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4720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4721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4722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4723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4724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4725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4726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14727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14728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4729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4730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4731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14732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4733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4734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14735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-2</a:t>
            </a:r>
          </a:p>
        </p:txBody>
      </p:sp>
      <p:sp>
        <p:nvSpPr>
          <p:cNvPr id="114736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-4</a:t>
            </a:r>
          </a:p>
        </p:txBody>
      </p:sp>
      <p:sp>
        <p:nvSpPr>
          <p:cNvPr id="114737" name="Text Box 49"/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4738" name="Text Box 50"/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10</a:t>
            </a:r>
          </a:p>
        </p:txBody>
      </p:sp>
      <p:sp>
        <p:nvSpPr>
          <p:cNvPr id="114739" name="Text Box 51"/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4740" name="Text Box 52"/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4741" name="Text Box 53"/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4742" name="Text Box 54"/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12</a:t>
            </a:r>
          </a:p>
        </p:txBody>
      </p:sp>
      <p:sp>
        <p:nvSpPr>
          <p:cNvPr id="114743" name="Text Box 55"/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9</a:t>
            </a:r>
          </a:p>
        </p:txBody>
      </p:sp>
      <p:sp>
        <p:nvSpPr>
          <p:cNvPr id="114744" name="Text Box 56"/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114745" name="Text Box 57"/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Iteration: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33400" y="1600200"/>
            <a:ext cx="792479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5716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5717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5719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5720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S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5722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5723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5725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5726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5728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5729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5731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5732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5734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5735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5737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5738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15739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5740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5741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5742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5743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5744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5745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5746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5747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5748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5749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5750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15751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15752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5753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5754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5755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15756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5757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5758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15759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-2</a:t>
            </a:r>
          </a:p>
        </p:txBody>
      </p:sp>
      <p:sp>
        <p:nvSpPr>
          <p:cNvPr id="115760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-4</a:t>
            </a:r>
          </a:p>
        </p:txBody>
      </p:sp>
      <p:sp>
        <p:nvSpPr>
          <p:cNvPr id="115761" name="Text Box 49"/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5762" name="Text Box 50"/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115763" name="Text Box 51"/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10</a:t>
            </a:r>
          </a:p>
        </p:txBody>
      </p:sp>
      <p:sp>
        <p:nvSpPr>
          <p:cNvPr id="115764" name="Text Box 52"/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5765" name="Text Box 53"/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5766" name="Text Box 54"/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115767" name="Text Box 55"/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9</a:t>
            </a:r>
          </a:p>
        </p:txBody>
      </p:sp>
      <p:sp>
        <p:nvSpPr>
          <p:cNvPr id="115768" name="Text Box 56"/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115769" name="Text Box 57"/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Iteration: 3</a:t>
            </a:r>
          </a:p>
        </p:txBody>
      </p:sp>
      <p:sp>
        <p:nvSpPr>
          <p:cNvPr id="115770" name="Text Box 58"/>
          <p:cNvSpPr txBox="1">
            <a:spLocks noChangeArrowheads="1"/>
          </p:cNvSpPr>
          <p:nvPr/>
        </p:nvSpPr>
        <p:spPr bwMode="auto">
          <a:xfrm>
            <a:off x="6019800" y="3200400"/>
            <a:ext cx="2209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A has the correct distance and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7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6740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6741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6743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6744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S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6746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6747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6749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6750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6752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6753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6755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6756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6758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6759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6761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6762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16763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6764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6765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6766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6767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6768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6769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6770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6771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6772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6773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6774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16775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16776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6777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6778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6779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16780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6781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6782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16783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-2</a:t>
            </a:r>
          </a:p>
        </p:txBody>
      </p:sp>
      <p:sp>
        <p:nvSpPr>
          <p:cNvPr id="116784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-4</a:t>
            </a:r>
          </a:p>
        </p:txBody>
      </p:sp>
      <p:sp>
        <p:nvSpPr>
          <p:cNvPr id="116785" name="Text Box 49"/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6786" name="Text Box 50"/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116787" name="Text Box 51"/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6</a:t>
            </a:r>
          </a:p>
        </p:txBody>
      </p:sp>
      <p:sp>
        <p:nvSpPr>
          <p:cNvPr id="116788" name="Text Box 52"/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11</a:t>
            </a:r>
          </a:p>
        </p:txBody>
      </p:sp>
      <p:sp>
        <p:nvSpPr>
          <p:cNvPr id="116789" name="Text Box 53"/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6790" name="Text Box 54"/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7</a:t>
            </a:r>
          </a:p>
        </p:txBody>
      </p:sp>
      <p:sp>
        <p:nvSpPr>
          <p:cNvPr id="116791" name="Text Box 55"/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9</a:t>
            </a:r>
          </a:p>
        </p:txBody>
      </p:sp>
      <p:sp>
        <p:nvSpPr>
          <p:cNvPr id="116792" name="Text Box 56"/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116793" name="Text Box 57"/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Iteration: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7764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7765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7767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7768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S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7770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7771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7773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7774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7776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7777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7779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7780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7782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7783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7785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7786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17787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7788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7789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7790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7791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7792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7793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7794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7795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7796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7797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7798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17799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17800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7801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7802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7803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17804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7805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7806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17807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-2</a:t>
            </a:r>
          </a:p>
        </p:txBody>
      </p:sp>
      <p:sp>
        <p:nvSpPr>
          <p:cNvPr id="117808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-4</a:t>
            </a:r>
          </a:p>
        </p:txBody>
      </p:sp>
      <p:sp>
        <p:nvSpPr>
          <p:cNvPr id="117809" name="Text Box 49"/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7810" name="Text Box 50"/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117811" name="Text Box 51"/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117812" name="Text Box 52"/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7</a:t>
            </a:r>
          </a:p>
        </p:txBody>
      </p:sp>
      <p:sp>
        <p:nvSpPr>
          <p:cNvPr id="117813" name="Text Box 53"/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14</a:t>
            </a:r>
          </a:p>
        </p:txBody>
      </p:sp>
      <p:sp>
        <p:nvSpPr>
          <p:cNvPr id="117814" name="Text Box 54"/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7</a:t>
            </a:r>
          </a:p>
        </p:txBody>
      </p:sp>
      <p:sp>
        <p:nvSpPr>
          <p:cNvPr id="117815" name="Text Box 55"/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9</a:t>
            </a:r>
          </a:p>
        </p:txBody>
      </p:sp>
      <p:sp>
        <p:nvSpPr>
          <p:cNvPr id="117816" name="Text Box 56"/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117817" name="Text Box 57"/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Iteration: 5</a:t>
            </a:r>
          </a:p>
        </p:txBody>
      </p:sp>
      <p:sp>
        <p:nvSpPr>
          <p:cNvPr id="117818" name="Text Box 58"/>
          <p:cNvSpPr txBox="1">
            <a:spLocks noChangeArrowheads="1"/>
          </p:cNvSpPr>
          <p:nvPr/>
        </p:nvSpPr>
        <p:spPr bwMode="auto">
          <a:xfrm>
            <a:off x="6019800" y="3200400"/>
            <a:ext cx="2209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B has the correct distance and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8788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8789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8791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8792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S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8794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8795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8797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8798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8800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8801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8803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8804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8806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8807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8809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8810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18811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8812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8813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8814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8815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8816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8817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8818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8819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8820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8821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8822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18823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18824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8825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8826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8827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18828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8829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8830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18831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-2</a:t>
            </a:r>
          </a:p>
        </p:txBody>
      </p:sp>
      <p:sp>
        <p:nvSpPr>
          <p:cNvPr id="118832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-4</a:t>
            </a:r>
          </a:p>
        </p:txBody>
      </p:sp>
      <p:sp>
        <p:nvSpPr>
          <p:cNvPr id="118833" name="Text Box 49"/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8834" name="Text Box 50"/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118835" name="Text Box 51"/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118836" name="Text Box 52"/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6</a:t>
            </a:r>
          </a:p>
        </p:txBody>
      </p:sp>
      <p:sp>
        <p:nvSpPr>
          <p:cNvPr id="118837" name="Text Box 53"/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10</a:t>
            </a:r>
          </a:p>
        </p:txBody>
      </p:sp>
      <p:sp>
        <p:nvSpPr>
          <p:cNvPr id="118838" name="Text Box 54"/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7</a:t>
            </a:r>
          </a:p>
        </p:txBody>
      </p:sp>
      <p:sp>
        <p:nvSpPr>
          <p:cNvPr id="118839" name="Text Box 55"/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9</a:t>
            </a:r>
          </a:p>
        </p:txBody>
      </p:sp>
      <p:sp>
        <p:nvSpPr>
          <p:cNvPr id="118840" name="Text Box 56"/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118841" name="Text Box 57"/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Iteration: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9812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9813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9815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9816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S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9818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9819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9821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9822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9824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9825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9827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9828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9830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9831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9833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19834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19835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9836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9837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9838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9839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9840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9841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9842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9843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9844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9845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19846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19847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19848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9849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9850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9851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19852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9853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9854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19855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-2</a:t>
            </a:r>
          </a:p>
        </p:txBody>
      </p:sp>
      <p:sp>
        <p:nvSpPr>
          <p:cNvPr id="119856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-4</a:t>
            </a:r>
          </a:p>
        </p:txBody>
      </p:sp>
      <p:sp>
        <p:nvSpPr>
          <p:cNvPr id="119857" name="Text Box 49"/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9858" name="Text Box 50"/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119859" name="Text Box 51"/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119860" name="Text Box 52"/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6</a:t>
            </a:r>
          </a:p>
        </p:txBody>
      </p:sp>
      <p:sp>
        <p:nvSpPr>
          <p:cNvPr id="119861" name="Text Box 53"/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9</a:t>
            </a:r>
          </a:p>
        </p:txBody>
      </p:sp>
      <p:sp>
        <p:nvSpPr>
          <p:cNvPr id="119862" name="Text Box 54"/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7</a:t>
            </a:r>
          </a:p>
        </p:txBody>
      </p:sp>
      <p:sp>
        <p:nvSpPr>
          <p:cNvPr id="119863" name="Text Box 55"/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9</a:t>
            </a:r>
          </a:p>
        </p:txBody>
      </p:sp>
      <p:sp>
        <p:nvSpPr>
          <p:cNvPr id="119864" name="Text Box 56"/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119865" name="Text Box 57"/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Iteration: 7</a:t>
            </a:r>
          </a:p>
        </p:txBody>
      </p:sp>
      <p:sp>
        <p:nvSpPr>
          <p:cNvPr id="119866" name="Text Box 58"/>
          <p:cNvSpPr txBox="1">
            <a:spLocks noChangeArrowheads="1"/>
          </p:cNvSpPr>
          <p:nvPr/>
        </p:nvSpPr>
        <p:spPr bwMode="auto">
          <a:xfrm>
            <a:off x="6019800" y="3200400"/>
            <a:ext cx="2209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D (and all other nodes) have the correct distance and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749653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0"/>
            <a:ext cx="7253591" cy="5109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71625"/>
            <a:ext cx="748665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783907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52575"/>
            <a:ext cx="77724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74771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0"/>
            <a:ext cx="7372379" cy="494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LA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568</Words>
  <Application>Microsoft Office PowerPoint</Application>
  <PresentationFormat>On-screen Show (4:3)</PresentationFormat>
  <Paragraphs>384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GLA</vt:lpstr>
      <vt:lpstr>Bellman-Ford Algorithm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Bellman-Ford Algorithm</dc:title>
  <dc:creator>lenovo</dc:creator>
  <cp:lastModifiedBy>lenovo</cp:lastModifiedBy>
  <cp:revision>2</cp:revision>
  <dcterms:created xsi:type="dcterms:W3CDTF">2021-02-16T14:11:17Z</dcterms:created>
  <dcterms:modified xsi:type="dcterms:W3CDTF">2021-02-16T14:25:14Z</dcterms:modified>
</cp:coreProperties>
</file>