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8" r:id="rId11"/>
    <p:sldId id="269" r:id="rId12"/>
    <p:sldId id="263" r:id="rId13"/>
    <p:sldId id="270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8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0D14-4D3E-4486-BB60-37EF6088DA35}" type="datetimeFigureOut">
              <a:rPr lang="en-US" smtClean="0"/>
              <a:pPr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46CD-CE5B-43ED-A3D7-4C5EC22AF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4" y="1143000"/>
            <a:ext cx="65980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57200"/>
            <a:ext cx="653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53626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3733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the answer cannot </a:t>
            </a:r>
            <a:r>
              <a:rPr lang="en-US" dirty="0" smtClean="0"/>
              <a:t>be accommodated </a:t>
            </a:r>
            <a:r>
              <a:rPr lang="en-US" dirty="0"/>
              <a:t>within eight bits, we say that an overflow has occurred.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6482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overflow condition can be detected by observing the carry into the sign bit </a:t>
            </a:r>
            <a:r>
              <a:rPr lang="en-US" dirty="0" smtClean="0"/>
              <a:t>position and </a:t>
            </a:r>
            <a:r>
              <a:rPr lang="en-US" dirty="0"/>
              <a:t>the carry out of the sign bit position.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6388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these two carries are not equal, an </a:t>
            </a:r>
            <a:r>
              <a:rPr lang="en-US" dirty="0" smtClean="0"/>
              <a:t>overflow has </a:t>
            </a:r>
            <a:r>
              <a:rPr lang="en-US" dirty="0"/>
              <a:t>occurred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Condition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5715000"/>
            <a:ext cx="685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57199" y="1371600"/>
          <a:ext cx="4191001" cy="851647"/>
        </p:xfrm>
        <a:graphic>
          <a:graphicData uri="http://schemas.openxmlformats.org/presentationml/2006/ole">
            <p:oleObj spid="_x0000_s7171" name="Equation" r:id="rId3" imgW="2374560" imgH="482400" progId="Equation.DSMT4">
              <p:embed/>
            </p:oleObj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971800"/>
            <a:ext cx="57626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5562600"/>
            <a:ext cx="194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Parallel Adder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59229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452529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314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524000"/>
            <a:ext cx="962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2438400"/>
            <a:ext cx="1285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3962400"/>
            <a:ext cx="129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572000"/>
            <a:ext cx="1323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5029200"/>
            <a:ext cx="4524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1200"/>
            <a:ext cx="6934200" cy="630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6477000"/>
            <a:ext cx="2790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48863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6172200"/>
            <a:ext cx="409160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010400" y="3810000"/>
          <a:ext cx="1371600" cy="1567543"/>
        </p:xfrm>
        <a:graphic>
          <a:graphicData uri="http://schemas.openxmlformats.org/presentationml/2006/ole">
            <p:oleObj spid="_x0000_s24580" name="Equation" r:id="rId5" imgW="79992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55510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495800"/>
            <a:ext cx="185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from Half adder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370926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524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685800"/>
            <a:ext cx="2657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3" y="1847850"/>
            <a:ext cx="50577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257800"/>
            <a:ext cx="440574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2590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59229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85800"/>
            <a:ext cx="501926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371599"/>
            <a:ext cx="5562600" cy="460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957263"/>
            <a:ext cx="74485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nary Adder-Subtra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7090686" cy="3733800"/>
          </a:xfrm>
          <a:prstGeom prst="rect">
            <a:avLst/>
          </a:prstGeom>
          <a:noFill/>
        </p:spPr>
      </p:pic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181600" y="228600"/>
          <a:ext cx="3686175" cy="685800"/>
        </p:xfrm>
        <a:graphic>
          <a:graphicData uri="http://schemas.openxmlformats.org/presentationml/2006/ole">
            <p:oleObj spid="_x0000_s8195" name="Equation" r:id="rId4" imgW="2184120" imgH="406080" progId="Equation.DSMT4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914400" y="48768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M is at a high logic, we have B⊕ 1 = B' and C0 = 1.</a:t>
            </a:r>
            <a:br>
              <a:rPr lang="en-US" dirty="0"/>
            </a:br>
            <a:r>
              <a:rPr lang="en-US" dirty="0"/>
              <a:t>The B inputs are complemented, and a 1 is added through the input carry.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circuit performs the operation A plus the 2's complement of 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87</Words>
  <Application>Microsoft Office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Full Adder from Half adder</vt:lpstr>
      <vt:lpstr>Slide 4</vt:lpstr>
      <vt:lpstr>Slide 5</vt:lpstr>
      <vt:lpstr>Slide 6</vt:lpstr>
      <vt:lpstr>Slide 7</vt:lpstr>
      <vt:lpstr>Slide 8</vt:lpstr>
      <vt:lpstr>Slide 9</vt:lpstr>
      <vt:lpstr>Slide 10</vt:lpstr>
      <vt:lpstr>Overflow Condition</vt:lpstr>
      <vt:lpstr>Slide 12</vt:lpstr>
      <vt:lpstr>Problem With Parallel Adder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sangwan</dc:creator>
  <cp:lastModifiedBy>varun sangwan</cp:lastModifiedBy>
  <cp:revision>42</cp:revision>
  <dcterms:created xsi:type="dcterms:W3CDTF">2021-01-25T08:39:07Z</dcterms:created>
  <dcterms:modified xsi:type="dcterms:W3CDTF">2021-01-27T05:51:55Z</dcterms:modified>
</cp:coreProperties>
</file>