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71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0" r:id="rId15"/>
  </p:sldIdLst>
  <p:sldSz cx="9906000" cy="6858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5" y="-73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906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14322" y="0"/>
            <a:ext cx="3291681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64819" y="3337560"/>
            <a:ext cx="7020052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69138" y="1544812"/>
            <a:ext cx="7020052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89D1-457A-49E7-AEA3-BDB7DD34A926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81F0-89E1-40AF-B1FC-AB4CF53C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89D1-457A-49E7-AEA3-BDB7DD34A926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81F0-89E1-40AF-B1FC-AB4CF53C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89D1-457A-49E7-AEA3-BDB7DD34A926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81F0-89E1-40AF-B1FC-AB4CF53C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89D1-457A-49E7-AEA3-BDB7DD34A926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81F0-89E1-40AF-B1FC-AB4CF53C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906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614322" y="0"/>
            <a:ext cx="3291681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3583838"/>
            <a:ext cx="718185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50" y="2485800"/>
            <a:ext cx="718185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89D1-457A-49E7-AEA3-BDB7DD34A926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81F0-89E1-40AF-B1FC-AB4CF53C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0899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39624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00202"/>
            <a:ext cx="39624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89D1-457A-49E7-AEA3-BDB7DD34A926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81F0-89E1-40AF-B1FC-AB4CF53C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89154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5486400"/>
            <a:ext cx="4376870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3" y="5486400"/>
            <a:ext cx="4378590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1516913"/>
            <a:ext cx="4376870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1516913"/>
            <a:ext cx="4378590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89D1-457A-49E7-AEA3-BDB7DD34A926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81F0-89E1-40AF-B1FC-AB4CF53C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320"/>
            <a:ext cx="8093202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89D1-457A-49E7-AEA3-BDB7DD34A926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9781F0-89E1-40AF-B1FC-AB4CF53CC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89D1-457A-49E7-AEA3-BDB7DD34A926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81F0-89E1-40AF-B1FC-AB4CF53C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85529"/>
            <a:ext cx="3467100" cy="730251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5300" y="214424"/>
            <a:ext cx="29718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767715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89D1-457A-49E7-AEA3-BDB7DD34A926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6152" y="6422065"/>
            <a:ext cx="825500" cy="365125"/>
          </a:xfrm>
        </p:spPr>
        <p:txBody>
          <a:bodyPr/>
          <a:lstStyle/>
          <a:p>
            <a:fld id="{859781F0-89E1-40AF-B1FC-AB4CF53C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793" y="1705709"/>
            <a:ext cx="3308357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54430" y="1019907"/>
            <a:ext cx="44577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19795" y="2998766"/>
            <a:ext cx="3308355" cy="2663483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422065"/>
            <a:ext cx="2311400" cy="365125"/>
          </a:xfrm>
        </p:spPr>
        <p:txBody>
          <a:bodyPr/>
          <a:lstStyle/>
          <a:p>
            <a:fld id="{C7BD89D1-457A-49E7-AEA3-BDB7DD34A926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81F0-89E1-40AF-B1FC-AB4CF53C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906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19812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274639"/>
            <a:ext cx="80899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0899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95300" y="6422065"/>
            <a:ext cx="23114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7BD89D1-457A-49E7-AEA3-BDB7DD34A926}" type="datetimeFigureOut">
              <a:rPr lang="en-US" smtClean="0"/>
              <a:pPr/>
              <a:t>12-Mar-21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384550" y="6422065"/>
            <a:ext cx="31369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32850" y="6422065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59781F0-89E1-40AF-B1FC-AB4CF53C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0" y="4038601"/>
            <a:ext cx="2724150" cy="215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8826" y="2514600"/>
            <a:ext cx="462754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889000"/>
            <a:ext cx="48704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279401"/>
            <a:ext cx="3721629" cy="43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2202" y="177801"/>
            <a:ext cx="1814381" cy="76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057400"/>
            <a:ext cx="92773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9652" y="279401"/>
            <a:ext cx="187973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400" y="1600201"/>
            <a:ext cx="8282517" cy="3725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7302" y="177801"/>
            <a:ext cx="1721511" cy="68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050" y="1803401"/>
            <a:ext cx="7787217" cy="263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9450" y="0"/>
            <a:ext cx="330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 </a:t>
            </a: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 J-K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852" y="1905001"/>
            <a:ext cx="6172007" cy="3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9450" y="0"/>
            <a:ext cx="330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 </a:t>
            </a: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 J-K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7302" y="1905001"/>
            <a:ext cx="5591043" cy="346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402" y="3225801"/>
            <a:ext cx="2454143" cy="78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745" y="101600"/>
            <a:ext cx="9618794" cy="665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1756" y="3062819"/>
            <a:ext cx="7202488" cy="730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900" y="1295402"/>
            <a:ext cx="5248804" cy="383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0498" y="1217085"/>
            <a:ext cx="6203289" cy="442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9450" y="177801"/>
            <a:ext cx="6604000" cy="36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852" y="2616201"/>
            <a:ext cx="1852215" cy="59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191000"/>
            <a:ext cx="65341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2" y="2413000"/>
            <a:ext cx="188833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2200" y="381002"/>
            <a:ext cx="5382284" cy="366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97300" y="4546601"/>
            <a:ext cx="5283200" cy="189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0050" y="279402"/>
            <a:ext cx="1712913" cy="64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2" y="1803400"/>
            <a:ext cx="9072664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0" y="2006600"/>
            <a:ext cx="871590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219452" y="381000"/>
            <a:ext cx="2890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 to J-K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172</TotalTime>
  <Words>9</Words>
  <Application>Microsoft Office PowerPoint</Application>
  <PresentationFormat>A4 Paper (210x297 mm)</PresentationFormat>
  <Paragraphs>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varun sangwan</dc:creator>
  <cp:lastModifiedBy>varun sangwan</cp:lastModifiedBy>
  <cp:revision>16</cp:revision>
  <dcterms:created xsi:type="dcterms:W3CDTF">2021-03-08T07:37:11Z</dcterms:created>
  <dcterms:modified xsi:type="dcterms:W3CDTF">2021-03-12T03:36:16Z</dcterms:modified>
</cp:coreProperties>
</file>