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83" r:id="rId10"/>
    <p:sldId id="278" r:id="rId11"/>
    <p:sldId id="265" r:id="rId12"/>
    <p:sldId id="266" r:id="rId13"/>
    <p:sldId id="282" r:id="rId14"/>
    <p:sldId id="269" r:id="rId15"/>
    <p:sldId id="284" r:id="rId16"/>
    <p:sldId id="286" r:id="rId17"/>
    <p:sldId id="271" r:id="rId18"/>
    <p:sldId id="285" r:id="rId19"/>
    <p:sldId id="273" r:id="rId20"/>
    <p:sldId id="274" r:id="rId21"/>
    <p:sldId id="275" r:id="rId22"/>
    <p:sldId id="276" r:id="rId23"/>
    <p:sldId id="287" r:id="rId24"/>
    <p:sldId id="288" r:id="rId25"/>
    <p:sldId id="290" r:id="rId26"/>
    <p:sldId id="291" r:id="rId27"/>
    <p:sldId id="292" r:id="rId28"/>
    <p:sldId id="293" r:id="rId29"/>
    <p:sldId id="295" r:id="rId30"/>
    <p:sldId id="294" r:id="rId31"/>
    <p:sldId id="296" r:id="rId32"/>
    <p:sldId id="29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002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Elasticity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Demand: Concept and Measurement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004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Bharat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Singh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Professor of Economics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Perfectly Inelastic Demand (Ed=0)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another exceptional case of price 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price Ed for a good is perfectly inelastic, the demand does not change at all in response to any change in its price.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also known as zero 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cases may be observed if the goods are extremely necessary or highly luxurious goods to be used by highly rich people.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Perfectly Inelastic Demand (Ed=0)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pic>
        <p:nvPicPr>
          <p:cNvPr id="2050" name="Picture 2" descr="C:\Users\Dr. Mayank\Desktop\New folder (2)\New Doc 2017-10-08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4709" y="1600200"/>
            <a:ext cx="537458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Unitary Elastic Demand (Ed=1)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demand for a good shows Ed=1, then the % change in Q is equal to % change in P.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Conversely, if % change in Q is equal to % change in P, it represents a case of unitary price 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such cases the total expenditure (P*Q) on the good remains the same both in situation of increase or decrease in price of the good.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shape of demand curve is rectangular hyperbola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Unitary Elastic Demand (Ed=1)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pic>
        <p:nvPicPr>
          <p:cNvPr id="4" name="Content Placeholder 3" descr="New Doc 2017-10-08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399" y="1600200"/>
            <a:ext cx="5867401" cy="4525963"/>
          </a:xfrm>
          <a:ln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696200" y="1524000"/>
            <a:ext cx="3810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524000"/>
            <a:ext cx="5867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30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5638800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1600200"/>
            <a:ext cx="1524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7600" y="5334000"/>
            <a:ext cx="609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48600" y="5105400"/>
            <a:ext cx="4571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48600" y="5029200"/>
            <a:ext cx="152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5181600"/>
            <a:ext cx="762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Elastic or Greater than Unitary Elastic Demand (Ed&gt;1)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represents a situation in which % change in Q &gt; % change in P.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demand for the good is relatively more responsive to any change in its price.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price of such goods fall, the demand increases more than proportionately and vice-versa.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result, total expenditure on the good increases in case of fall in price and vice-versa.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demand curve is relatively flatter in shape. 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Elastic or Greater than Unitary Elastic Demand (Ed&gt;1)</a:t>
            </a:r>
            <a:endParaRPr lang="en-US" sz="3600" dirty="0"/>
          </a:p>
        </p:txBody>
      </p:sp>
      <p:pic>
        <p:nvPicPr>
          <p:cNvPr id="4" name="Content Placeholder 3" descr="New Doc 2017-10-08_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752600"/>
            <a:ext cx="5322417" cy="4525963"/>
          </a:xfrm>
        </p:spPr>
      </p:pic>
      <p:sp>
        <p:nvSpPr>
          <p:cNvPr id="5" name="Rectangle 4"/>
          <p:cNvSpPr/>
          <p:nvPr/>
        </p:nvSpPr>
        <p:spPr>
          <a:xfrm>
            <a:off x="7239000" y="1676400"/>
            <a:ext cx="533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1676400"/>
            <a:ext cx="5105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1676400"/>
            <a:ext cx="45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 or Greater than Unitary Elastic Demand (Ed&gt;1)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above diagram, when price is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expenditure is the area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price falls to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expenditure becomes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Obviously,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total expenditure increases in case of fall in price and vice-versa when price Ed &gt; 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Inelastic or Less than Unitary Elastic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(Ed&lt;1)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represents a situation in which % change in Q &lt; % change in P.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demand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good is relatively less responsive to any change in its price.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price of such goods fall, the demand increases less than proportionately and vice-versa.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result, total expenditure on the good falls in case of fall in price and vice-versa.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demand curve is relatively steeper in shape.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Inelastic or Less than Unitary Elastic Demand (Ed&lt;1)</a:t>
            </a:r>
            <a:endParaRPr lang="en-US" dirty="0"/>
          </a:p>
        </p:txBody>
      </p:sp>
      <p:pic>
        <p:nvPicPr>
          <p:cNvPr id="4" name="Content Placeholder 3" descr="New Doc 2017-10-08_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4238" y="1600200"/>
            <a:ext cx="5175523" cy="4525963"/>
          </a:xfrm>
        </p:spPr>
      </p:pic>
      <p:sp>
        <p:nvSpPr>
          <p:cNvPr id="5" name="Rectangle 4"/>
          <p:cNvSpPr/>
          <p:nvPr/>
        </p:nvSpPr>
        <p:spPr>
          <a:xfrm>
            <a:off x="6934200" y="1600200"/>
            <a:ext cx="381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1524000"/>
            <a:ext cx="3505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5334000"/>
            <a:ext cx="2133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191000"/>
            <a:ext cx="152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905000"/>
            <a:ext cx="152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1600200"/>
            <a:ext cx="3048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Inelastic or Less than Unitary Elastic Demand (Ed&lt;1)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above diagram, when price is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expenditure is the area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price falls to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expenditure becomes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Obviously, the area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the area 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total expenditure (TE) decreases in case of fall in price and TE increases in case of rise in price, when price Ed &lt; 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Elasticity of Demand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Law of Demand simply states that there exists an inverse relationship between price and quantity demanded of a normal good.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law merely describes the direction of change of  price and quantity demanded of the good.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does not tell us- To what extent the demand for the good will change in response to change in any of its determinants viz. price, income and prices of related goods?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question is answered by knowing the concept of Elasticity of Demand.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Measurement of Price Ed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Proportionate or Percentage Method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Method or Graphic Method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Expenditure Method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 Method – This is another Graphic Method and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Revenue Method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Measurement of Price Ed: Proportionate or Percentage Method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Ed=(∆Q/ ∆P)×(P/Q)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Or, Ed=(∆Q/ ∆P)×(P/Q)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Price Ed may also be expressed as Ed=%∆Q/%∆P.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 %∆Q is given by (∆Q/Q)*100 and %∆P is given by (∆P/P)*100.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Point Method or Graphic Method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this method: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can be measured on any point of a demand curve for an infinitesimally small change in price of a good.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is different at different points of a given linear demand curve.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simple formula to measure Ed on any point of the given demand curve is 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Lower Segment/Upper segment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that point.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Point Method or Graphic Method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pic>
        <p:nvPicPr>
          <p:cNvPr id="4" name="Content Placeholder 3" descr="New Doc 2017-10-08_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1" y="1371600"/>
            <a:ext cx="6248400" cy="4953000"/>
          </a:xfrm>
        </p:spPr>
      </p:pic>
      <p:sp>
        <p:nvSpPr>
          <p:cNvPr id="5" name="Rectangle 4"/>
          <p:cNvSpPr/>
          <p:nvPr/>
        </p:nvSpPr>
        <p:spPr>
          <a:xfrm>
            <a:off x="5562600" y="1600200"/>
            <a:ext cx="1752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Point Method for a Non-linear Demand Curve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Ed is to be measured for a non-linear demand curve then, a tangent is drawn along that point of the non-linear demand curve where Ed is to be measured.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the same formula i.e.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Lower Segment/Upper segment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respect to tangent line and not the non-linear demand curve is applied to measure Ed.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following diagram Ed at point P is PN/PM.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 Non-linear Demand Curve</a:t>
            </a:r>
            <a:endParaRPr lang="en-US" dirty="0"/>
          </a:p>
        </p:txBody>
      </p:sp>
      <p:pic>
        <p:nvPicPr>
          <p:cNvPr id="4" name="Content Placeholder 3" descr="New Doc 2017-10-08_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9676" y="1600200"/>
            <a:ext cx="5764648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Total Expenditure Method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Expenditure (TE) Method to know the Ed was devised by Prof. Marshall.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suggested that by observing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 TE the degree and direction of Ed can be established and the converse is also true.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words, if we know the value of Ed, we can predict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TE to be incurred on a given good.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TE does not provide any precise measure of the Ed rather it provides a relationship between Ed and TE.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Total Expenditure Method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types of relationships between Ed and TE: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Ed &gt; 1, TE increases with a fall in P and TE decreases with a rise in P. The converse is also true. In other words, change in P and TE move in opposite directions.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Ed &lt; 1, TE increases with a rise in P and TE decreases with a fall in P. The converse is also true. In other words, change in P and TE move in same directions.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Ed = 1, TE does not change whether P rises or falls.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Total Expenditure Method: Diagram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pic>
        <p:nvPicPr>
          <p:cNvPr id="4" name="Content Placeholder 3" descr="New Doc 2017-10-08_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6449" y="1600200"/>
            <a:ext cx="5731101" cy="4525963"/>
          </a:xfrm>
        </p:spPr>
      </p:pic>
      <p:sp>
        <p:nvSpPr>
          <p:cNvPr id="5" name="Rectangle 4"/>
          <p:cNvSpPr/>
          <p:nvPr/>
        </p:nvSpPr>
        <p:spPr>
          <a:xfrm>
            <a:off x="2667000" y="1600200"/>
            <a:ext cx="3200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Arc Method</a:t>
            </a:r>
            <a:endParaRPr lang="en-US" sz="3600" dirty="0"/>
          </a:p>
        </p:txBody>
      </p:sp>
      <p:pic>
        <p:nvPicPr>
          <p:cNvPr id="4" name="Content Placeholder 3" descr="New Doc 2017-10-08_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222" y="1600200"/>
            <a:ext cx="6229556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Elasticity of Demand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Elasticity of Demand (Ed) refers to responsiveness (degree of change) of quantity demanded of a good to a change in any of its determinants.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Ed shows both direction and degree of change in demand in response to change in any of its determinants.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three main determinants of demand for a good: Price of the good, Income of the consumer and Price of the related good.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Arc Method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point method of measuring price elasticity is useful when the dimension of change in price and quantity is very small.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such changes are substantial Arc method is better.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above diagram the price Ed is measured between two points on the given demand curve i.e. AB.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 the average price and quantity is used to measure Ed.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Arc Method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= (P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+P)/(Q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+Q)*∆Q/ ∆P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 ∆Q = 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-Q and ∆P = 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-P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Revenue Method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= AR/(AR-MR)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following diagram: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at point P = PB/PA (Lower Segment/Upper Segment).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AR, MR and Ed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New Doc 2017-10-08_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0400" y="1600200"/>
            <a:ext cx="6223199" cy="4525963"/>
          </a:xfrm>
        </p:spPr>
      </p:pic>
      <p:sp>
        <p:nvSpPr>
          <p:cNvPr id="5" name="Rectangle 4"/>
          <p:cNvSpPr/>
          <p:nvPr/>
        </p:nvSpPr>
        <p:spPr>
          <a:xfrm>
            <a:off x="7620000" y="1524000"/>
            <a:ext cx="45719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1524000"/>
            <a:ext cx="541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Elasticity of Demand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Accordingly, there may be three types of Ed: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Ed: Price Ed refers to responsiveness or degree of change in demand for a good as a result of change in price of the good alone.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Income Ed: Income Ed refers to responsiveness or degree of change in demand for a good as a result of change in income of the consumer alone.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Cross Ed: Cross Ed refers to responsiveness or degree of change in demand for a good as a result of change in price of some related good; other variables remaining constant.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Price Elasticity of Demand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Elasticity of Demand measures degree of change in quantity demanded of a good as result of change in price of the good; other factors remaining the same.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words, price Ed is expressed as a ratio of proportionate change in quantity demanded (Q)and proportionate change in its price (P).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price Ed=Prop. Change in Q </a:t>
            </a:r>
            <a:r>
              <a:rPr lang="en-US" dirty="0" smtClean="0">
                <a:latin typeface="Algerian"/>
                <a:cs typeface="Times New Roman" pitchFamily="18" charset="0"/>
              </a:rPr>
              <a:t>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Prop. Change in P.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Or, Ed=(Change in Q </a:t>
            </a:r>
            <a:r>
              <a:rPr lang="en-US" dirty="0" smtClean="0">
                <a:latin typeface="Algerian"/>
                <a:cs typeface="Times New Roman" pitchFamily="18" charset="0"/>
              </a:rPr>
              <a:t>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Original Q) </a:t>
            </a:r>
            <a:r>
              <a:rPr lang="en-US" dirty="0" smtClean="0">
                <a:latin typeface="Algerian"/>
                <a:cs typeface="Times New Roman" pitchFamily="18" charset="0"/>
              </a:rPr>
              <a:t>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(Change in P </a:t>
            </a:r>
            <a:r>
              <a:rPr lang="en-US" dirty="0" smtClean="0">
                <a:latin typeface="Algerian"/>
                <a:cs typeface="Times New Roman" pitchFamily="18" charset="0"/>
              </a:rPr>
              <a:t>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Original P).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Price Elasticity of Demand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Or,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Ed=(∆Q </a:t>
            </a:r>
            <a:r>
              <a:rPr lang="en-US" dirty="0" smtClean="0">
                <a:latin typeface="Algerian"/>
                <a:cs typeface="Times New Roman" pitchFamily="18" charset="0"/>
              </a:rPr>
              <a:t>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Q) </a:t>
            </a:r>
            <a:r>
              <a:rPr lang="en-US" dirty="0" smtClean="0">
                <a:latin typeface="Algerian"/>
                <a:cs typeface="Times New Roman" pitchFamily="18" charset="0"/>
              </a:rPr>
              <a:t>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(∆P </a:t>
            </a:r>
            <a:r>
              <a:rPr lang="en-US" dirty="0" smtClean="0">
                <a:latin typeface="Algerian"/>
                <a:cs typeface="Times New Roman" pitchFamily="18" charset="0"/>
              </a:rPr>
              <a:t>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Or, Ed=(∆Q/Q)×(P/∆P)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Or, Ed=(∆Q/ ∆P)×(P/Q)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change in price and demand are inversely related therefore, minus sign (-) may be prefixed before the formula for Ed.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However, it is standard practice to ignore (-) sign before the formula and only the absolute value of elasticity is considered.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Price Ed may also be expressed as Ed=%∆Q/%∆P.</a:t>
            </a:r>
          </a:p>
          <a:p>
            <a:pPr algn="just"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Types of Price Elasticity of Demand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Depending on the value of price Ed, there may be five types of Ed: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Perfectly Elastic Demand (Ed=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∞)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Perfectly Inelastic Demand (Ed=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Unitary Elastic Demand (Ed=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 or Greater than Unitary Elastic Demand (Ed&gt;1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Inelastic or Less than Unitary Elastic Demand (Ed&lt;1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Perfectly Elastic Demand (Ed=∞)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 a very small decline in price of the good causes an infinite increase in demand for the good.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a very small increase in price causes the demand to fall to zero.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an extreme case of Ed and rarely observed in our real life.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Perfectly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Elastic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Demand (Ed=∞)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 descr="New Doc 2017-10-08_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6422" y="1600200"/>
            <a:ext cx="5431156" cy="4525963"/>
          </a:xfrm>
        </p:spPr>
      </p:pic>
      <p:sp>
        <p:nvSpPr>
          <p:cNvPr id="5" name="Rectangle 4"/>
          <p:cNvSpPr/>
          <p:nvPr/>
        </p:nvSpPr>
        <p:spPr>
          <a:xfrm>
            <a:off x="2590800" y="1524000"/>
            <a:ext cx="4800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1676400"/>
            <a:ext cx="2286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1720</Words>
  <Application>Microsoft Office PowerPoint</Application>
  <PresentationFormat>On-screen Show (4:3)</PresentationFormat>
  <Paragraphs>129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Elasticity of Demand: Concept and Measurement  </vt:lpstr>
      <vt:lpstr>Elasticity of Demand</vt:lpstr>
      <vt:lpstr>Elasticity of Demand Contd..</vt:lpstr>
      <vt:lpstr>Elasticity of Demand Contd..</vt:lpstr>
      <vt:lpstr>Price Elasticity of Demand</vt:lpstr>
      <vt:lpstr>Price Elasticity of Demand</vt:lpstr>
      <vt:lpstr>Types of Price Elasticity of Demand</vt:lpstr>
      <vt:lpstr>Perfectly Elastic Demand (Ed=∞) </vt:lpstr>
      <vt:lpstr>Perfectly Elastic Demand (Ed=∞) </vt:lpstr>
      <vt:lpstr>Perfectly Inelastic Demand (Ed=0) </vt:lpstr>
      <vt:lpstr>Perfectly Inelastic Demand (Ed=0) </vt:lpstr>
      <vt:lpstr>Unitary Elastic Demand (Ed=1) </vt:lpstr>
      <vt:lpstr>Unitary Elastic Demand (Ed=1) </vt:lpstr>
      <vt:lpstr>Elastic or Greater than Unitary Elastic Demand (Ed&gt;1)</vt:lpstr>
      <vt:lpstr>Elastic or Greater than Unitary Elastic Demand (Ed&gt;1)</vt:lpstr>
      <vt:lpstr>Elastic or Greater than Unitary Elastic Demand (Ed&gt;1)</vt:lpstr>
      <vt:lpstr>Inelastic or Less than Unitary Elastic Demand (Ed&lt;1)  </vt:lpstr>
      <vt:lpstr>Inelastic or Less than Unitary Elastic Demand (Ed&lt;1)</vt:lpstr>
      <vt:lpstr>Inelastic or Less than Unitary Elastic Demand (Ed&lt;1)</vt:lpstr>
      <vt:lpstr>Measurement of Price Ed</vt:lpstr>
      <vt:lpstr>Measurement of Price Ed: Proportionate or Percentage Method   </vt:lpstr>
      <vt:lpstr>Point Method or Graphic Method </vt:lpstr>
      <vt:lpstr>Point Method or Graphic Method </vt:lpstr>
      <vt:lpstr>Point Method for a Non-linear Demand Curve</vt:lpstr>
      <vt:lpstr>Point Method for a Non-linear Demand Curve</vt:lpstr>
      <vt:lpstr>Total Expenditure Method  </vt:lpstr>
      <vt:lpstr>Total Expenditure Method  </vt:lpstr>
      <vt:lpstr>Total Expenditure Method: Diagram  </vt:lpstr>
      <vt:lpstr>Arc Method</vt:lpstr>
      <vt:lpstr>Arc Method Contd…</vt:lpstr>
      <vt:lpstr>Arc Method Contd…</vt:lpstr>
      <vt:lpstr>AR, MR and 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Elasticity of Demand: Concept and Measurement </dc:title>
  <dc:creator>yashaswi kumar</dc:creator>
  <cp:lastModifiedBy>Dr. Mayank</cp:lastModifiedBy>
  <cp:revision>93</cp:revision>
  <dcterms:created xsi:type="dcterms:W3CDTF">2006-08-16T00:00:00Z</dcterms:created>
  <dcterms:modified xsi:type="dcterms:W3CDTF">2021-09-09T05:19:59Z</dcterms:modified>
</cp:coreProperties>
</file>