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of Scarcity, Choice, Central Problems of an Economy and Production Possibility Curve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Bharat Singh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Robbins: The economic or the central problems of an economy is the problem of choice or problem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economising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use of resources.</a:t>
            </a:r>
          </a:p>
          <a:p>
            <a:pPr marL="514350" lvl="0" indent="-514350" algn="just"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gives rise to following central problems as suggested by Samuelson: 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and how much to produce?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produce?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whom to produce?</a:t>
            </a:r>
          </a:p>
          <a:p>
            <a:pPr marL="514350" indent="-51435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very fundamental and interdependent problems of an economy.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problems are collectively known as problems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Allocation of Resources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and how much to produce?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economy can not produce more of all goods.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resources are limited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it has to decide the allocation of scarce resources to a particular use and its quantity also.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Choice of allocation of resources to a particular use depends on demand, cost of production, technology used and existence of a particular economic system viz. Capitalist, Socialist and Mixed.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of allocation of Resources is studied under the ‘Price Theory’ in economics.</a:t>
            </a:r>
          </a:p>
          <a:p>
            <a:pPr lvl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to produce primarily depends on consumers’ choice.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producers are mainly guided by profit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maximisation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goal.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honour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consumers’ choice.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the government too can decide what to produce.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government may decide to produce an essential good or service which everyone ought to have.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Produce?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refers to the choice of technique to produce a good – Use of appropriate technology.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Mainly two types of techniques: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Capital-intensive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-intensive.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Producers normally use the cost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minimisation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profit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maximisation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technique.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inappropriate technique may result in wastage of resources or increased costs.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factor endowment and abundance-choice of technique.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Whom to produce?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question of the distribution of national income among different agents of production e.g. land,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capital and enterprise.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 rewards….question of equality and inequality may be addressed here.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Studied under theory of distribution.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Lipsey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Three more economic problems: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Utilisation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of Resources: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is to attempt for full employment particularly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studied under theory of income an employment.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Economic Efficiency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Efficiency in production and distribution.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Situation where it is impossible to produce anything more without producing anything less 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anyone better off without making anyone worse off – welfare economics.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Economic Growth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Refers to question of increasing the productive capacity of the economy.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and Investment has an important role to play.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economy has to try to increase its rate of economic growth to improve the living standard of its citizens.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Possibility Schedule and Curve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PPS – Refers to tabular presentation of various combinations of two goods and services that an economy can produce when resources are fully and efficiently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utilised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PPC – It is a diagrammatic presentation of a PPS.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known as Production possibility Frontier.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Possibility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2296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 Possibility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</a:p>
                    <a:p>
                      <a:pPr algn="ctr"/>
                      <a:r>
                        <a:rPr lang="en-US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B</a:t>
                      </a:r>
                    </a:p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P’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lang="en-US" dirty="0" smtClean="0"/>
                        <a:t>15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Possibility Schedule and Curve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Assumptions of PPC: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two goods are produced in the economy.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of resources available in the economy are given.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are fully employed.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can alternatively be used to various options.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of technology is given or assumed to remain constant.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and Choice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time immemorial, every normal human being has been engaged in some or other kind of Economic activity to satisfy his wants/needs.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process he/she generates some income/resource used to satisfy wants.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kind of economic activity is carried out through a very complex process involving millions and billions of decision makers who are unknown to each other in most cases.</a:t>
            </a:r>
          </a:p>
          <a:p>
            <a:pPr marL="514350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PPC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362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66800" y="52578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-1371600" y="2819400"/>
            <a:ext cx="4876800" cy="4724400"/>
          </a:xfrm>
          <a:prstGeom prst="arc">
            <a:avLst>
              <a:gd name="adj1" fmla="val 16200000"/>
              <a:gd name="adj2" fmla="val 142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2514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057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533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Y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81600" y="21336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81600" y="5257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2743200" y="2819400"/>
            <a:ext cx="4876800" cy="4724400"/>
          </a:xfrm>
          <a:prstGeom prst="arc">
            <a:avLst>
              <a:gd name="adj1" fmla="val 16200000"/>
              <a:gd name="adj2" fmla="val 142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53000" y="1981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525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533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2514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38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2819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276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Arc 32"/>
          <p:cNvSpPr/>
          <p:nvPr/>
        </p:nvSpPr>
        <p:spPr>
          <a:xfrm rot="162457">
            <a:off x="2398980" y="2300606"/>
            <a:ext cx="5717637" cy="4918513"/>
          </a:xfrm>
          <a:prstGeom prst="arc">
            <a:avLst>
              <a:gd name="adj1" fmla="val 15939543"/>
              <a:gd name="adj2" fmla="val 434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0" idx="1"/>
          </p:cNvCxnSpPr>
          <p:nvPr/>
        </p:nvCxnSpPr>
        <p:spPr>
          <a:xfrm flipV="1">
            <a:off x="6553200" y="3004066"/>
            <a:ext cx="6096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of us are engaged in such activities because every Society in this world is confronted with following three basic facts of human life: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wants are unlimited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to satisfy human wants are limited.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have alternative uses.</a:t>
            </a:r>
          </a:p>
          <a:p>
            <a:pPr marL="514350" indent="-51435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Unlimited human wants: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wants emerge as first one is satisfied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process of satisfying and emergence of new wants is an on going process and never ends. 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Wants vary in their intensity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Limited resources to satisfy human wants: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Capital and Enterprise are the resources to satisfy human wants. These are also known as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factors of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prodction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includes all natural resources like soil, water, forest, sunlight and minerals etc.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supply of many of these natural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resourses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fixed. 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any physical or mental effort by a person to produce goods and service.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varies according to time, space and condition.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Capital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any asset which is used to produce further goods and services. These mainly include plants, machinery, buildings, equipments and inventory etc.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Human capital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another dimension to capital which is produced through education, training and skill etc.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Entrepreneur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perhaps the most important and active factor of production.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Entrepreneur is one who arranges and combines all other factors of production and bears risk of profit and loss.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modern and mass production system there is separation of entrepreneurs from the managers.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Managers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may be treated as another factor of production.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Scarcity: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all the above resources are limited in supply in relation to their requirements or demand, the problem 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scarcity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arises.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Scarcity is a relative concept and it should be viewed in relation to its requirements or demand.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Scarcity is the basic feature of every society or the economy.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Scarcity is universal in nature.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Scarcity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Alternative use of resources: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are not only limited in supply but they have alternative uses also.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a particular unit of resource can alternatively be used in more than one way and for more than one purpose.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alternative use of resources creates the problem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before every decision maker e.g. as producer or consumer.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scarcity and choice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faces at all levels; the individual, the firm and the government.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Choice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of choice emerges due to above mentioned three facts of human life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viz.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human wants are limited, resources are limited and resources have alternative uses.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of choice in turn gives rise to several problems that are known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Central Problems of an Economy.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central problems exist in every economy of the world; be it a capitalist economy, a socialist economy or a mixed economy.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1264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Problem of Scarcity and Choice</vt:lpstr>
      <vt:lpstr>Problem of Scarcity Contd..</vt:lpstr>
      <vt:lpstr>Problem of Scarcity Contd..</vt:lpstr>
      <vt:lpstr>Problem of Scarcity Contd..</vt:lpstr>
      <vt:lpstr>Problem of Scarcity Contd..</vt:lpstr>
      <vt:lpstr>Problem of Scarcity Contd..</vt:lpstr>
      <vt:lpstr>Problem of Scarcity Contd..</vt:lpstr>
      <vt:lpstr>Problem of Choice</vt:lpstr>
      <vt:lpstr>Central Problems of an Economy</vt:lpstr>
      <vt:lpstr>Central Problems of an Economy</vt:lpstr>
      <vt:lpstr>Central Problems of an Economy</vt:lpstr>
      <vt:lpstr>Central Problems of an Economy</vt:lpstr>
      <vt:lpstr>Central Problems of an Economy</vt:lpstr>
      <vt:lpstr>Central Problems of an Economy</vt:lpstr>
      <vt:lpstr>Central Problems of an Economy</vt:lpstr>
      <vt:lpstr>Production Possibility Schedule and Curve</vt:lpstr>
      <vt:lpstr>Production Possibility Schedule</vt:lpstr>
      <vt:lpstr>Production Possibility Schedule and Curve</vt:lpstr>
      <vt:lpstr>PPC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yashaswi kumar</dc:creator>
  <cp:lastModifiedBy>Dr. Mayank</cp:lastModifiedBy>
  <cp:revision>70</cp:revision>
  <dcterms:created xsi:type="dcterms:W3CDTF">2006-08-16T00:00:00Z</dcterms:created>
  <dcterms:modified xsi:type="dcterms:W3CDTF">2020-10-12T03:06:01Z</dcterms:modified>
</cp:coreProperties>
</file>