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3"/>
    <p:sldId id="276" r:id="rId4"/>
    <p:sldId id="258" r:id="rId5"/>
    <p:sldId id="259" r:id="rId6"/>
    <p:sldId id="260" r:id="rId7"/>
    <p:sldId id="263" r:id="rId8"/>
    <p:sldId id="272" r:id="rId9"/>
    <p:sldId id="277" r:id="rId10"/>
    <p:sldId id="278" r:id="rId11"/>
    <p:sldId id="279" r:id="rId12"/>
    <p:sldId id="264" r:id="rId13"/>
    <p:sldId id="267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B6DD9"/>
    <a:srgbClr val="5F809A"/>
    <a:srgbClr val="0066CC"/>
    <a:srgbClr val="D36156"/>
    <a:srgbClr val="4B6479"/>
    <a:srgbClr val="63849E"/>
    <a:srgbClr val="6B8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37" y="48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4AC33-8CC3-480C-B015-B38867A8CFEA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54F3A-8D4B-49BC-9E35-27991DA3A76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FB30-6F6B-4A43-B33B-2E7867EA834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E096-4439-4057-94A0-C504F0D704FA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11FD-BC04-4949-BF5C-41366C5588D1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FAD4-8171-40C1-97D2-9D039048AD71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7A93E79-7CAC-4D2D-9E53-65745F815BD1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EA41-C3A3-49AD-84E6-7A1D53235F81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E7A8-72FC-4F4B-AEFF-7756AF924D0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CB5C-4395-4950-9282-5C79742EA547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6D2D-F4E5-45D0-A835-C96E48C60563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99CB-68B4-42F9-9A6A-7CE3CF5F0270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971A-0539-4DEB-8A06-ACCD0AF4C264}" type="datetime1">
              <a:rPr lang="en-US" smtClean="0"/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microsoft.com/office/2007/relationships/hdphoto" Target="../media/image4.wdp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DD7D3BD-A1AD-4E4F-B877-B8AF2A8BAAB3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3.png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nxSdkiFcQxs" TargetMode="External"/><Relationship Id="rId3" Type="http://schemas.openxmlformats.org/officeDocument/2006/relationships/hyperlink" Target="https://www.youtube.com/watch?v=fGcMLu1GJEc" TargetMode="External"/><Relationship Id="rId2" Type="http://schemas.openxmlformats.org/officeDocument/2006/relationships/hyperlink" Target="https://www.youtube.com/watch?v=UDwj5j4tBYg" TargetMode="External"/><Relationship Id="rId1" Type="http://schemas.openxmlformats.org/officeDocument/2006/relationships/hyperlink" Target="https://developer.android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/>
          <p:nvPr/>
        </p:nvPicPr>
        <p:blipFill>
          <a:blip r:embed="rId1"/>
          <a:srcRect t="2031" b="8816"/>
          <a:stretch>
            <a:fillRect/>
          </a:stretch>
        </p:blipFill>
        <p:spPr>
          <a:xfrm>
            <a:off x="890270" y="43815"/>
            <a:ext cx="6188710" cy="11595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/>
          <a:lstStyle/>
          <a:p>
            <a:pPr algn="ctr"/>
            <a:r>
              <a:rPr lang="en-IN" sz="7000" dirty="0">
                <a:latin typeface="Cambria" panose="02040503050406030204" pitchFamily="18" charset="0"/>
              </a:rPr>
              <a:t>MEDICAL EXPERT</a:t>
            </a:r>
            <a:endParaRPr lang="en-IN" sz="7000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9437" y="4596503"/>
            <a:ext cx="10070592" cy="2083306"/>
          </a:xfrm>
        </p:spPr>
        <p:txBody>
          <a:bodyPr>
            <a:normAutofit fontScale="25000" lnSpcReduction="20000"/>
          </a:bodyPr>
          <a:lstStyle/>
          <a:p>
            <a:r>
              <a:rPr lang="en-US" sz="16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Software </a:t>
            </a:r>
            <a:r>
              <a:rPr lang="en-IN" altLang="en-US" sz="16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Engineering</a:t>
            </a:r>
            <a:r>
              <a:rPr lang="en-US" sz="16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Project</a:t>
            </a:r>
            <a:endParaRPr lang="en-US" sz="16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sz="9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IN" sz="9600" dirty="0">
                <a:latin typeface="Cambria Math" panose="02040503050406030204" pitchFamily="18" charset="0"/>
                <a:ea typeface="Cambria Math" panose="02040503050406030204" pitchFamily="18" charset="0"/>
              </a:rPr>
              <a:t>RITIK SINGH 2K19/CO/319</a:t>
            </a:r>
            <a:endParaRPr lang="en-IN" sz="14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IN" sz="23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	  </a:t>
            </a:r>
            <a:endParaRPr lang="en-IN" sz="2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3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endParaRPr lang="en-IN" sz="2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890270" y="43815"/>
            <a:ext cx="1059815" cy="1146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3076" name="Picture 4" descr="F:\SGP\Screenshot_20191009-124044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29974" y="646980"/>
            <a:ext cx="2804664" cy="4986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4" name="Picture 2" descr="F:\SGP\Screenshot_20191009-1241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17471" y="629728"/>
            <a:ext cx="2858040" cy="5080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3075" name="Picture 3" descr="F:\SGP\Screenshot_20191009-12403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397" y="621101"/>
            <a:ext cx="2824072" cy="50205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ooter Placeholder 1"/>
          <p:cNvSpPr txBox="1"/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Software Group Project				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" name="Content Placeholder 8" descr="Screenshot_1637236970"/>
          <p:cNvPicPr>
            <a:picLocks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513955" y="621030"/>
            <a:ext cx="2880360" cy="5089525"/>
          </a:xfrm>
          <a:prstGeom prst="rect">
            <a:avLst/>
          </a:prstGeom>
        </p:spPr>
      </p:pic>
      <p:sp>
        <p:nvSpPr>
          <p:cNvPr id="11" name="Content Placeholder 10"/>
          <p:cNvSpPr/>
          <p:nvPr>
            <p:ph sz="half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898" y="-118872"/>
            <a:ext cx="10058400" cy="1609344"/>
          </a:xfrm>
        </p:spPr>
        <p:txBody>
          <a:bodyPr/>
          <a:lstStyle/>
          <a:p>
            <a:r>
              <a:rPr lang="en-IN" dirty="0"/>
              <a:t>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021" y="1618482"/>
            <a:ext cx="11469957" cy="48475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Learn a Different Application Like Android Studio from Scratch.</a:t>
            </a:r>
            <a:endParaRPr lang="en-I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Changing Dependencies Of Android Studio caused Immense Difficulty.</a:t>
            </a:r>
            <a:endParaRPr lang="en-I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Updating Gradle File and Version of Android Studio.</a:t>
            </a:r>
            <a:endParaRPr lang="en-I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Asking Permission for Calling while Implementing SOS Module.</a:t>
            </a:r>
            <a:endParaRPr lang="en-I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While implementing </a:t>
            </a:r>
            <a:r>
              <a:rPr lang="en-I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Gmaps</a:t>
            </a: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API for nearby Hospitals.</a:t>
            </a:r>
            <a:endParaRPr lang="en-I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8" name="Footer Placeholder 1"/>
          <p:cNvSpPr txBox="1"/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Software Group Project				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731" y="0"/>
            <a:ext cx="10058400" cy="154720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LIMITATIONS &amp;</a:t>
            </a:r>
            <a:endParaRPr lang="en-US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7" name="Footer Placeholder 1"/>
          <p:cNvSpPr txBox="1"/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Software Group Project				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3043" y="1081779"/>
            <a:ext cx="98489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Does not Cover up all the Diseases, as it will need ML as well as large Database.</a:t>
            </a:r>
            <a:endParaRPr lang="en-IN" sz="2400" dirty="0">
              <a:solidFill>
                <a:srgbClr val="22222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 have just prepared a Prototype.</a:t>
            </a:r>
            <a:endParaRPr lang="en-US" sz="2400" dirty="0">
              <a:solidFill>
                <a:srgbClr val="22222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en-I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415855" y="2524663"/>
            <a:ext cx="10058400" cy="154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FUTURE</a:t>
            </a:r>
            <a:r>
              <a:rPr kumimoji="0" lang="en-IN" sz="4000" b="1" i="0" u="none" strike="noStrike" kern="1200" cap="none" spc="0" normalizeH="0" noProof="0" dirty="0">
                <a:ln>
                  <a:noFill/>
                </a:ln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 ENHANCEMENT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1541" y="3623696"/>
            <a:ext cx="98489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 Obtain Information and contact details of Doctor concerned to your Disease.</a:t>
            </a:r>
            <a:endParaRPr lang="en-IN" sz="2400" dirty="0">
              <a:solidFill>
                <a:srgbClr val="22222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 Cover Up All the Diseases.</a:t>
            </a:r>
            <a:endParaRPr lang="en-IN" sz="2400" dirty="0">
              <a:solidFill>
                <a:srgbClr val="22222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 Suggest / Advice few basic Medicines for a Disease.</a:t>
            </a:r>
            <a:endParaRPr lang="en-I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393192" y="1609344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hlinkClick r:id="rId1"/>
              </a:rPr>
              <a:t>https://developer.android.com</a:t>
            </a:r>
            <a:endParaRPr lang="en-US" sz="2400" dirty="0">
              <a:hlinkClick r:id="rId2"/>
            </a:endParaRPr>
          </a:p>
          <a:p>
            <a:endParaRPr lang="en-US" sz="2400" dirty="0">
              <a:hlinkClick r:id="rId2"/>
            </a:endParaRPr>
          </a:p>
          <a:p>
            <a:r>
              <a:rPr lang="en-US" sz="2400" dirty="0">
                <a:hlinkClick r:id="rId2"/>
              </a:rPr>
              <a:t>https://www.youtube.com/watch?v=UDwj5j4tBYg</a:t>
            </a:r>
            <a:endParaRPr lang="en-US" sz="2400" dirty="0"/>
          </a:p>
          <a:p>
            <a:endParaRPr lang="en-US" sz="2400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hlinkClick r:id="rId3"/>
              </a:rPr>
              <a:t>https://www.youtube.com/watch?v=fGcMLu1GJEc</a:t>
            </a:r>
            <a:endParaRPr lang="en-US" sz="2400" dirty="0"/>
          </a:p>
          <a:p>
            <a:endParaRPr lang="en-US" sz="2400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hlinkClick r:id="rId4"/>
              </a:rPr>
              <a:t>https://www.youtube.com/watch?v=nxSdkiFcQxs</a:t>
            </a:r>
            <a:endParaRPr lang="en-IN" sz="2400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sz="2400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sz="2400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sz="2400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dirty="0"/>
          </a:p>
        </p:txBody>
      </p:sp>
      <p:sp>
        <p:nvSpPr>
          <p:cNvPr id="6" name="Slide Number Placeholder 3"/>
          <p:cNvSpPr txBox="1"/>
          <p:nvPr/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8" name="Footer Placeholder 1"/>
          <p:cNvSpPr txBox="1"/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Software Group Project				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93192" y="0"/>
            <a:ext cx="10058400" cy="1609344"/>
          </a:xfrm>
        </p:spPr>
        <p:txBody>
          <a:bodyPr/>
          <a:lstStyle/>
          <a:p>
            <a:r>
              <a:rPr lang="en-IN" dirty="0"/>
              <a:t>REFERENCES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401" y="2322310"/>
            <a:ext cx="9095084" cy="1609344"/>
          </a:xfrm>
        </p:spPr>
        <p:txBody>
          <a:bodyPr>
            <a:noAutofit/>
          </a:bodyPr>
          <a:lstStyle/>
          <a:p>
            <a:pPr algn="ctr"/>
            <a:r>
              <a:rPr lang="en-IN" sz="9600" dirty="0"/>
              <a:t>THANK YOU</a:t>
            </a:r>
            <a:endParaRPr lang="en-IN" sz="9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5" name="Footer Placeholder 1"/>
          <p:cNvSpPr txBox="1"/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936" y="6211123"/>
            <a:ext cx="7088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Software Group Project				</a:t>
            </a:r>
            <a:endParaRPr lang="en-US" sz="24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267" y="1210657"/>
            <a:ext cx="10058400" cy="4050792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Introduction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Objective &amp; Motivation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Hardware &amp; Software Requirements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Responsibilities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Flow Chart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Implementation Screenshots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Challenges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Limitations &amp; Future Enhancement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References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5" name="Title 1"/>
          <p:cNvSpPr txBox="1"/>
          <p:nvPr/>
        </p:nvSpPr>
        <p:spPr>
          <a:xfrm>
            <a:off x="386267" y="-79899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OUTLINE</a:t>
            </a:r>
            <a:endParaRPr lang="en-IN" dirty="0"/>
          </a:p>
        </p:txBody>
      </p:sp>
      <p:sp>
        <p:nvSpPr>
          <p:cNvPr id="6" name="Slide Number Placeholder 3"/>
          <p:cNvSpPr txBox="1"/>
          <p:nvPr/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8" name="Footer Placeholder 1"/>
          <p:cNvSpPr txBox="1"/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       Software </a:t>
            </a:r>
            <a:r>
              <a:rPr lang="en-IN" alt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Engineering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 Project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			   		 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267" y="-79899"/>
            <a:ext cx="10058400" cy="1609344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778" y="1851191"/>
            <a:ext cx="10655470" cy="405079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My Software </a:t>
            </a:r>
            <a:r>
              <a:rPr lang="en-IN" alt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Engineering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Project is an Android Application Named as “MEDIC</a:t>
            </a:r>
            <a:r>
              <a:rPr lang="en-IN" alt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AL EXPERT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”</a:t>
            </a:r>
            <a:r>
              <a:rPr lang="en-US" sz="200" dirty="0">
                <a:latin typeface="Cambria Math" panose="02040503050406030204" pitchFamily="18" charset="0"/>
                <a:ea typeface="Cambria Math" panose="02040503050406030204" pitchFamily="18" charset="0"/>
              </a:rPr>
              <a:t>  	</a:t>
            </a:r>
            <a:endParaRPr lang="en-US" sz="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" dirty="0">
                <a:latin typeface="Cambria Math" panose="02040503050406030204" pitchFamily="18" charset="0"/>
                <a:ea typeface="Cambria Math" panose="02040503050406030204" pitchFamily="18" charset="0"/>
              </a:rPr>
              <a:t>\</a:t>
            </a:r>
            <a:endParaRPr lang="en-US" sz="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1" indent="274955">
              <a:lnSpc>
                <a:spcPct val="150000"/>
              </a:lnSpc>
            </a:pPr>
            <a:r>
              <a:rPr lang="en-US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 It is a Health App</a:t>
            </a:r>
            <a:endParaRPr lang="en-US" sz="3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en-US" sz="3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74320" lvl="1" indent="0">
              <a:buNone/>
            </a:pPr>
            <a:endParaRPr lang="en-US" sz="3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74320" lvl="1" indent="0">
              <a:buNone/>
            </a:pPr>
            <a:endParaRPr lang="en-US" sz="3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8" name="Footer Placeholder 1"/>
          <p:cNvSpPr txBox="1"/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Software </a:t>
            </a:r>
            <a:r>
              <a:rPr lang="en-IN" alt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Engineering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Project				   		 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145" y="0"/>
            <a:ext cx="10058400" cy="1403604"/>
          </a:xfrm>
        </p:spPr>
        <p:txBody>
          <a:bodyPr/>
          <a:lstStyle/>
          <a:p>
            <a:r>
              <a:rPr lang="en-US" dirty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45" y="1108009"/>
            <a:ext cx="9677311" cy="4050792"/>
          </a:xfrm>
        </p:spPr>
        <p:txBody>
          <a:bodyPr>
            <a:normAutofit fontScale="85000" lnSpcReduction="20000"/>
          </a:bodyPr>
          <a:lstStyle/>
          <a:p>
            <a:pPr marL="215900" algn="just">
              <a:lnSpc>
                <a:spcPct val="150000"/>
              </a:lnSpc>
              <a:spcBef>
                <a:spcPts val="600"/>
              </a:spcBef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In today’s rush, it is difficult to get a Doctor’s Appointment in case of Emergency.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15900" algn="just">
              <a:lnSpc>
                <a:spcPct val="150000"/>
              </a:lnSpc>
              <a:spcBef>
                <a:spcPts val="600"/>
              </a:spcBef>
            </a:pP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15900" algn="just">
              <a:lnSpc>
                <a:spcPct val="150000"/>
              </a:lnSpc>
              <a:spcBef>
                <a:spcPts val="600"/>
              </a:spcBef>
            </a:pP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15900" algn="just">
              <a:lnSpc>
                <a:spcPct val="150000"/>
              </a:lnSpc>
              <a:spcBef>
                <a:spcPts val="600"/>
              </a:spcBef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To Get List Of Diseases based on Symptoms entered by User.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15900" algn="just">
              <a:lnSpc>
                <a:spcPct val="150000"/>
              </a:lnSpc>
              <a:spcBef>
                <a:spcPts val="600"/>
              </a:spcBef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To Get Locations Of Nearby Hospitals.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15900" algn="just">
              <a:lnSpc>
                <a:spcPct val="150000"/>
              </a:lnSpc>
              <a:spcBef>
                <a:spcPts val="600"/>
              </a:spcBef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To Call Family / Ambulance In Case Of Any emergency</a:t>
            </a:r>
            <a:endParaRPr lang="en-I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8" name="Footer Placeholder 1"/>
          <p:cNvSpPr txBox="1"/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       Software </a:t>
            </a:r>
            <a:r>
              <a:rPr lang="en-IN" alt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Engineering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 Project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			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395145" y="2112482"/>
            <a:ext cx="10058400" cy="1403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OBJECTIVE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719" y="10435"/>
            <a:ext cx="10058400" cy="1609344"/>
          </a:xfrm>
        </p:spPr>
        <p:txBody>
          <a:bodyPr/>
          <a:lstStyle/>
          <a:p>
            <a:r>
              <a:rPr lang="en-US" dirty="0"/>
              <a:t>MINIMUM CONFIGURATION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39719" y="1300918"/>
            <a:ext cx="10594041" cy="5131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SOFTWARES</a:t>
            </a:r>
            <a:endParaRPr lang="en-US" sz="2400" dirty="0">
              <a:solidFill>
                <a:srgbClr val="22222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Android Studio</a:t>
            </a:r>
            <a:endParaRPr lang="en-US" sz="2400" dirty="0">
              <a:solidFill>
                <a:srgbClr val="22222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JDK 11.01</a:t>
            </a:r>
            <a:endParaRPr lang="en-US" sz="2400">
              <a:solidFill>
                <a:srgbClr val="22222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22222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1" indent="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HARDWARES</a:t>
            </a:r>
            <a:endParaRPr lang="en-US" sz="2400" dirty="0">
              <a:solidFill>
                <a:srgbClr val="22222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3 GB Ram Minimum (8 GB Recommended)</a:t>
            </a:r>
            <a:endParaRPr lang="en-US" sz="2400" dirty="0">
              <a:solidFill>
                <a:srgbClr val="22222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3 GB Disk Space Minimum (900MB for IDE &amp; 2GB for SDK &amp; Emulator )</a:t>
            </a:r>
            <a:endParaRPr lang="en-US" sz="2400" dirty="0">
              <a:solidFill>
                <a:srgbClr val="22222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Minimum i3 Processor</a:t>
            </a:r>
            <a:endParaRPr lang="en-US" sz="2400" dirty="0">
              <a:solidFill>
                <a:srgbClr val="22222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en-IN" sz="3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Footer Placeholder 1"/>
          <p:cNvSpPr txBox="1"/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       Software </a:t>
            </a:r>
            <a:r>
              <a:rPr lang="en-IN" alt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Engineering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 Project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			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792" y="-128983"/>
            <a:ext cx="10058400" cy="1609344"/>
          </a:xfrm>
        </p:spPr>
        <p:txBody>
          <a:bodyPr/>
          <a:lstStyle/>
          <a:p>
            <a:r>
              <a:rPr lang="en-US" dirty="0"/>
              <a:t>RESPONSIBILITIES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792" y="1243661"/>
            <a:ext cx="10455783" cy="49823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UI Design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Data Collection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Backend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Google Maps Module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Call &amp; Mail Module 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</a:pPr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74320" lvl="1" indent="0">
              <a:lnSpc>
                <a:spcPct val="100000"/>
              </a:lnSpc>
              <a:buNone/>
            </a:pPr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74320" lvl="1" indent="0">
              <a:lnSpc>
                <a:spcPct val="100000"/>
              </a:lnSpc>
              <a:buNone/>
            </a:pPr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7" name="Footer Placeholder 1"/>
          <p:cNvSpPr txBox="1"/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       Software </a:t>
            </a:r>
            <a:r>
              <a:rPr lang="en-IN" alt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Engineering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 Project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			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49639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FLOWCHARTS</a:t>
            </a:r>
            <a:endParaRPr lang="en-IN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54" name="Footer Placeholder 1"/>
          <p:cNvSpPr txBox="1"/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       Software </a:t>
            </a:r>
            <a:r>
              <a:rPr lang="en-IN" alt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Engineering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 Project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			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Flowchart: Process 24"/>
          <p:cNvSpPr/>
          <p:nvPr/>
        </p:nvSpPr>
        <p:spPr>
          <a:xfrm>
            <a:off x="4459349" y="1758983"/>
            <a:ext cx="3274423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Medi Consult</a:t>
            </a:r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4492930" y="3588662"/>
            <a:ext cx="3135078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Nearby Hospitals</a:t>
            </a:r>
            <a:endParaRPr lang="en-IN" sz="3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1035563" y="3588662"/>
            <a:ext cx="3135078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Disease Checker</a:t>
            </a:r>
            <a:endParaRPr lang="en-IN" sz="3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8" name="Straight Connector 27"/>
          <p:cNvCxnSpPr>
            <a:stCxn id="25" idx="2"/>
          </p:cNvCxnSpPr>
          <p:nvPr/>
        </p:nvCxnSpPr>
        <p:spPr>
          <a:xfrm>
            <a:off x="6096561" y="2507129"/>
            <a:ext cx="7521" cy="637792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416265" y="3144921"/>
            <a:ext cx="6954718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390386" y="3116476"/>
            <a:ext cx="0" cy="443579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9370983" y="3112217"/>
            <a:ext cx="0" cy="45646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104082" y="3145635"/>
            <a:ext cx="0" cy="45646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>
            <a:off x="7950297" y="3590110"/>
            <a:ext cx="2777895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SOS Call</a:t>
            </a:r>
            <a:endParaRPr lang="en-IN" sz="3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2758546" y="4781283"/>
            <a:ext cx="3135078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SHARE</a:t>
            </a:r>
            <a:endParaRPr lang="en-IN" sz="3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2" name="Flowchart: Process 41"/>
          <p:cNvSpPr/>
          <p:nvPr/>
        </p:nvSpPr>
        <p:spPr>
          <a:xfrm>
            <a:off x="6561350" y="4768931"/>
            <a:ext cx="2748114" cy="743595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CONTACT US</a:t>
            </a:r>
            <a:endParaRPr lang="en-IN" sz="3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screenshot of a cell phon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5829" y="1340196"/>
            <a:ext cx="2617203" cy="46528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 descr="F:\SGP\Screenshot_20191009-12374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01609" y="1403570"/>
            <a:ext cx="2622610" cy="4662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361406" y="0"/>
            <a:ext cx="11830594" cy="1403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/>
              <a:t>IMPLEMENTATION SCREENSHOTS</a:t>
            </a:r>
            <a:endParaRPr lang="en-IN" sz="4200" dirty="0"/>
          </a:p>
        </p:txBody>
      </p:sp>
      <p:sp>
        <p:nvSpPr>
          <p:cNvPr id="6" name="Slide Number Placeholder 3"/>
          <p:cNvSpPr txBox="1"/>
          <p:nvPr/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8" name="Footer Placeholder 1"/>
          <p:cNvSpPr txBox="1"/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       Software </a:t>
            </a:r>
            <a:r>
              <a:rPr lang="en-IN" alt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Engineering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 Project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			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2" name="Picture 11" descr="A picture containing screenshot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03" y="1232567"/>
            <a:ext cx="2617204" cy="4652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Content Placeholder 13" descr="1"/>
          <p:cNvPicPr>
            <a:picLocks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610870" y="1232535"/>
            <a:ext cx="2771140" cy="4926965"/>
          </a:xfrm>
          <a:prstGeom prst="rect">
            <a:avLst/>
          </a:prstGeom>
        </p:spPr>
      </p:pic>
      <p:pic>
        <p:nvPicPr>
          <p:cNvPr id="16" name="Content Placeholder 15" descr="2"/>
          <p:cNvPicPr>
            <a:picLocks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4023360" y="1187450"/>
            <a:ext cx="2778760" cy="4959350"/>
          </a:xfrm>
          <a:prstGeom prst="rect">
            <a:avLst/>
          </a:prstGeom>
        </p:spPr>
      </p:pic>
      <p:pic>
        <p:nvPicPr>
          <p:cNvPr id="18" name="Picture 17" descr="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3470" y="1203325"/>
            <a:ext cx="2762250" cy="4943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F:\SGP\Screenshot_20191009-123755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24535" y="619760"/>
            <a:ext cx="2673985" cy="463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4408" y="307467"/>
            <a:ext cx="10058400" cy="1609344"/>
          </a:xfrm>
        </p:spPr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5" name="Slide Number Placeholder 3"/>
          <p:cNvSpPr txBox="1"/>
          <p:nvPr/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7" name="Footer Placeholder 1"/>
          <p:cNvSpPr txBox="1"/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       Software </a:t>
            </a:r>
            <a:r>
              <a:rPr lang="en-IN" alt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Engineering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 Project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			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050" name="Picture 2" descr="F:\SGP\Screenshot_20191009-12400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8562" y="650336"/>
            <a:ext cx="2638246" cy="4690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2" name="Picture 4" descr="F:\SGP\Screenshot_20191009-12393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02502" y="655607"/>
            <a:ext cx="2634831" cy="4684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Content Placeholder 1" descr="Medi consult"/>
          <p:cNvPicPr>
            <a:picLocks noChangeAspect="1"/>
          </p:cNvPicPr>
          <p:nvPr>
            <p:ph idx="1"/>
          </p:nvPr>
        </p:nvPicPr>
        <p:blipFill>
          <a:blip r:embed="rId4"/>
          <a:srcRect t="3321"/>
          <a:stretch>
            <a:fillRect/>
          </a:stretch>
        </p:blipFill>
        <p:spPr>
          <a:xfrm>
            <a:off x="4202430" y="845185"/>
            <a:ext cx="2630170" cy="4493895"/>
          </a:xfrm>
          <a:prstGeom prst="rect">
            <a:avLst/>
          </a:prstGeom>
        </p:spPr>
      </p:pic>
      <p:pic>
        <p:nvPicPr>
          <p:cNvPr id="6" name="Picture 5" descr="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90" y="619760"/>
            <a:ext cx="2700655" cy="472059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2265</Words>
  <Application>WPS Presentation</Application>
  <PresentationFormat>Widescreen</PresentationFormat>
  <Paragraphs>181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Cambria</vt:lpstr>
      <vt:lpstr>Cambria Math</vt:lpstr>
      <vt:lpstr>Times New Roman</vt:lpstr>
      <vt:lpstr>Trebuchet MS</vt:lpstr>
      <vt:lpstr>Microsoft YaHei</vt:lpstr>
      <vt:lpstr>Arial Unicode MS</vt:lpstr>
      <vt:lpstr>Georgia</vt:lpstr>
      <vt:lpstr>Calibri</vt:lpstr>
      <vt:lpstr>Wood Type</vt:lpstr>
      <vt:lpstr>MEDICAL EXPERT</vt:lpstr>
      <vt:lpstr>PowerPoint 演示文稿</vt:lpstr>
      <vt:lpstr>INTRODUCTION</vt:lpstr>
      <vt:lpstr>MOTIVATION</vt:lpstr>
      <vt:lpstr>MINIMUM CONFIGURATION</vt:lpstr>
      <vt:lpstr>RESPONSIBILITIES</vt:lpstr>
      <vt:lpstr>FLOWCHARTS</vt:lpstr>
      <vt:lpstr>PowerPoint 演示文稿</vt:lpstr>
      <vt:lpstr>PowerPoint 演示文稿</vt:lpstr>
      <vt:lpstr>PowerPoint 演示文稿</vt:lpstr>
      <vt:lpstr>CHALLENGES</vt:lpstr>
      <vt:lpstr>LIMITATIONS &amp;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</dc:title>
  <dc:creator>Jay Mandaviya</dc:creator>
  <cp:lastModifiedBy>ritik</cp:lastModifiedBy>
  <cp:revision>104</cp:revision>
  <dcterms:created xsi:type="dcterms:W3CDTF">2018-09-30T15:13:00Z</dcterms:created>
  <dcterms:modified xsi:type="dcterms:W3CDTF">2021-11-18T12:10:28Z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6A4D94C2F736454DACBE96F6C44D90E3</vt:lpwstr>
  </property>
  <property fmtid="{D5CDD505-2E9C-101B-9397-08002B2CF9AE}" pid="3" name="KSOProductBuildVer">
    <vt:lpwstr>1033-11.2.0.10382</vt:lpwstr>
  </property>
</Properties>
</file>