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485" y="635"/>
            <a:ext cx="9906000" cy="3509645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en-IN" altLang="en-US" sz="5400" b="1" dirty="0">
                <a:latin typeface="OCR A Extended" panose="02010509020102010303" charset="0"/>
                <a:cs typeface="OCR A Extended" panose="02010509020102010303" charset="0"/>
              </a:rPr>
              <a:t>ARTIFICAL INTELLIGENCE    PROJECT PRESENTATION</a:t>
            </a:r>
            <a:endParaRPr lang="en-IN" altLang="en-US" sz="5400" b="1" dirty="0">
              <a:latin typeface="OCR A Extended" panose="02010509020102010303" charset="0"/>
              <a:cs typeface="OCR A Extended" panose="020105090201020103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90000"/>
              </a:lnSpc>
            </a:pPr>
            <a:r>
              <a:rPr lang="en-IN" altLang="en-US" sz="2800" b="1">
                <a:latin typeface="OCR A Extended" panose="02010509020102010303" charset="0"/>
                <a:cs typeface="OCR A Extended" panose="02010509020102010303" charset="0"/>
              </a:rPr>
              <a:t>RESUME MANAGER</a:t>
            </a:r>
            <a:endParaRPr lang="en-IN" altLang="en-US" sz="2800" b="1">
              <a:latin typeface="OCR A Extended" panose="02010509020102010303" charset="0"/>
              <a:cs typeface="OCR A Extended" panose="0201050902010201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65125"/>
            <a:ext cx="4713605" cy="1747520"/>
          </a:xfrm>
        </p:spPr>
        <p:txBody>
          <a:bodyPr>
            <a:normAutofit/>
          </a:bodyPr>
          <a:p>
            <a:pPr algn="ctr"/>
            <a:r>
              <a:rPr lang="en-IN" altLang="en-US" b="1">
                <a:latin typeface="Eras Bold ITC" panose="020B0907030504020204" charset="0"/>
                <a:cs typeface="Eras Bold ITC" panose="020B0907030504020204" charset="0"/>
              </a:rPr>
              <a:t>DRAWBACKS</a:t>
            </a:r>
            <a:endParaRPr lang="en-IN" altLang="en-US" b="1">
              <a:latin typeface="Eras Bold ITC" panose="020B0907030504020204" charset="0"/>
              <a:cs typeface="Eras Bold ITC" panose="020B0907030504020204" charset="0"/>
            </a:endParaRPr>
          </a:p>
        </p:txBody>
      </p:sp>
      <p:pic>
        <p:nvPicPr>
          <p:cNvPr id="4" name="Content Placeholder 3" descr="The offi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2165" y="0"/>
            <a:ext cx="7569835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Presentation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OCR A Extended</vt:lpstr>
      <vt:lpstr>Eras Bold ITC</vt:lpstr>
      <vt:lpstr>Microsoft YaHei</vt:lpstr>
      <vt:lpstr>Arial Unicode MS</vt:lpstr>
      <vt:lpstr>Calibri Light</vt:lpstr>
      <vt:lpstr>Calibri</vt:lpstr>
      <vt:lpstr>Office Theme</vt:lpstr>
      <vt:lpstr>ARTIFICAL INTELLIGENCE    PROJECT PRESENTATION</vt:lpstr>
      <vt:lpstr>DRAWBACKS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ARTIFICAL INTELLIGENCE    PROJECT PRESENTATION</dc:title>
  <dc:creator/>
  <cp:lastModifiedBy>ritik</cp:lastModifiedBy>
  <cp:revision>2</cp:revision>
  <dcterms:created xsi:type="dcterms:W3CDTF">2022-03-27T17:57:00Z</dcterms:created>
  <dcterms:modified xsi:type="dcterms:W3CDTF">2022-03-27T18:07:28Z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DB7F36975E4A43A28D1DD4DC599687A2</vt:lpwstr>
  </property>
  <property fmtid="{D5CDD505-2E9C-101B-9397-08002B2CF9AE}" pid="3" name="KSOProductBuildVer">
    <vt:lpwstr>1033-11.2.0.11042</vt:lpwstr>
  </property>
</Properties>
</file>