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d2f0b6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d2f0b6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d2f0b6d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d2f0b6d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c9dfbb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c9dfbb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d2f0b6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d2f0b6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PHISHING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ETHICAL HACKING PROJECT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69625" y="4281500"/>
            <a:ext cx="2318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2K19/CO319    RITIK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What is Phishing?</a:t>
            </a:r>
            <a:endParaRPr sz="3000">
              <a:highlight>
                <a:schemeClr val="dk1"/>
              </a:highlight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72325"/>
            <a:ext cx="70389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(a) • Phishing is a form of Cybercrime. 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• Phishing is the attempt to obtain sensitive information such as usernames, passwords, and credit card details (and, indirectly, money), often for malicious reasons, by disguising as a trustworthy entity in an electronic communication. 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• Phishing is the process of enticing people into visiting fraudulent websites and persuading them to enter identity information such as usernames, passwords etc.</a:t>
            </a:r>
            <a:endParaRPr sz="1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What is Phishing? </a:t>
            </a:r>
            <a:endParaRPr sz="3000">
              <a:highlight>
                <a:schemeClr val="dk1"/>
              </a:highlight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15550"/>
            <a:ext cx="70389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(b) • Phishing, the act of stealing personal information via the internet for the purpose of committing financial fraud. 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• Rely on unsolicited communications by email, SMS or telephone. • The attacker purports to represent a third reliable party. 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• An attempt to convince the victim to divulge sensitive information, such as login credentials or payment details.</a:t>
            </a:r>
            <a:endParaRPr sz="1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 Black"/>
                <a:ea typeface="Lato Black"/>
                <a:cs typeface="Lato Black"/>
                <a:sym typeface="Lato Black"/>
              </a:rPr>
              <a:t>LockPhish</a:t>
            </a:r>
            <a:endParaRPr sz="32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chemeClr val="dk1"/>
                </a:highlight>
              </a:rPr>
              <a:t>for phishing attacks on the lock screen, designed to grab Windows credentials, Android PIN and iPhone Passcode using a https link.</a:t>
            </a:r>
            <a:endParaRPr sz="21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486250"/>
            <a:ext cx="7038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dk1"/>
                </a:highlight>
                <a:latin typeface="Lato Black"/>
                <a:ea typeface="Lato Black"/>
                <a:cs typeface="Lato Black"/>
                <a:sym typeface="Lato Black"/>
              </a:rPr>
              <a:t>Features:</a:t>
            </a:r>
            <a:endParaRPr sz="3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381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dk1"/>
                </a:highlight>
              </a:rPr>
              <a:t>Lockscreen phishing page for Windows, Android and iPhone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dk1"/>
                </a:highlight>
              </a:rPr>
              <a:t>Auto detect device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dk1"/>
                </a:highlight>
              </a:rPr>
              <a:t>Port Forwarding by Ngrok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highlight>
                  <a:schemeClr val="dk1"/>
                </a:highlight>
              </a:rPr>
              <a:t>IP Tracker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