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753C-9957-55B6-26A6-B4F4CEA6F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F579-762B-4862-13E5-9C10B961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CD9E-B60A-B3C0-6D74-1A211FCE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D34C-AB83-C1C3-49B6-1D62C2E0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C90C-FB81-5676-DBDF-5E5A22B8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47C-AF82-4041-3034-CE2FA15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274F-669C-748D-D8FD-86BF57E8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7520-7A07-BA96-D53B-BEADE6AB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ACE0-126C-DF60-A530-978A88AD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3831-1AFB-9BC4-1D94-8C8F2A80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6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12D13-AF67-EE54-E78B-40DFEBE2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6B78-83C4-F755-C331-45557903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B176-1BA8-8D34-6A76-4912B5BB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2B73-268B-5E5C-9A4A-8AE82304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3326-BD2A-5F31-9217-59DE6E7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7E2E-BB09-E91D-75DD-9389C1DA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AC1-B370-351C-1232-FF87C53C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35AB-DF6C-EAA5-2142-643B66A7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EB79-D21F-C783-4B54-7D9D12A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76EB-C270-9164-972D-255012D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A035-2249-31AE-54FE-6E3D543C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2076F-56B3-46AC-0DDD-3018170D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B28F-D7AA-BC1C-B81C-BCE9AC27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AB90-1F67-4FE1-6FA3-06CD7BB6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2E59-9B6D-52A8-B888-9170BAE1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9682-EAEE-39C2-04C9-99652C15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4285-11CD-4F9C-D26A-3321729C1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E6668-C7C8-E58A-E20B-DFF79146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A813F-7581-C757-1BEE-D418609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22AF-2C9C-A7F0-C557-8AD413EC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750C6-64F3-277D-1BA9-C11D9B35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A1C1-3A67-CA8C-8EE2-78BA29B2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473C-D14E-955D-AEF2-233D0CEF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4D4DA-BD37-266F-09CF-DDCE6BC56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E5939-A014-C29B-DC36-CF868BBF0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C2F22-17B9-1B6D-5218-C9DD331E7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31562-B2C6-4A11-8A25-0A873893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3B898-7D64-1724-89D6-830BCD87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608EC-3FB5-3562-6AAE-AC526FF6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3171-45C8-34FD-14EE-F8AA2299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FBFEF-A2BE-CE06-8A66-51F504A3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07BB6-1C11-C42F-1446-5F3DCB7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E61F-FE44-8068-4C8C-F81DBAF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86997-168F-0916-6D6A-96173C86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89D77-0270-CFBD-48D5-F5D63526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0126D-D52F-F129-4973-CFECD4B4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3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3DB4-80BD-B581-4685-57CFEF23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B6F7-1405-0D41-5EFD-11AFE233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C8EC-9518-7FFF-53A7-58CD2BC57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71EFE-FAC3-EE2E-4C96-DB442962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2B5C2-C1AD-8C74-24E5-B6D38924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FC594-8B06-9C9C-A485-434D7E14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D505-2924-CAA4-F3B7-5E88EB0F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B098E-B2DD-6A2D-EEFA-5437E317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BBB66-6C23-6C3D-EBDF-C05CED99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54F09-B8DF-ED3D-80D2-5322BC5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332B-4BC4-D9D7-5D7C-7B10F024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3B3A-AF3A-C962-BAB6-678FD3AE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2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C3624-65C0-5C2D-178A-0B8FCC3A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5F1DD-110A-CAD8-62CC-16B69A3E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9A68-5188-375A-2DF8-623848C8D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8CB2-6667-4800-BC94-2BCC90BF9D93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C74D-9CAD-D11F-9E4D-E544356E7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9B09-B234-9BBD-196F-15327A80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32BB-737B-451B-ABCA-3482677C6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E170-D5B0-8285-1168-E76B1297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ooper Black" panose="0208090404030B020404" pitchFamily="18" charset="0"/>
              </a:rPr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DBC7-8C9E-7D13-5A80-AEBE25802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Day5_of_100_Days_of_Code_Challenge </a:t>
            </a:r>
          </a:p>
        </p:txBody>
      </p:sp>
    </p:spTree>
    <p:extLst>
      <p:ext uri="{BB962C8B-B14F-4D97-AF65-F5344CB8AC3E}">
        <p14:creationId xmlns:p14="http://schemas.microsoft.com/office/powerpoint/2010/main" val="9079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C3B9-7855-673D-3153-BE96C3C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BE42-7CC9-E4BA-D1ED-3AF1A4CD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is a Collection Of Similar Type of Data Types that stores Data in Contiguous Memory Locations that is Known as Array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</a:p>
          <a:p>
            <a:pPr marL="0" indent="0">
              <a:buNone/>
            </a:pPr>
            <a:r>
              <a:rPr lang="en-IN" dirty="0"/>
              <a:t>                 0               1             2            3               4</a:t>
            </a:r>
          </a:p>
          <a:p>
            <a:endParaRPr lang="en-IN" dirty="0"/>
          </a:p>
          <a:p>
            <a:r>
              <a:rPr lang="en-IN" dirty="0"/>
              <a:t>Array </a:t>
            </a:r>
          </a:p>
          <a:p>
            <a:endParaRPr lang="en-IN" dirty="0"/>
          </a:p>
          <a:p>
            <a:r>
              <a:rPr lang="en-IN" dirty="0"/>
              <a:t>Syntax :-  int </a:t>
            </a:r>
            <a:r>
              <a:rPr lang="en-IN" dirty="0" err="1"/>
              <a:t>arr</a:t>
            </a:r>
            <a:r>
              <a:rPr lang="en-IN" dirty="0"/>
              <a:t>[]=new int[Size];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85D538-DF45-08E2-39BC-442750BE2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33008"/>
              </p:ext>
            </p:extLst>
          </p:nvPr>
        </p:nvGraphicFramePr>
        <p:xfrm>
          <a:off x="2196972" y="4095423"/>
          <a:ext cx="6442925" cy="59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585">
                  <a:extLst>
                    <a:ext uri="{9D8B030D-6E8A-4147-A177-3AD203B41FA5}">
                      <a16:colId xmlns:a16="http://schemas.microsoft.com/office/drawing/2014/main" val="3022129399"/>
                    </a:ext>
                  </a:extLst>
                </a:gridCol>
                <a:gridCol w="1288585">
                  <a:extLst>
                    <a:ext uri="{9D8B030D-6E8A-4147-A177-3AD203B41FA5}">
                      <a16:colId xmlns:a16="http://schemas.microsoft.com/office/drawing/2014/main" val="2377825666"/>
                    </a:ext>
                  </a:extLst>
                </a:gridCol>
                <a:gridCol w="1288585">
                  <a:extLst>
                    <a:ext uri="{9D8B030D-6E8A-4147-A177-3AD203B41FA5}">
                      <a16:colId xmlns:a16="http://schemas.microsoft.com/office/drawing/2014/main" val="3697308631"/>
                    </a:ext>
                  </a:extLst>
                </a:gridCol>
                <a:gridCol w="1288585">
                  <a:extLst>
                    <a:ext uri="{9D8B030D-6E8A-4147-A177-3AD203B41FA5}">
                      <a16:colId xmlns:a16="http://schemas.microsoft.com/office/drawing/2014/main" val="3386720164"/>
                    </a:ext>
                  </a:extLst>
                </a:gridCol>
                <a:gridCol w="1288585">
                  <a:extLst>
                    <a:ext uri="{9D8B030D-6E8A-4147-A177-3AD203B41FA5}">
                      <a16:colId xmlns:a16="http://schemas.microsoft.com/office/drawing/2014/main" val="1266900193"/>
                    </a:ext>
                  </a:extLst>
                </a:gridCol>
              </a:tblGrid>
              <a:tr h="592440">
                <a:tc>
                  <a:txBody>
                    <a:bodyPr/>
                    <a:lstStyle/>
                    <a:p>
                      <a:r>
                        <a:rPr lang="en-IN" dirty="0"/>
                        <a:t>  Data1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4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4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1F59-7814-07D7-2B03-C7F109F4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A0C9-4C85-DB6D-7759-0337FFD3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is Linear Data Type that means of It can Access Data In Linear Manner </a:t>
            </a:r>
          </a:p>
          <a:p>
            <a:r>
              <a:rPr lang="en-IN" dirty="0"/>
              <a:t>It Stores the Data in Contiguous Manner </a:t>
            </a:r>
          </a:p>
          <a:p>
            <a:r>
              <a:rPr lang="en-IN" dirty="0"/>
              <a:t>The Size Of Array Is Fixed  </a:t>
            </a:r>
          </a:p>
          <a:p>
            <a:r>
              <a:rPr lang="en-IN" dirty="0"/>
              <a:t>It Can Access Data Randomly </a:t>
            </a:r>
          </a:p>
          <a:p>
            <a:r>
              <a:rPr lang="en-IN" dirty="0"/>
              <a:t>An Array Can Contain </a:t>
            </a:r>
            <a:r>
              <a:rPr lang="en-IN" dirty="0" err="1"/>
              <a:t>Premitive</a:t>
            </a:r>
            <a:r>
              <a:rPr lang="en-IN" dirty="0"/>
              <a:t> Data type </a:t>
            </a:r>
          </a:p>
        </p:txBody>
      </p:sp>
    </p:spTree>
    <p:extLst>
      <p:ext uri="{BB962C8B-B14F-4D97-AF65-F5344CB8AC3E}">
        <p14:creationId xmlns:p14="http://schemas.microsoft.com/office/powerpoint/2010/main" val="420408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2573-D732-CE3D-8D1A-1C2EDC95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BDD3-818F-C6B6-013E-A3C10BF0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1.One Dimensional Array</a:t>
            </a:r>
          </a:p>
          <a:p>
            <a:pPr marL="0" indent="0">
              <a:buNone/>
            </a:pPr>
            <a:r>
              <a:rPr lang="en-IN" dirty="0"/>
              <a:t>2.Two Dimensional Array</a:t>
            </a:r>
          </a:p>
          <a:p>
            <a:pPr marL="0" indent="0">
              <a:buNone/>
            </a:pPr>
            <a:r>
              <a:rPr lang="en-IN" dirty="0"/>
              <a:t>One Dimensional:- It is defined as a Single row or Column of Same Type of Data Type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Syantax</a:t>
            </a:r>
            <a:r>
              <a:rPr lang="en-IN" dirty="0"/>
              <a:t>:- int [] </a:t>
            </a:r>
            <a:r>
              <a:rPr lang="en-IN" dirty="0" err="1"/>
              <a:t>arr</a:t>
            </a:r>
            <a:r>
              <a:rPr lang="en-IN" dirty="0"/>
              <a:t> = new int [size];</a:t>
            </a:r>
          </a:p>
          <a:p>
            <a:pPr marL="0" indent="0">
              <a:buNone/>
            </a:pPr>
            <a:r>
              <a:rPr lang="en-IN" dirty="0"/>
              <a:t>Two Dimensional:- It is Defined as a row as well as columns of Same Type of data Type </a:t>
            </a:r>
          </a:p>
          <a:p>
            <a:pPr marL="0" indent="0">
              <a:buNone/>
            </a:pPr>
            <a:r>
              <a:rPr lang="en-IN" dirty="0"/>
              <a:t>Syntax :- int [][] </a:t>
            </a:r>
            <a:r>
              <a:rPr lang="en-IN" dirty="0" err="1"/>
              <a:t>arr</a:t>
            </a:r>
            <a:r>
              <a:rPr lang="en-IN" dirty="0"/>
              <a:t> = new int[size][size]</a:t>
            </a:r>
          </a:p>
        </p:txBody>
      </p:sp>
    </p:spTree>
    <p:extLst>
      <p:ext uri="{BB962C8B-B14F-4D97-AF65-F5344CB8AC3E}">
        <p14:creationId xmlns:p14="http://schemas.microsoft.com/office/powerpoint/2010/main" val="31314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1998-8AD5-58AC-C570-FB6E17D5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Array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5B8DC8-C4AC-B1D4-8180-4639BB06E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5129930" cy="4770537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package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com.company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java.util.Scanner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practice54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Scanner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Scanner(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marks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marks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length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"Enter the elements:"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]=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marks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length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marks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])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4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Batang</vt:lpstr>
      <vt:lpstr>Arial</vt:lpstr>
      <vt:lpstr>Calibri</vt:lpstr>
      <vt:lpstr>Calibri Light</vt:lpstr>
      <vt:lpstr>Cooper Black</vt:lpstr>
      <vt:lpstr>Office Theme</vt:lpstr>
      <vt:lpstr>Arrays</vt:lpstr>
      <vt:lpstr>What is Array</vt:lpstr>
      <vt:lpstr>About Array</vt:lpstr>
      <vt:lpstr>Types Of Array</vt:lpstr>
      <vt:lpstr>Examples Of 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Ritik Kumar</dc:creator>
  <cp:lastModifiedBy>Ritik Kumar</cp:lastModifiedBy>
  <cp:revision>1</cp:revision>
  <dcterms:created xsi:type="dcterms:W3CDTF">2022-10-02T19:41:14Z</dcterms:created>
  <dcterms:modified xsi:type="dcterms:W3CDTF">2022-10-02T19:41:28Z</dcterms:modified>
</cp:coreProperties>
</file>