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A0AFE1-5BCF-4B42-A219-D485FE239B6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2269-0560-33AC-D36C-26B4F2CA1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18AF9-BE9B-C556-7E80-78F53BCCE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FC92-5531-EB3B-A3FC-1D517FC9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809C-AC93-2107-7F8B-4511B718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3FC2-8CC7-1792-5444-E99CAF44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4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3F77-9CF1-657B-EB84-0E63A197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9CDD-FC9D-5879-8CCE-9B95E3BB9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41BC-A75A-4939-F070-F97FD4B5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B72D-CEF3-18FC-2090-C94050CF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3B00-D88F-1755-1910-41CFB7C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EE53-3651-81FF-0907-754E3DE60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E757-B2D1-F8DB-F3B6-5F928F3F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6940-4BE7-6F4C-EA26-59287518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30F2-7C52-C47D-3D60-3FB7044B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4D0F-68EB-0252-B9AC-8A466574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D589-E082-15AB-1F0D-49F11ED5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2450-E1F5-97A2-A31A-F8CA0CEC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411A-77FE-95AA-7F0A-18A55D4C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4CFA-55A1-2EE0-B640-D583ECB8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97BE-8B90-17C5-5D8A-9C2102CA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6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4D6D-A592-3154-C0A2-15DD3DE8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F4BB-F632-8B56-77AC-DD18CB19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26B4-D56F-B73F-3D55-C7796216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6874-2828-1332-C92A-C389153B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0CE0-1AF6-0482-21FA-83BE5656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A712-E443-97CF-DC4D-D4C4CDF5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F97B-04F0-C89C-ECF3-8ED3BBE0C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41E8D-DBF9-F8E0-382F-D7EB2A75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10C2-6CD9-1C42-12D1-DDCC9C3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34199-7D4B-4798-947A-4D562DAB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24E4-E3D9-090E-0D3D-C5E0B399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3FE-705A-6CE5-04FF-A0D1548B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31F21-F24C-ADE7-3FA0-629C9AFE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0423-E5C3-E86E-8DB2-CD54CD95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0DB13-C2BE-92AB-8834-D48FA48E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6B75-A06C-7EED-D4D2-7CF5CE05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9A468-4909-3664-8076-EA83DA48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AE36A-77E9-1C8C-E38F-9BE57DAC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8AFF8-4E07-AE4F-BD59-1B8F3E0C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84DE-FAAC-D06C-9D29-4A7DA85D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6FFD-7406-C9B8-F536-4CDB9521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00ADF-E7A7-BF61-BCC3-E8064CCA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403DA-2FB5-3963-906C-500A57D4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CB45E-A118-ABA6-929A-0D0B252B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D14D-5BDE-0390-0858-D9BAA8AE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9C329-1729-64A1-BD29-00F9E06C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35AC-1F47-0B9C-00C6-915B4766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2645-8D03-823C-3E46-14B0D6C2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8B972-C555-2DB8-FC12-16D124C5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5605-7C4D-95A4-84AC-5123AF13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3630-EAE4-8FA2-AAC8-26597F19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0CD1-0E97-8145-4E1C-74E952FE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1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6D00-5223-456F-7995-11C2FA5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86584-5C02-CAC9-2F6E-E882822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C82CA-5241-06DF-1301-399B15655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3F784-5AAC-5A1D-F3E1-D05FA632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146B7-946A-8AAE-621C-4702AAA5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06350-2F9A-E03D-D2EA-3428FE8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C37F-FF1F-BAEF-9B59-54673536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2F22A-EE38-DAE6-F638-BF8DD8F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93E5-7632-50CD-2D04-9C784EA94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12A9-39F4-42AE-9D81-F055DE954EE2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5A12-1B63-CF25-747F-D696A421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835B-F42B-1FD1-03F0-351B19F96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EDB1-D581-481F-A8FB-BDF688B23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F0B2-F36A-8856-91D3-6951230A6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Nested Loop &amp; Star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AFEA-3A2D-6B0C-2C6D-63DD0A0EC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Day4_of_100_Days_Of_Code_Challenge </a:t>
            </a:r>
          </a:p>
        </p:txBody>
      </p:sp>
    </p:spTree>
    <p:extLst>
      <p:ext uri="{BB962C8B-B14F-4D97-AF65-F5344CB8AC3E}">
        <p14:creationId xmlns:p14="http://schemas.microsoft.com/office/powerpoint/2010/main" val="20895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5515-9051-61AF-98B5-5904B5D3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112E-16AA-2DED-C697-2244F405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Looping is Defined As Multiple Time Of  </a:t>
            </a:r>
            <a:r>
              <a:rPr lang="en-IN" dirty="0" err="1"/>
              <a:t>Repeatation</a:t>
            </a:r>
            <a:r>
              <a:rPr lang="en-IN" dirty="0"/>
              <a:t> Of Particular statements Until a specific Condition Satisfies and when a loop inside the loop then it is Called Nested Loop </a:t>
            </a:r>
          </a:p>
          <a:p>
            <a:pPr marL="0" indent="0">
              <a:buNone/>
            </a:pPr>
            <a:r>
              <a:rPr lang="en-IN" dirty="0"/>
              <a:t>Syntax:- For(</a:t>
            </a:r>
            <a:r>
              <a:rPr lang="en-IN" dirty="0" err="1"/>
              <a:t>initialization;condition;increment</a:t>
            </a:r>
            <a:r>
              <a:rPr lang="en-IN" dirty="0"/>
              <a:t>/decrement){</a:t>
            </a:r>
          </a:p>
          <a:p>
            <a:pPr marL="0" indent="0">
              <a:buNone/>
            </a:pPr>
            <a:r>
              <a:rPr lang="en-IN" dirty="0"/>
              <a:t>               For(</a:t>
            </a:r>
            <a:r>
              <a:rPr lang="en-IN" dirty="0" err="1"/>
              <a:t>initialization;condition;increment</a:t>
            </a:r>
            <a:r>
              <a:rPr lang="en-IN" dirty="0"/>
              <a:t>/decrement){</a:t>
            </a:r>
          </a:p>
          <a:p>
            <a:pPr marL="0" indent="0">
              <a:buNone/>
            </a:pPr>
            <a:r>
              <a:rPr lang="en-IN" dirty="0"/>
              <a:t>                  Statement;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06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E602-B804-E57E-E9CF-D862B3D8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Nested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7A50A6-A5A1-D845-6CDC-887471456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5"/>
            <a:ext cx="6813176" cy="501675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package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com.company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java.util.Scanner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java.util.concurrent.SynchronousQueue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practice51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Narrow" panose="020B0606020202030204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Scanner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Scanner(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Narrow" panose="020B0606020202030204" pitchFamily="34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Narrow" panose="020B0606020202030204" pitchFamily="34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Narrow" panose="020B0606020202030204" pitchFamily="34" charset="0"/>
              </a:rPr>
              <a:t>"enter the number of row:"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n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&gt;=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--)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&lt;=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++)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Narrow" panose="020B0606020202030204" pitchFamily="34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Narrow" panose="020B0606020202030204" pitchFamily="34" charset="0"/>
              </a:rPr>
              <a:t>"*"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Narrow" panose="020B0606020202030204" pitchFamily="34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Narrow" panose="020B0606020202030204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Narrow" panose="020B0606020202030204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Narrow" panose="020B060602020203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Narrow" panose="020B060602020203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558E-2510-5CA8-618A-FDEE5AD6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131D-C1FA-3964-D7C0-90676637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Pattern is the Best Example of Nested Loop it is a set of Many </a:t>
            </a:r>
            <a:r>
              <a:rPr lang="en-IN" dirty="0" err="1"/>
              <a:t>Geomerical</a:t>
            </a:r>
            <a:r>
              <a:rPr lang="en-IN" dirty="0"/>
              <a:t> Pattern .it helps to Improve Logical Thinking </a:t>
            </a:r>
          </a:p>
        </p:txBody>
      </p:sp>
    </p:spTree>
    <p:extLst>
      <p:ext uri="{BB962C8B-B14F-4D97-AF65-F5344CB8AC3E}">
        <p14:creationId xmlns:p14="http://schemas.microsoft.com/office/powerpoint/2010/main" val="199962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90C4-E675-76F1-94BA-F5BB828F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Star Pattern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B2CE7-875D-DD8C-21AA-641C4647F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4" y="1812178"/>
            <a:ext cx="5258796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E57828-4044-928C-7058-510E1821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4" y="1812178"/>
            <a:ext cx="5502684" cy="44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3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0AB7-8FEA-6A4E-8400-4B155DC8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E22D2-CEEF-4759-2780-23BBD54AB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" y="1785284"/>
            <a:ext cx="431868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E1333-800E-71C4-D114-3CB224DB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83" y="1214413"/>
            <a:ext cx="393437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4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Nested Loop &amp; Star Pattern</vt:lpstr>
      <vt:lpstr>Nested Loop </vt:lpstr>
      <vt:lpstr>Example of Nested Loop</vt:lpstr>
      <vt:lpstr>Star Pattern </vt:lpstr>
      <vt:lpstr>Example of Star Pattern 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 &amp; Star Pattern</dc:title>
  <dc:creator>Ritik Kumar</dc:creator>
  <cp:lastModifiedBy>Ritik Kumar</cp:lastModifiedBy>
  <cp:revision>1</cp:revision>
  <dcterms:created xsi:type="dcterms:W3CDTF">2022-10-01T19:20:33Z</dcterms:created>
  <dcterms:modified xsi:type="dcterms:W3CDTF">2022-10-01T19:20:34Z</dcterms:modified>
</cp:coreProperties>
</file>