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2E52B-E5A4-59E9-7209-08F216CFD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37102E-8704-517B-E11A-ADB6C10F1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5286B-8DFD-0F94-FD41-6348A3F9A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931C-ACBD-4668-B9E5-2DD134B2D468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500ED-1E19-9EAD-032B-9DBB3C6B7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6E32C-3786-AD56-1F71-134A1EBB2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6032-62B5-46E6-AB46-991E6977A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40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D561D-2237-A261-365E-CD6526260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4F3DD3-7FFB-D682-A23D-D421CCC2F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607B7-242C-4BDC-9BCF-C5A1C023E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931C-ACBD-4668-B9E5-2DD134B2D468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DC807-FBC6-758F-1D46-EE88492D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AF3AF-54FC-8C44-F469-EA27A4BC1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6032-62B5-46E6-AB46-991E6977A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542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95D3B1-6D5F-5F09-FDEF-822BD80A8B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D1D037-7860-67C8-4836-B132A40B9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0CA44-3FD8-1470-6EA0-155CB1F98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931C-ACBD-4668-B9E5-2DD134B2D468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92C23-2B36-266F-7330-9ECA82489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68B6F-BBC0-5761-B1E4-65DF726BC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6032-62B5-46E6-AB46-991E6977A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01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2D05B-7C96-528E-D0B5-CE3ACA82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B0D1F-4E78-3237-B441-D38904769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F907D-FBAB-BD76-D287-355E80065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931C-ACBD-4668-B9E5-2DD134B2D468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4DE53-1053-15D2-35DB-10F767010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A192D-A9B5-3ECD-F27B-32C507515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6032-62B5-46E6-AB46-991E6977A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524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37C61-35AD-1D17-F315-5698ADDC2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1CAC3-3ABA-4887-845D-163E864E3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3376F-7232-E60F-891D-79D9D4D0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931C-ACBD-4668-B9E5-2DD134B2D468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F0D9A-F5D2-43A9-8FFF-D49BA89DC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2296F-9A55-8C8A-BBFB-5A8CD3E9B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6032-62B5-46E6-AB46-991E6977A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973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18749-494D-AE45-14CF-48CC408B2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A2E63-4DE3-6A03-26BC-ADADE5B5F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9AB743-B7C7-3662-2FF9-20C2A0447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9DF69A-9105-3333-7DBE-9F2348BB3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931C-ACBD-4668-B9E5-2DD134B2D468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68D12-AAC1-B818-A160-EFFE734CC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164AE-A841-1CE1-54E7-7A277BB7C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6032-62B5-46E6-AB46-991E6977A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02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72CED-958F-B335-DC97-F7C664D09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24CD5-34CE-43FC-7A29-CA0B7C9E0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04B5C9-FAAD-A900-45A4-646888161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B141D7-15C9-4B82-00AD-03F24E555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9A7B5A-D700-51EC-AF15-27C887A5D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2B59FD-5709-AA4A-9C79-A6E83F0C0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931C-ACBD-4668-B9E5-2DD134B2D468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B5012F-A7A2-46F2-03D7-149947E83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163CB0-FE8D-E2EA-6652-D40900688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6032-62B5-46E6-AB46-991E6977A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916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E72DB-D733-8703-34FE-DEEB49CC9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B3CA59-0889-C7C3-C0FD-43716B609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931C-ACBD-4668-B9E5-2DD134B2D468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8AFED-5772-902E-4B31-0D665E71A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71956F-4A59-0CE6-12E2-E6CBBA70F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6032-62B5-46E6-AB46-991E6977A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82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8E89E6-9B80-09DA-38D5-2EC4A6FD0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931C-ACBD-4668-B9E5-2DD134B2D468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B92EE7-3062-114D-881E-61890DA8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20789-1F63-660F-9307-6D61FA745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6032-62B5-46E6-AB46-991E6977A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306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F7A28-A8BD-0E53-6AF3-D6DC702EA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3075D-7676-22E4-20EE-EA4F37A76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3C6D45-0DC1-4484-8CED-5AD60DD8F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D8823-384C-8CD7-D527-53A2C2B73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931C-ACBD-4668-B9E5-2DD134B2D468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1EB19-AD28-01FF-6C23-DFF9CC743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4188C-A65D-0E45-557F-EEB043597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6032-62B5-46E6-AB46-991E6977A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621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58A44-88A6-F134-AB76-ADA806B8A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BE4194-1628-52C5-9534-0BACA971BA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C1FE4F-A4EB-24E1-7058-40D82B1FD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9ED55-1ACD-0199-0FAB-9CF95502B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931C-ACBD-4668-B9E5-2DD134B2D468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DC69A-ED51-4672-F24B-1E65BCE29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56DB0-B728-1317-2539-D9FDAAE92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6032-62B5-46E6-AB46-991E6977A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296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072F45-4F5B-CAE4-6E82-3A907CE39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A5417-91A2-AA47-4A9E-0AF26422C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17204-2D07-DBC3-34C5-F1A2E5F6EF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A931C-ACBD-4668-B9E5-2DD134B2D468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16277-247A-2B9D-48F0-9B7A76708F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50C17-FD09-2A3E-0439-AF6C0000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E6032-62B5-46E6-AB46-991E6977A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769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FF8C-2401-7CC8-AE61-7C7C32F6AF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Algerian" panose="04020705040A02060702" pitchFamily="82" charset="0"/>
              </a:rPr>
              <a:t>Double Dimension Array &amp; Java Methods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92D327-397E-42B6-BA9E-675DBD98C2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latin typeface="Aparajita" panose="02020603050405020304" pitchFamily="18" charset="0"/>
                <a:cs typeface="Aparajita" panose="02020603050405020304" pitchFamily="18" charset="0"/>
              </a:rPr>
              <a:t>Day6_Of_100_Days_of_Code_challenge </a:t>
            </a:r>
          </a:p>
        </p:txBody>
      </p:sp>
    </p:spTree>
    <p:extLst>
      <p:ext uri="{BB962C8B-B14F-4D97-AF65-F5344CB8AC3E}">
        <p14:creationId xmlns:p14="http://schemas.microsoft.com/office/powerpoint/2010/main" val="1068660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2AB22-FFCE-0CE3-ACEE-F19E3A613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Double Dimension Array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ACF8E-F038-B5AC-A9D1-7795E13B2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Array is Basically a Set of Similar Type of Datatype that Stores in Contiguous Memory allocation.</a:t>
            </a:r>
          </a:p>
          <a:p>
            <a:r>
              <a:rPr lang="en-IN" dirty="0"/>
              <a:t>But Double Dimension Array is Like a Matrix Which Contains Rows and columns </a:t>
            </a:r>
          </a:p>
          <a:p>
            <a:r>
              <a:rPr lang="en-IN" dirty="0"/>
              <a:t>Syntax :- int [][] </a:t>
            </a:r>
            <a:r>
              <a:rPr lang="en-IN" dirty="0" err="1"/>
              <a:t>arr</a:t>
            </a:r>
            <a:r>
              <a:rPr lang="en-IN" dirty="0"/>
              <a:t> = new </a:t>
            </a:r>
            <a:r>
              <a:rPr lang="en-IN" dirty="0" err="1"/>
              <a:t>arr</a:t>
            </a:r>
            <a:r>
              <a:rPr lang="en-IN" dirty="0"/>
              <a:t>[row][column];</a:t>
            </a:r>
          </a:p>
          <a:p>
            <a:r>
              <a:rPr lang="en-IN" dirty="0"/>
              <a:t>It can visualized as a Table that contain some rows and columns </a:t>
            </a:r>
          </a:p>
          <a:p>
            <a:r>
              <a:rPr lang="en-IN" dirty="0"/>
              <a:t>It can also defined as array within array ;</a:t>
            </a:r>
          </a:p>
        </p:txBody>
      </p:sp>
    </p:spTree>
    <p:extLst>
      <p:ext uri="{BB962C8B-B14F-4D97-AF65-F5344CB8AC3E}">
        <p14:creationId xmlns:p14="http://schemas.microsoft.com/office/powerpoint/2010/main" val="2892155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BF6EB-6335-90B6-F3F3-6F6FD5682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Double Dimension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1C5C9-5BBF-DBC6-2AF5-10925D450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34345" cy="4351338"/>
          </a:xfrm>
        </p:spPr>
        <p:txBody>
          <a:bodyPr>
            <a:normAutofit fontScale="40000" lnSpcReduction="20000"/>
          </a:bodyPr>
          <a:lstStyle/>
          <a:p>
            <a:r>
              <a:rPr lang="en-IN" dirty="0"/>
              <a:t>public class practice66 {</a:t>
            </a:r>
          </a:p>
          <a:p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r>
              <a:rPr lang="en-IN" dirty="0"/>
              <a:t>        Scanner </a:t>
            </a:r>
            <a:r>
              <a:rPr lang="en-IN" dirty="0" err="1"/>
              <a:t>sc</a:t>
            </a:r>
            <a:r>
              <a:rPr lang="en-IN" dirty="0"/>
              <a:t> = new Scanner(System.in);</a:t>
            </a:r>
          </a:p>
          <a:p>
            <a:r>
              <a:rPr lang="en-IN" dirty="0"/>
              <a:t>        int a[][] = new int[2][3];</a:t>
            </a:r>
          </a:p>
          <a:p>
            <a:r>
              <a:rPr lang="en-IN" dirty="0"/>
              <a:t>        int b[][] = new int[2][3];</a:t>
            </a:r>
          </a:p>
          <a:p>
            <a:r>
              <a:rPr lang="en-IN" dirty="0"/>
              <a:t>        for (int 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2; </a:t>
            </a:r>
            <a:r>
              <a:rPr lang="en-IN" dirty="0" err="1"/>
              <a:t>i</a:t>
            </a:r>
            <a:r>
              <a:rPr lang="en-IN" dirty="0"/>
              <a:t>++) {</a:t>
            </a:r>
          </a:p>
          <a:p>
            <a:r>
              <a:rPr lang="en-IN" dirty="0"/>
              <a:t>            for (int j = 0; j &lt; 3; </a:t>
            </a:r>
            <a:r>
              <a:rPr lang="en-IN" dirty="0" err="1"/>
              <a:t>j++</a:t>
            </a:r>
            <a:r>
              <a:rPr lang="en-IN" dirty="0"/>
              <a:t>) {</a:t>
            </a:r>
          </a:p>
          <a:p>
            <a:r>
              <a:rPr lang="en-IN" dirty="0"/>
              <a:t>                </a:t>
            </a:r>
            <a:r>
              <a:rPr lang="en-IN" dirty="0" err="1"/>
              <a:t>System.out.println</a:t>
            </a:r>
            <a:r>
              <a:rPr lang="en-IN" dirty="0"/>
              <a:t>("enter the elements for first array:");</a:t>
            </a:r>
          </a:p>
          <a:p>
            <a:r>
              <a:rPr lang="en-IN" dirty="0"/>
              <a:t>                a[</a:t>
            </a:r>
            <a:r>
              <a:rPr lang="en-IN" dirty="0" err="1"/>
              <a:t>i</a:t>
            </a:r>
            <a:r>
              <a:rPr lang="en-IN" dirty="0"/>
              <a:t>][j] = </a:t>
            </a:r>
            <a:r>
              <a:rPr lang="en-IN" dirty="0" err="1"/>
              <a:t>sc.nextInt</a:t>
            </a:r>
            <a:r>
              <a:rPr lang="en-IN" dirty="0"/>
              <a:t>();</a:t>
            </a:r>
          </a:p>
          <a:p>
            <a:r>
              <a:rPr lang="en-IN" dirty="0"/>
              <a:t>            }</a:t>
            </a:r>
          </a:p>
          <a:p>
            <a:r>
              <a:rPr lang="en-IN" dirty="0"/>
              <a:t>        }</a:t>
            </a:r>
          </a:p>
          <a:p>
            <a:r>
              <a:rPr lang="en-IN" sz="2800" dirty="0"/>
              <a:t> </a:t>
            </a:r>
            <a:r>
              <a:rPr lang="en-IN" sz="2800" dirty="0" err="1"/>
              <a:t>System.out.println</a:t>
            </a:r>
            <a:r>
              <a:rPr lang="en-IN" sz="2800" dirty="0"/>
              <a:t>("for second array:");</a:t>
            </a:r>
          </a:p>
          <a:p>
            <a:r>
              <a:rPr lang="en-IN" sz="2800" dirty="0"/>
              <a:t>        for (int </a:t>
            </a:r>
            <a:r>
              <a:rPr lang="en-IN" sz="2800" dirty="0" err="1"/>
              <a:t>i</a:t>
            </a:r>
            <a:r>
              <a:rPr lang="en-IN" sz="2800" dirty="0"/>
              <a:t> = 0; </a:t>
            </a:r>
            <a:r>
              <a:rPr lang="en-IN" sz="2800" dirty="0" err="1"/>
              <a:t>i</a:t>
            </a:r>
            <a:r>
              <a:rPr lang="en-IN" sz="2800" dirty="0"/>
              <a:t> &lt; 2; </a:t>
            </a:r>
            <a:r>
              <a:rPr lang="en-IN" sz="2800" dirty="0" err="1"/>
              <a:t>i</a:t>
            </a:r>
            <a:r>
              <a:rPr lang="en-IN" sz="2800" dirty="0"/>
              <a:t>++) {</a:t>
            </a:r>
          </a:p>
          <a:p>
            <a:r>
              <a:rPr lang="en-IN" sz="2800" dirty="0"/>
              <a:t>            for (int j = 0; j &lt; 3; </a:t>
            </a:r>
            <a:r>
              <a:rPr lang="en-IN" sz="2800" dirty="0" err="1"/>
              <a:t>j++</a:t>
            </a:r>
            <a:r>
              <a:rPr lang="en-IN" sz="2800" dirty="0"/>
              <a:t>) {</a:t>
            </a:r>
          </a:p>
          <a:p>
            <a:r>
              <a:rPr lang="en-IN" sz="2800" dirty="0"/>
              <a:t>                </a:t>
            </a:r>
            <a:r>
              <a:rPr lang="en-IN" sz="2800" dirty="0" err="1"/>
              <a:t>System.out.println</a:t>
            </a:r>
            <a:r>
              <a:rPr lang="en-IN" sz="2800" dirty="0"/>
              <a:t>("enter the elements for Second array:");</a:t>
            </a:r>
          </a:p>
          <a:p>
            <a:r>
              <a:rPr lang="en-IN" sz="2800" dirty="0"/>
              <a:t>                b[</a:t>
            </a:r>
            <a:r>
              <a:rPr lang="en-IN" sz="2800" dirty="0" err="1"/>
              <a:t>i</a:t>
            </a:r>
            <a:r>
              <a:rPr lang="en-IN" sz="2800" dirty="0"/>
              <a:t>][j] = </a:t>
            </a:r>
            <a:r>
              <a:rPr lang="en-IN" sz="2800" dirty="0" err="1"/>
              <a:t>sc.nextInt</a:t>
            </a:r>
            <a:r>
              <a:rPr lang="en-IN" sz="2800" dirty="0"/>
              <a:t>();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C173E86-2683-CE9C-C941-3023E48E9AC2}"/>
              </a:ext>
            </a:extLst>
          </p:cNvPr>
          <p:cNvSpPr txBox="1">
            <a:spLocks/>
          </p:cNvSpPr>
          <p:nvPr/>
        </p:nvSpPr>
        <p:spPr>
          <a:xfrm>
            <a:off x="6415470" y="1170203"/>
            <a:ext cx="4252531" cy="38312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200" dirty="0"/>
              <a:t>}</a:t>
            </a:r>
          </a:p>
          <a:p>
            <a:r>
              <a:rPr lang="en-IN" sz="1200" dirty="0"/>
              <a:t>        }</a:t>
            </a:r>
          </a:p>
          <a:p>
            <a:r>
              <a:rPr lang="en-IN" sz="1200" dirty="0"/>
              <a:t>        </a:t>
            </a:r>
            <a:r>
              <a:rPr lang="en-IN" sz="1200" dirty="0" err="1"/>
              <a:t>System.out.println</a:t>
            </a:r>
            <a:r>
              <a:rPr lang="en-IN" sz="1200" dirty="0"/>
              <a:t>("for first array:-");</a:t>
            </a:r>
          </a:p>
          <a:p>
            <a:r>
              <a:rPr lang="en-IN" sz="1200" dirty="0"/>
              <a:t>        for (int </a:t>
            </a:r>
            <a:r>
              <a:rPr lang="en-IN" sz="1200" dirty="0" err="1"/>
              <a:t>i</a:t>
            </a:r>
            <a:r>
              <a:rPr lang="en-IN" sz="1200" dirty="0"/>
              <a:t> = 0; </a:t>
            </a:r>
            <a:r>
              <a:rPr lang="en-IN" sz="1200" dirty="0" err="1"/>
              <a:t>i</a:t>
            </a:r>
            <a:r>
              <a:rPr lang="en-IN" sz="1200" dirty="0"/>
              <a:t> &lt; 2; </a:t>
            </a:r>
            <a:r>
              <a:rPr lang="en-IN" sz="1200" dirty="0" err="1"/>
              <a:t>i</a:t>
            </a:r>
            <a:r>
              <a:rPr lang="en-IN" sz="1200" dirty="0"/>
              <a:t>++) {</a:t>
            </a:r>
          </a:p>
          <a:p>
            <a:r>
              <a:rPr lang="en-IN" sz="1200" dirty="0"/>
              <a:t>            for (int j = 0; j &lt; 3; </a:t>
            </a:r>
            <a:r>
              <a:rPr lang="en-IN" sz="1200" dirty="0" err="1"/>
              <a:t>j++</a:t>
            </a:r>
            <a:r>
              <a:rPr lang="en-IN" sz="1200" dirty="0"/>
              <a:t>) {</a:t>
            </a:r>
          </a:p>
          <a:p>
            <a:r>
              <a:rPr lang="en-IN" sz="1200" dirty="0"/>
              <a:t>                </a:t>
            </a:r>
            <a:r>
              <a:rPr lang="en-IN" sz="1200" dirty="0" err="1"/>
              <a:t>System.out.print</a:t>
            </a:r>
            <a:r>
              <a:rPr lang="en-IN" sz="1200" dirty="0"/>
              <a:t>("\t" + a[</a:t>
            </a:r>
            <a:r>
              <a:rPr lang="en-IN" sz="1200" dirty="0" err="1"/>
              <a:t>i</a:t>
            </a:r>
            <a:r>
              <a:rPr lang="en-IN" sz="1200" dirty="0"/>
              <a:t>][j]);</a:t>
            </a:r>
          </a:p>
          <a:p>
            <a:r>
              <a:rPr lang="en-IN" sz="1200" dirty="0"/>
              <a:t>            }</a:t>
            </a:r>
          </a:p>
          <a:p>
            <a:r>
              <a:rPr lang="en-IN" sz="1200" dirty="0"/>
              <a:t>            </a:t>
            </a:r>
            <a:r>
              <a:rPr lang="en-IN" sz="1200" dirty="0" err="1"/>
              <a:t>System.out.println</a:t>
            </a:r>
            <a:r>
              <a:rPr lang="en-IN" sz="1200" dirty="0"/>
              <a:t>("\n");</a:t>
            </a:r>
          </a:p>
          <a:p>
            <a:r>
              <a:rPr lang="en-IN" sz="1200" dirty="0"/>
              <a:t>        }</a:t>
            </a:r>
          </a:p>
          <a:p>
            <a:r>
              <a:rPr lang="en-IN" sz="1200" dirty="0"/>
              <a:t>        </a:t>
            </a:r>
            <a:r>
              <a:rPr lang="en-IN" sz="1200" dirty="0" err="1"/>
              <a:t>System.out.println</a:t>
            </a:r>
            <a:r>
              <a:rPr lang="en-IN" sz="1200" dirty="0"/>
              <a:t>("for Second array:-");</a:t>
            </a:r>
          </a:p>
          <a:p>
            <a:r>
              <a:rPr lang="en-IN" sz="1200" dirty="0"/>
              <a:t>        for (int </a:t>
            </a:r>
            <a:r>
              <a:rPr lang="en-IN" sz="1200" dirty="0" err="1"/>
              <a:t>i</a:t>
            </a:r>
            <a:r>
              <a:rPr lang="en-IN" sz="1200" dirty="0"/>
              <a:t> = 0; </a:t>
            </a:r>
            <a:r>
              <a:rPr lang="en-IN" sz="1200" dirty="0" err="1"/>
              <a:t>i</a:t>
            </a:r>
            <a:r>
              <a:rPr lang="en-IN" sz="1200" dirty="0"/>
              <a:t> &lt; 2; </a:t>
            </a:r>
            <a:r>
              <a:rPr lang="en-IN" sz="1200" dirty="0" err="1"/>
              <a:t>i</a:t>
            </a:r>
            <a:r>
              <a:rPr lang="en-IN" sz="1200" dirty="0"/>
              <a:t>++) {</a:t>
            </a:r>
          </a:p>
          <a:p>
            <a:r>
              <a:rPr lang="en-IN" sz="1200" dirty="0"/>
              <a:t>            for (int j = 0; j &lt; 3; </a:t>
            </a:r>
            <a:r>
              <a:rPr lang="en-IN" sz="1200" dirty="0" err="1"/>
              <a:t>j++</a:t>
            </a:r>
            <a:r>
              <a:rPr lang="en-IN" sz="1200" dirty="0"/>
              <a:t>) {</a:t>
            </a:r>
          </a:p>
          <a:p>
            <a:r>
              <a:rPr lang="en-IN" sz="1200" dirty="0"/>
              <a:t>                </a:t>
            </a:r>
            <a:r>
              <a:rPr lang="en-IN" sz="1200" dirty="0" err="1"/>
              <a:t>System.out.print</a:t>
            </a:r>
            <a:r>
              <a:rPr lang="en-IN" sz="1200" dirty="0"/>
              <a:t>("\t" + b[</a:t>
            </a:r>
            <a:r>
              <a:rPr lang="en-IN" sz="1200" dirty="0" err="1"/>
              <a:t>i</a:t>
            </a:r>
            <a:r>
              <a:rPr lang="en-IN" sz="1200" dirty="0"/>
              <a:t>][j]);</a:t>
            </a:r>
          </a:p>
          <a:p>
            <a:r>
              <a:rPr lang="en-IN" sz="1200" dirty="0"/>
              <a:t>            }</a:t>
            </a:r>
          </a:p>
          <a:p>
            <a:r>
              <a:rPr lang="en-IN" sz="1200" dirty="0"/>
              <a:t>            </a:t>
            </a:r>
            <a:r>
              <a:rPr lang="en-IN" sz="1200" dirty="0" err="1"/>
              <a:t>System.out.println</a:t>
            </a:r>
            <a:r>
              <a:rPr lang="en-IN" sz="1200" dirty="0"/>
              <a:t>("\n");</a:t>
            </a:r>
          </a:p>
          <a:p>
            <a:r>
              <a:rPr lang="en-IN" sz="1200" dirty="0"/>
              <a:t>        }</a:t>
            </a:r>
          </a:p>
          <a:p>
            <a:r>
              <a:rPr lang="en-IN" sz="1200" dirty="0"/>
              <a:t>    }</a:t>
            </a:r>
          </a:p>
          <a:p>
            <a:r>
              <a:rPr lang="en-IN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1356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26CD5-A42A-6444-5BD7-9F535371D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Methods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A1BA3-6743-0AA3-3129-BBC9F6BE8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Method is Block Od Codes or Set Of code that Perform a Specific Task </a:t>
            </a:r>
          </a:p>
          <a:p>
            <a:r>
              <a:rPr lang="en-IN" dirty="0"/>
              <a:t>It is used to reusability of Code that means it can used call multiple Times in  main Method </a:t>
            </a:r>
          </a:p>
          <a:p>
            <a:r>
              <a:rPr lang="en-IN" dirty="0"/>
              <a:t>Method declaration:</a:t>
            </a:r>
          </a:p>
          <a:p>
            <a:r>
              <a:rPr lang="en-IN" dirty="0"/>
              <a:t>Access Modifier    Return Type    Method Name     </a:t>
            </a:r>
            <a:r>
              <a:rPr lang="en-IN" dirty="0" err="1"/>
              <a:t>Arrguments</a:t>
            </a:r>
            <a:r>
              <a:rPr lang="en-IN" dirty="0"/>
              <a:t>   </a:t>
            </a:r>
          </a:p>
          <a:p>
            <a:r>
              <a:rPr lang="en-IN" dirty="0"/>
              <a:t>Ex:- </a:t>
            </a:r>
          </a:p>
          <a:p>
            <a:r>
              <a:rPr lang="en-IN" dirty="0"/>
              <a:t>Public  int sum (int a, int b)</a:t>
            </a:r>
          </a:p>
          <a:p>
            <a:r>
              <a:rPr lang="en-IN" dirty="0"/>
              <a:t>Public :- Access Modifier </a:t>
            </a:r>
          </a:p>
          <a:p>
            <a:r>
              <a:rPr lang="en-IN" dirty="0"/>
              <a:t>Return Type:- Int </a:t>
            </a:r>
          </a:p>
          <a:p>
            <a:r>
              <a:rPr lang="en-IN" dirty="0"/>
              <a:t>Sum:-Method Name </a:t>
            </a:r>
          </a:p>
          <a:p>
            <a:r>
              <a:rPr lang="en-IN" dirty="0" err="1"/>
              <a:t>Arrguments</a:t>
            </a:r>
            <a:r>
              <a:rPr lang="en-IN" dirty="0"/>
              <a:t>:- int </a:t>
            </a:r>
            <a:r>
              <a:rPr lang="en-IN" dirty="0" err="1"/>
              <a:t>a,int</a:t>
            </a:r>
            <a:r>
              <a:rPr lang="en-IN" dirty="0"/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522046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485C9-0C9B-47F1-4027-5061A9BD3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Exaple</a:t>
            </a:r>
            <a:r>
              <a:rPr lang="en-IN" dirty="0"/>
              <a:t> of java method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9BAF10-FBA8-E108-9F75-0A10AA43AB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39136"/>
            <a:ext cx="5227713" cy="4524315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Bahnschrift SemiLight" panose="020B0502040204020203" pitchFamily="34" charset="0"/>
              </a:rPr>
              <a:t>package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Bahnschrift SemiLight" panose="020B0502040204020203" pitchFamily="34" charset="0"/>
              </a:rPr>
              <a:t>com.company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Bahnschrift SemiLight" panose="020B0502040204020203" pitchFamily="34" charset="0"/>
              </a:rPr>
              <a:t>;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Bahnschrift SemiLight" panose="020B0502040204020203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Bahnschrift SemiLight" panose="020B0502040204020203" pitchFamily="34" charset="0"/>
              </a:rPr>
              <a:t>import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Bahnschrift SemiLight" panose="020B0502040204020203" pitchFamily="34" charset="0"/>
              </a:rPr>
              <a:t>java.util.Scanner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Bahnschrift SemiLight" panose="020B0502040204020203" pitchFamily="34" charset="0"/>
              </a:rPr>
              <a:t>;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Bahnschrift SemiLight" panose="020B0502040204020203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Bahnschrift SemiLight" panose="020B0502040204020203" pitchFamily="34" charset="0"/>
              </a:rPr>
              <a:t>public 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Bahnschrift SemiLight" panose="020B0502040204020203" pitchFamily="34" charset="0"/>
              </a:rPr>
              <a:t>practice73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Bahnschrift SemiLight" panose="020B0502040204020203" pitchFamily="34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Bahnschrift SemiLight" panose="020B0502040204020203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Bahnschrift SemiLight" panose="020B0502040204020203" pitchFamily="34" charset="0"/>
              </a:rPr>
              <a:t>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Bahnschrift SemiLight" panose="020B0502040204020203" pitchFamily="34" charset="0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CF40"/>
                </a:solidFill>
                <a:effectLst/>
                <a:latin typeface="Bahnschrift SemiLight" panose="020B0502040204020203" pitchFamily="34" charset="0"/>
              </a:rPr>
              <a:t>add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Bahnschrift SemiLight" panose="020B0502040204020203" pitchFamily="34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Bahnschrift SemiLight" panose="020B0502040204020203" pitchFamily="34" charset="0"/>
              </a:rPr>
              <a:t>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Bahnschrift SemiLight" panose="020B0502040204020203" pitchFamily="34" charset="0"/>
              </a:rPr>
              <a:t>x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Bahnschrift SemiLight" panose="020B0502040204020203" pitchFamily="34" charset="0"/>
              </a:rPr>
              <a:t>,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Bahnschrift SemiLight" panose="020B0502040204020203" pitchFamily="34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Bahnschrift SemiLight" panose="020B0502040204020203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Bahnschrift SemiLight" panose="020B0502040204020203" pitchFamily="34" charset="0"/>
              </a:rPr>
              <a:t>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Bahnschrift SemiLight" panose="020B0502040204020203" pitchFamily="34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Bahnschrift SemiLight" panose="020B0502040204020203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Bahnschrift SemiLight" panose="020B0502040204020203" pitchFamily="34" charset="0"/>
              </a:rPr>
              <a:t>       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Bahnschrift SemiLight" panose="020B0502040204020203" pitchFamily="34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Bahnschrift SemiLight" panose="020B0502040204020203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Bahnschrift SemiLight" panose="020B0502040204020203" pitchFamily="34" charset="0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Bahnschrift SemiLight" panose="020B0502040204020203" pitchFamily="34" charset="0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Bahnschrift SemiLight" panose="020B0502040204020203" pitchFamily="34" charset="0"/>
              </a:rPr>
              <a:t>sum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Bahnschrift SemiLight" panose="020B0502040204020203" pitchFamily="34" charset="0"/>
              </a:rPr>
              <a:t>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Bahnschrift SemiLight" panose="020B0502040204020203" pitchFamily="34" charset="0"/>
              </a:rPr>
              <a:t>x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Bahnschrift SemiLight" panose="020B0502040204020203" pitchFamily="34" charset="0"/>
              </a:rPr>
              <a:t>+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Bahnschrift SemiLight" panose="020B0502040204020203" pitchFamily="34" charset="0"/>
              </a:rPr>
              <a:t>y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Bahnschrift SemiLight" panose="020B0502040204020203" pitchFamily="34" charset="0"/>
              </a:rPr>
              <a:t>;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Bahnschrift SemiLight" panose="020B0502040204020203" pitchFamily="34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Bahnschrift SemiLight" panose="020B0502040204020203" pitchFamily="34" charset="0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Bahnschrift SemiLight" panose="020B0502040204020203" pitchFamily="34" charset="0"/>
              </a:rPr>
              <a:t>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Bahnschrift SemiLight" panose="020B0502040204020203" pitchFamily="34" charset="0"/>
              </a:rPr>
              <a:t>sum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Bahnschrift SemiLight" panose="020B0502040204020203" pitchFamily="34" charset="0"/>
              </a:rPr>
              <a:t>;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Bahnschrift SemiLight" panose="020B0502040204020203" pitchFamily="34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Bahnschrift SemiLight" panose="020B0502040204020203" pitchFamily="34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Bahnschrift SemiLight" panose="020B0502040204020203" pitchFamily="34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Bahnschrift SemiLight" panose="020B0502040204020203" pitchFamily="34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Bahnschrift SemiLight" panose="020B0502040204020203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Bahnschrift SemiLight" panose="020B0502040204020203" pitchFamily="34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Bahnschrift SemiLight" panose="020B0502040204020203" pitchFamily="34" charset="0"/>
              </a:rPr>
              <a:t>public static void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CF40"/>
                </a:solidFill>
                <a:effectLst/>
                <a:latin typeface="Bahnschrift SemiLight" panose="020B0502040204020203" pitchFamily="34" charset="0"/>
              </a:rPr>
              <a:t>main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Bahnschrift SemiLight" panose="020B0502040204020203" pitchFamily="34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Bahnschrift SemiLight" panose="020B0502040204020203" pitchFamily="34" charset="0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Bahnschrift SemiLight" panose="020B0502040204020203" pitchFamily="34" charset="0"/>
              </a:rPr>
              <a:t>[]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Bahnschrift SemiLight" panose="020B0502040204020203" pitchFamily="34" charset="0"/>
              </a:rPr>
              <a:t>args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Bahnschrift SemiLight" panose="020B0502040204020203" pitchFamily="34" charset="0"/>
              </a:rPr>
              <a:t>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Bahnschrift SemiLight" panose="020B0502040204020203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Bahnschrift SemiLight" panose="020B0502040204020203" pitchFamily="34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Bahnschrift SemiLight" panose="020B0502040204020203" pitchFamily="34" charset="0"/>
              </a:rPr>
              <a:t>Scanner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Bahnschrift SemiLight" panose="020B0502040204020203" pitchFamily="34" charset="0"/>
              </a:rPr>
              <a:t>sc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Bahnschrift SemiLight" panose="020B0502040204020203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Bahnschrift SemiLight" panose="020B0502040204020203" pitchFamily="34" charset="0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Bahnschrift SemiLight" panose="020B0502040204020203" pitchFamily="34" charset="0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Bahnschrift SemiLight" panose="020B0502040204020203" pitchFamily="34" charset="0"/>
              </a:rPr>
              <a:t>Scanner(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Bahnschrift SemiLight" panose="020B0502040204020203" pitchFamily="34" charset="0"/>
              </a:rPr>
              <a:t>System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Bahnschrift SemiLight" panose="020B0502040204020203" pitchFamily="34" charset="0"/>
              </a:rPr>
              <a:t>.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Bahnschrift SemiLight" panose="020B0502040204020203" pitchFamily="34" charset="0"/>
              </a:rPr>
              <a:t>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Bahnschrift SemiLight" panose="020B0502040204020203" pitchFamily="34" charset="0"/>
              </a:rPr>
              <a:t>)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Bahnschrift SemiLight" panose="020B0502040204020203" pitchFamily="34" charset="0"/>
              </a:rPr>
              <a:t>;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Bahnschrift SemiLight" panose="020B0502040204020203" pitchFamily="34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Bahnschrift SemiLight" panose="020B0502040204020203" pitchFamily="34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Bahnschrift SemiLight" panose="020B0502040204020203" pitchFamily="34" charset="0"/>
              </a:rPr>
              <a:t>System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Bahnschrift SemiLight" panose="020B0502040204020203" pitchFamily="34" charset="0"/>
              </a:rPr>
              <a:t>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Bahnschrift SemiLight" panose="020B0502040204020203" pitchFamily="34" charset="0"/>
              </a:rPr>
              <a:t>out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Bahnschrift SemiLight" panose="020B0502040204020203" pitchFamily="34" charset="0"/>
              </a:rPr>
              <a:t>.println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Bahnschrift SemiLight" panose="020B0502040204020203" pitchFamily="34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Bahnschrift SemiLight" panose="020B0502040204020203" pitchFamily="34" charset="0"/>
              </a:rPr>
              <a:t>"enter any two numbers  number"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Bahnschrift SemiLight" panose="020B0502040204020203" pitchFamily="34" charset="0"/>
              </a:rPr>
              <a:t>)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Bahnschrift SemiLight" panose="020B0502040204020203" pitchFamily="34" charset="0"/>
              </a:rPr>
              <a:t>;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Bahnschrift SemiLight" panose="020B0502040204020203" pitchFamily="34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Bahnschrift SemiLight" panose="020B0502040204020203" pitchFamily="34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Bahnschrift SemiLight" panose="020B0502040204020203" pitchFamily="34" charset="0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Bahnschrift SemiLight" panose="020B0502040204020203" pitchFamily="34" charset="0"/>
              </a:rPr>
              <a:t>a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Bahnschrift SemiLight" panose="020B0502040204020203" pitchFamily="34" charset="0"/>
              </a:rPr>
              <a:t>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Bahnschrift SemiLight" panose="020B0502040204020203" pitchFamily="34" charset="0"/>
              </a:rPr>
              <a:t>sc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Bahnschrift SemiLight" panose="020B0502040204020203" pitchFamily="34" charset="0"/>
              </a:rPr>
              <a:t>.nextInt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Bahnschrift SemiLight" panose="020B0502040204020203" pitchFamily="34" charset="0"/>
              </a:rPr>
              <a:t>()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Bahnschrift SemiLight" panose="020B0502040204020203" pitchFamily="34" charset="0"/>
              </a:rPr>
              <a:t>;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Bahnschrift SemiLight" panose="020B0502040204020203" pitchFamily="34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Bahnschrift SemiLight" panose="020B0502040204020203" pitchFamily="34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Bahnschrift SemiLight" panose="020B0502040204020203" pitchFamily="34" charset="0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Bahnschrift SemiLight" panose="020B0502040204020203" pitchFamily="34" charset="0"/>
              </a:rPr>
              <a:t>b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Bahnschrift SemiLight" panose="020B0502040204020203" pitchFamily="34" charset="0"/>
              </a:rPr>
              <a:t>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Bahnschrift SemiLight" panose="020B0502040204020203" pitchFamily="34" charset="0"/>
              </a:rPr>
              <a:t>sc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Bahnschrift SemiLight" panose="020B0502040204020203" pitchFamily="34" charset="0"/>
              </a:rPr>
              <a:t>.nextInt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Bahnschrift SemiLight" panose="020B0502040204020203" pitchFamily="34" charset="0"/>
              </a:rPr>
              <a:t>()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Bahnschrift SemiLight" panose="020B0502040204020203" pitchFamily="34" charset="0"/>
              </a:rPr>
              <a:t>;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Bahnschrift SemiLight" panose="020B0502040204020203" pitchFamily="34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Bahnschrift SemiLight" panose="020B0502040204020203" pitchFamily="34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Bahnschrift SemiLight" panose="020B0502040204020203" pitchFamily="34" charset="0"/>
              </a:rPr>
              <a:t>practice73 obj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Bahnschrift SemiLight" panose="020B0502040204020203" pitchFamily="34" charset="0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Bahnschrift SemiLight" panose="020B0502040204020203" pitchFamily="34" charset="0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Bahnschrift SemiLight" panose="020B0502040204020203" pitchFamily="34" charset="0"/>
              </a:rPr>
              <a:t>practice73()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Bahnschrift SemiLight" panose="020B0502040204020203" pitchFamily="34" charset="0"/>
              </a:rPr>
              <a:t>;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Bahnschrift SemiLight" panose="020B0502040204020203" pitchFamily="34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Bahnschrift SemiLight" panose="020B0502040204020203" pitchFamily="34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Bahnschrift SemiLight" panose="020B0502040204020203" pitchFamily="34" charset="0"/>
              </a:rPr>
              <a:t>System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Bahnschrift SemiLight" panose="020B0502040204020203" pitchFamily="34" charset="0"/>
              </a:rPr>
              <a:t>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Bahnschrift SemiLight" panose="020B0502040204020203" pitchFamily="34" charset="0"/>
              </a:rPr>
              <a:t>out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Bahnschrift SemiLight" panose="020B0502040204020203" pitchFamily="34" charset="0"/>
              </a:rPr>
              <a:t>.println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Bahnschrift SemiLight" panose="020B0502040204020203" pitchFamily="34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Bahnschrift SemiLight" panose="020B0502040204020203" pitchFamily="34" charset="0"/>
              </a:rPr>
              <a:t>"the sum of the number:"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Bahnschrift SemiLight" panose="020B0502040204020203" pitchFamily="34" charset="0"/>
              </a:rPr>
              <a:t>+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Bahnschrift SemiLight" panose="020B0502040204020203" pitchFamily="34" charset="0"/>
              </a:rPr>
              <a:t>obj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Bahnschrift SemiLight" panose="020B0502040204020203" pitchFamily="34" charset="0"/>
              </a:rPr>
              <a:t>.add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Bahnschrift SemiLight" panose="020B0502040204020203" pitchFamily="34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Bahnschrift SemiLight" panose="020B0502040204020203" pitchFamily="34" charset="0"/>
              </a:rPr>
              <a:t>a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Bahnschrift SemiLight" panose="020B0502040204020203" pitchFamily="34" charset="0"/>
              </a:rPr>
              <a:t>,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Bahnschrift SemiLight" panose="020B0502040204020203" pitchFamily="34" charset="0"/>
              </a:rPr>
              <a:t>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Bahnschrift SemiLight" panose="020B0502040204020203" pitchFamily="34" charset="0"/>
              </a:rPr>
              <a:t>))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Bahnschrift SemiLight" panose="020B0502040204020203" pitchFamily="34" charset="0"/>
              </a:rPr>
              <a:t>;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Bahnschrift SemiLight" panose="020B0502040204020203" pitchFamily="34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Bahnschrift SemiLight" panose="020B0502040204020203" pitchFamily="34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Bahnschrift SemiLight" panose="020B0502040204020203" pitchFamily="34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Bahnschrift SemiLight" panose="020B0502040204020203" pitchFamily="34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040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640</Words>
  <Application>Microsoft Office PowerPoint</Application>
  <PresentationFormat>Widescreen</PresentationFormat>
  <Paragraphs>56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Algerian</vt:lpstr>
      <vt:lpstr>Aparajita</vt:lpstr>
      <vt:lpstr>Arial</vt:lpstr>
      <vt:lpstr>Bahnschrift SemiLight</vt:lpstr>
      <vt:lpstr>Calibri</vt:lpstr>
      <vt:lpstr>Calibri Light</vt:lpstr>
      <vt:lpstr>JetBrains Mono</vt:lpstr>
      <vt:lpstr>Office Theme</vt:lpstr>
      <vt:lpstr>Double Dimension Array &amp; Java Methods </vt:lpstr>
      <vt:lpstr>What is Double Dimension Array ?</vt:lpstr>
      <vt:lpstr>Example of Double Dimension Array</vt:lpstr>
      <vt:lpstr>Java Methods </vt:lpstr>
      <vt:lpstr>Exaple of java method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Double Dimension Array &amp; Java Methods </dc:title>
  <dc:creator>Ritik Kumar</dc:creator>
  <cp:lastModifiedBy>Ritik Kumar</cp:lastModifiedBy>
  <cp:revision>1</cp:revision>
  <dcterms:created xsi:type="dcterms:W3CDTF">2022-10-03T19:43:25Z</dcterms:created>
  <dcterms:modified xsi:type="dcterms:W3CDTF">2022-10-03T19:43:25Z</dcterms:modified>
</cp:coreProperties>
</file>