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B86C-C918-1B65-C1CF-AB6BA3FE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CA546-1C48-5E4D-3284-D181C7522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8BDDA-C243-BCAE-1C28-65EB241B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A5E-25D0-4340-A500-4CB49FE6754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EB0F2-78D8-1965-3CEB-B298D96D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FE1A1-8969-F49A-1FEC-8E37C5E0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5FED-4673-4A43-85F6-C44F71969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0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FEC9-08A3-E3AF-E93F-DEE041AE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4D3BC-A606-38CD-304B-553DEB26B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51C25-9713-B662-B9CC-C07BF8BB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A5E-25D0-4340-A500-4CB49FE6754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AC44-315C-5B6A-F583-66F7425D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E77B-8BE5-6EA7-D288-351F2E3C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5FED-4673-4A43-85F6-C44F71969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B9A8E-DA3E-6016-F1BA-2F057CC19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71672-6101-C342-2775-F04A5C99D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D1C9-4C46-442A-A9C5-44334D10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A5E-25D0-4340-A500-4CB49FE6754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3B0C0-6984-166B-CB83-0D34416B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5E310-23C2-C078-DE5F-1BC98575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5FED-4673-4A43-85F6-C44F71969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8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579-98BA-DFF1-F964-AB767DE2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A822A-2E02-238E-2E3D-C00EC01D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79D9-24FA-B9F4-3ADE-F684AABF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A5E-25D0-4340-A500-4CB49FE6754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A4ECD-4F18-3459-2995-542FDBEF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335A-6CC1-67AC-4152-1BDA8797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5FED-4673-4A43-85F6-C44F71969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DF06-4EC8-9247-4B10-679E8F50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3F00B-5012-3A06-6075-819BCE75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6DA15-5102-E0CC-EBE4-0A62AD2D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A5E-25D0-4340-A500-4CB49FE6754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829A-8DE0-87DA-A6BE-BF1168DF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8CFC-DCF8-5BAA-8B90-80F40505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5FED-4673-4A43-85F6-C44F71969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8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7A72-641E-A834-114D-65E61762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92B71-7434-E7E3-68F8-EC1A7AE06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890DF-DADA-58E3-6539-167D46E90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47181-29B3-B3DA-2C8E-ED70AE07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A5E-25D0-4340-A500-4CB49FE6754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4F1B2-A6A3-512B-A3B1-37051F44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6555E-29AD-D07B-D2EF-BD08E103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5FED-4673-4A43-85F6-C44F71969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E11B-75DA-21E7-8555-D1F19F4F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1F14-7A15-7495-8F11-29FCF3EC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F2675-0F6A-7395-15EE-5BC2E756D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BEEB2-39C7-0EA4-542C-C5362C1C8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0E64D-A618-8330-EB4F-F7E31C537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4B31A-0D3F-5416-C65A-62E700C1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A5E-25D0-4340-A500-4CB49FE6754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32FFA-FA0B-BBCE-AFA7-00EEF6D6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4715E-003D-B2C8-996E-211A36D9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5FED-4673-4A43-85F6-C44F71969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97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8936-018F-4FEB-8E1C-70DC63DF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82F5D-7FE4-C74E-BE31-5C85FA50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A5E-25D0-4340-A500-4CB49FE6754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F3501-232A-1D60-B1E6-04C13238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A3DEE-5067-A436-76B7-9D18B636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5FED-4673-4A43-85F6-C44F71969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4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59E61-88D2-F89C-CD2C-C1618EC3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A5E-25D0-4340-A500-4CB49FE6754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5B81-0FF4-F3C0-A1B6-1BF96705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3EA87-8F72-3043-322A-0BF06997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5FED-4673-4A43-85F6-C44F71969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6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FDC0-935E-4BFC-BC79-0AC17770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DCB7-6806-C2CE-D3B6-7FFE0F19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50FCA-45E6-10B7-442D-52E26D3BD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6E43E-692D-FB87-733A-595EEA44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A5E-25D0-4340-A500-4CB49FE6754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69008-2928-F1D1-3B98-C51505B1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EE921-D183-FE70-F006-3172A122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5FED-4673-4A43-85F6-C44F71969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1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686-12B8-A6BD-23F3-10338268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A3228-4C64-5A9D-0BFA-CFE73754E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1779-E325-041F-FA65-D575F0787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F75DE-D08B-EADD-323F-7D14E934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A5E-25D0-4340-A500-4CB49FE6754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B2606-E70A-A246-D21F-812810DA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A9ED8-DCBD-3F0B-BE74-3BD68404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5FED-4673-4A43-85F6-C44F71969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0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082FF-3151-53CC-44AA-3EF85BC6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3ACC-9D0B-7F8C-9CE2-16F83C8F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9F4A-7062-5486-FC21-583CF9184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D0A5E-25D0-4340-A500-4CB49FE6754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3273A-D8B2-12EE-2A3A-7CEFD554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1527-146A-780D-01C0-78EE3595C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5FED-4673-4A43-85F6-C44F71969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05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B575-1392-70E1-54F0-70A61A95C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Classes And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99555-EFD7-E9B1-D3D4-36B761427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Day7_of_100_Days_Of_Code_Challenge</a:t>
            </a:r>
          </a:p>
        </p:txBody>
      </p:sp>
    </p:spTree>
    <p:extLst>
      <p:ext uri="{BB962C8B-B14F-4D97-AF65-F5344CB8AC3E}">
        <p14:creationId xmlns:p14="http://schemas.microsoft.com/office/powerpoint/2010/main" val="15816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70CE-4243-3722-6009-0D97D3A9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A6F7-B359-D9A3-9574-3562CC73C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is User Defined Data type It is just like a Template that have Provision to Create Objects </a:t>
            </a:r>
          </a:p>
          <a:p>
            <a:r>
              <a:rPr lang="en-IN" dirty="0"/>
              <a:t>Basically Java is Object oriented Programming Language. Object Oriented Programming is a Methodology to design a Program With the Help of classes and Object </a:t>
            </a:r>
          </a:p>
          <a:p>
            <a:r>
              <a:rPr lang="en-IN" dirty="0"/>
              <a:t>With the concept of object oriented Programming we enters into the object oriented programming </a:t>
            </a:r>
            <a:r>
              <a:rPr lang="en-IN" dirty="0" err="1"/>
              <a:t>enviorment</a:t>
            </a:r>
            <a:r>
              <a:rPr lang="en-IN" dirty="0"/>
              <a:t> </a:t>
            </a:r>
          </a:p>
          <a:p>
            <a:r>
              <a:rPr lang="en-IN" dirty="0" err="1"/>
              <a:t>Syantax</a:t>
            </a:r>
            <a:r>
              <a:rPr lang="en-IN" dirty="0"/>
              <a:t>:- Access Modifier class Name {};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1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8CD9-C155-7564-4489-52B6C9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A983-C3F3-D0D5-2282-7330D0E0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is the Runtime Entity it is an instance of the Class through which we can access the data member of class </a:t>
            </a:r>
          </a:p>
          <a:p>
            <a:r>
              <a:rPr lang="en-IN" dirty="0"/>
              <a:t>When an object is Created Using a “New ” keyword then space is allocated for the variable in a Heap and the Starting address is  stored in the Stack Memory</a:t>
            </a:r>
          </a:p>
          <a:p>
            <a:r>
              <a:rPr lang="en-IN" dirty="0"/>
              <a:t>Object Creation </a:t>
            </a:r>
          </a:p>
          <a:p>
            <a:r>
              <a:rPr lang="en-IN" dirty="0" err="1"/>
              <a:t>Class_Name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</a:t>
            </a:r>
            <a:r>
              <a:rPr lang="en-IN" dirty="0" err="1"/>
              <a:t>Class_Name</a:t>
            </a:r>
            <a:r>
              <a:rPr lang="en-IN" dirty="0"/>
              <a:t>(); or</a:t>
            </a:r>
          </a:p>
          <a:p>
            <a:r>
              <a:rPr lang="en-IN" dirty="0" err="1"/>
              <a:t>Class_Name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61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29BB-2179-C262-43EB-DB74923C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Classes and Objects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8D2867-279E-881F-FA9D-01D022B7E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415971"/>
            <a:ext cx="8171329" cy="5170646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com.company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square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{                        //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Class creation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side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area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"the area of the square is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side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side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perimeter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"the perimeter of the square is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side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practice89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[]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System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square first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square()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                             //Object Creation 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"enter the side of the square:"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first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side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sc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.nextInt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first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.area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first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.perimeter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4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JetBrains Mono</vt:lpstr>
      <vt:lpstr>Office Theme</vt:lpstr>
      <vt:lpstr>Classes And Objects</vt:lpstr>
      <vt:lpstr>What is Class?</vt:lpstr>
      <vt:lpstr>What is Object?</vt:lpstr>
      <vt:lpstr>Examples Of Classes and Objects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Ritik Kumar</dc:creator>
  <cp:lastModifiedBy>Ritik Kumar</cp:lastModifiedBy>
  <cp:revision>1</cp:revision>
  <dcterms:created xsi:type="dcterms:W3CDTF">2022-10-04T20:43:49Z</dcterms:created>
  <dcterms:modified xsi:type="dcterms:W3CDTF">2022-10-04T20:43:50Z</dcterms:modified>
</cp:coreProperties>
</file>