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Century Gothic" pitchFamily="34" charset="0"/>
      <p:regular r:id="rId13"/>
      <p:bold r:id="rId14"/>
      <p:italic r:id="rId15"/>
      <p:boldItalic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uTFcHE+E3i02qX/FxClzoe1bhV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8f76e9b22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8f76e9b22b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28f76e9b22b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1"/>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body" idx="1"/>
          </p:nvPr>
        </p:nvSpPr>
        <p:spPr>
          <a:xfrm>
            <a:off x="866441" y="2489200"/>
            <a:ext cx="6343201" cy="35306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9" name="Google Shape;29;p11"/>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u="none" strike="noStrike" cap="none">
                <a:solidFill>
                  <a:schemeClr val="lt1"/>
                </a:solidFill>
                <a:latin typeface="Century Gothic"/>
                <a:ea typeface="Century Gothic"/>
                <a:cs typeface="Century Gothic"/>
                <a:sym typeface="Century Gothic"/>
              </a:defRPr>
            </a:lvl1pPr>
            <a:lvl2pPr marL="0" lvl="1" indent="0" algn="ctr">
              <a:spcBef>
                <a:spcPts val="0"/>
              </a:spcBef>
              <a:buNone/>
              <a:defRPr sz="2800" b="0" i="0" u="none" strike="noStrike" cap="none">
                <a:solidFill>
                  <a:schemeClr val="lt1"/>
                </a:solidFill>
                <a:latin typeface="Century Gothic"/>
                <a:ea typeface="Century Gothic"/>
                <a:cs typeface="Century Gothic"/>
                <a:sym typeface="Century Gothic"/>
              </a:defRPr>
            </a:lvl2pPr>
            <a:lvl3pPr marL="0" lvl="2" indent="0" algn="ctr">
              <a:spcBef>
                <a:spcPts val="0"/>
              </a:spcBef>
              <a:buNone/>
              <a:defRPr sz="2800" b="0" i="0" u="none" strike="noStrike" cap="none">
                <a:solidFill>
                  <a:schemeClr val="lt1"/>
                </a:solidFill>
                <a:latin typeface="Century Gothic"/>
                <a:ea typeface="Century Gothic"/>
                <a:cs typeface="Century Gothic"/>
                <a:sym typeface="Century Gothic"/>
              </a:defRPr>
            </a:lvl3pPr>
            <a:lvl4pPr marL="0" lvl="3" indent="0" algn="ctr">
              <a:spcBef>
                <a:spcPts val="0"/>
              </a:spcBef>
              <a:buNone/>
              <a:defRPr sz="2800" b="0" i="0" u="none" strike="noStrike" cap="none">
                <a:solidFill>
                  <a:schemeClr val="lt1"/>
                </a:solidFill>
                <a:latin typeface="Century Gothic"/>
                <a:ea typeface="Century Gothic"/>
                <a:cs typeface="Century Gothic"/>
                <a:sym typeface="Century Gothic"/>
              </a:defRPr>
            </a:lvl4pPr>
            <a:lvl5pPr marL="0" lvl="4" indent="0" algn="ctr">
              <a:spcBef>
                <a:spcPts val="0"/>
              </a:spcBef>
              <a:buNone/>
              <a:defRPr sz="2800" b="0" i="0" u="none" strike="noStrike" cap="none">
                <a:solidFill>
                  <a:schemeClr val="lt1"/>
                </a:solidFill>
                <a:latin typeface="Century Gothic"/>
                <a:ea typeface="Century Gothic"/>
                <a:cs typeface="Century Gothic"/>
                <a:sym typeface="Century Gothic"/>
              </a:defRPr>
            </a:lvl5pPr>
            <a:lvl6pPr marL="0" lvl="5" indent="0" algn="ctr">
              <a:spcBef>
                <a:spcPts val="0"/>
              </a:spcBef>
              <a:buNone/>
              <a:defRPr sz="2800" b="0" i="0" u="none" strike="noStrike" cap="none">
                <a:solidFill>
                  <a:schemeClr val="lt1"/>
                </a:solidFill>
                <a:latin typeface="Century Gothic"/>
                <a:ea typeface="Century Gothic"/>
                <a:cs typeface="Century Gothic"/>
                <a:sym typeface="Century Gothic"/>
              </a:defRPr>
            </a:lvl6pPr>
            <a:lvl7pPr marL="0" lvl="6" indent="0" algn="ctr">
              <a:spcBef>
                <a:spcPts val="0"/>
              </a:spcBef>
              <a:buNone/>
              <a:defRPr sz="2800" b="0" i="0" u="none" strike="noStrike" cap="none">
                <a:solidFill>
                  <a:schemeClr val="lt1"/>
                </a:solidFill>
                <a:latin typeface="Century Gothic"/>
                <a:ea typeface="Century Gothic"/>
                <a:cs typeface="Century Gothic"/>
                <a:sym typeface="Century Gothic"/>
              </a:defRPr>
            </a:lvl7pPr>
            <a:lvl8pPr marL="0" lvl="7" indent="0" algn="ctr">
              <a:spcBef>
                <a:spcPts val="0"/>
              </a:spcBef>
              <a:buNone/>
              <a:defRPr sz="2800" b="0" i="0" u="none" strike="noStrike" cap="none">
                <a:solidFill>
                  <a:schemeClr val="lt1"/>
                </a:solidFill>
                <a:latin typeface="Century Gothic"/>
                <a:ea typeface="Century Gothic"/>
                <a:cs typeface="Century Gothic"/>
                <a:sym typeface="Century Gothic"/>
              </a:defRPr>
            </a:lvl8pPr>
            <a:lvl9pPr marL="0" lvl="8" indent="0" algn="ctr">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8"/>
        <p:cNvGrpSpPr/>
        <p:nvPr/>
      </p:nvGrpSpPr>
      <p:grpSpPr>
        <a:xfrm>
          <a:off x="0" y="0"/>
          <a:ext cx="0" cy="0"/>
          <a:chOff x="0" y="0"/>
          <a:chExt cx="0" cy="0"/>
        </a:xfrm>
      </p:grpSpPr>
      <p:grpSp>
        <p:nvGrpSpPr>
          <p:cNvPr id="129" name="Google Shape;129;p20"/>
          <p:cNvGrpSpPr/>
          <p:nvPr/>
        </p:nvGrpSpPr>
        <p:grpSpPr>
          <a:xfrm>
            <a:off x="0" y="0"/>
            <a:ext cx="9144000" cy="6860799"/>
            <a:chOff x="0" y="0"/>
            <a:chExt cx="9144000" cy="6860799"/>
          </a:xfrm>
        </p:grpSpPr>
        <p:sp>
          <p:nvSpPr>
            <p:cNvPr id="130" name="Google Shape;130;p20"/>
            <p:cNvSpPr/>
            <p:nvPr/>
          </p:nvSpPr>
          <p:spPr>
            <a:xfrm>
              <a:off x="0" y="0"/>
              <a:ext cx="9118832" cy="6858000"/>
            </a:xfrm>
            <a:prstGeom prst="rect">
              <a:avLst/>
            </a:prstGeom>
            <a:blipFill rotWithShape="1">
              <a:blip r:embed="rId2">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rot="-5912394">
              <a:off x="3074559" y="1458373"/>
              <a:ext cx="2377690" cy="317748"/>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5283673" y="402165"/>
              <a:ext cx="3465769"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rot="-5400000">
              <a:off x="2852610" y="1765596"/>
              <a:ext cx="5995993" cy="3326809"/>
            </a:xfrm>
            <a:custGeom>
              <a:avLst/>
              <a:gdLst/>
              <a:ahLst/>
              <a:cxnLst/>
              <a:rect l="l" t="t" r="r" b="b"/>
              <a:pathLst>
                <a:path w="4960" h="2752" extrusionOk="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39" name="Google Shape;139;p20"/>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40" name="Google Shape;140;p20"/>
          <p:cNvSpPr txBox="1">
            <a:spLocks noGrp="1"/>
          </p:cNvSpPr>
          <p:nvPr>
            <p:ph type="title"/>
          </p:nvPr>
        </p:nvSpPr>
        <p:spPr>
          <a:xfrm>
            <a:off x="851591" y="1340000"/>
            <a:ext cx="3001938" cy="161619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0"/>
          <p:cNvSpPr>
            <a:spLocks noGrp="1"/>
          </p:cNvSpPr>
          <p:nvPr>
            <p:ph type="pic" idx="2"/>
          </p:nvPr>
        </p:nvSpPr>
        <p:spPr>
          <a:xfrm>
            <a:off x="4722909" y="1320800"/>
            <a:ext cx="2791102" cy="42164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42" name="Google Shape;142;p20"/>
          <p:cNvSpPr txBox="1">
            <a:spLocks noGrp="1"/>
          </p:cNvSpPr>
          <p:nvPr>
            <p:ph type="body" idx="1"/>
          </p:nvPr>
        </p:nvSpPr>
        <p:spPr>
          <a:xfrm>
            <a:off x="851591" y="3086100"/>
            <a:ext cx="3001938" cy="24511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43" name="Google Shape;143;p20"/>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0"/>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0"/>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47"/>
        <p:cNvGrpSpPr/>
        <p:nvPr/>
      </p:nvGrpSpPr>
      <p:grpSpPr>
        <a:xfrm>
          <a:off x="0" y="0"/>
          <a:ext cx="0" cy="0"/>
          <a:chOff x="0" y="0"/>
          <a:chExt cx="0" cy="0"/>
        </a:xfrm>
      </p:grpSpPr>
      <p:grpSp>
        <p:nvGrpSpPr>
          <p:cNvPr id="148" name="Google Shape;148;p21"/>
          <p:cNvGrpSpPr/>
          <p:nvPr/>
        </p:nvGrpSpPr>
        <p:grpSpPr>
          <a:xfrm>
            <a:off x="0" y="0"/>
            <a:ext cx="9144000" cy="6860799"/>
            <a:chOff x="0" y="0"/>
            <a:chExt cx="9144000" cy="6860799"/>
          </a:xfrm>
        </p:grpSpPr>
        <p:sp>
          <p:nvSpPr>
            <p:cNvPr id="149" name="Google Shape;149;p21"/>
            <p:cNvSpPr/>
            <p:nvPr/>
          </p:nvSpPr>
          <p:spPr>
            <a:xfrm>
              <a:off x="0" y="0"/>
              <a:ext cx="9118832" cy="6858000"/>
            </a:xfrm>
            <a:prstGeom prst="rect">
              <a:avLst/>
            </a:prstGeom>
            <a:blipFill rotWithShape="1">
              <a:blip r:embed="rId2">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21503" y="402165"/>
              <a:ext cx="8327939" cy="3141135"/>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rot="10204164">
              <a:off x="426788" y="4564241"/>
              <a:ext cx="2377690" cy="317748"/>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rot="10800000">
              <a:off x="485023" y="2670079"/>
              <a:ext cx="8182128" cy="2130508"/>
            </a:xfrm>
            <a:custGeom>
              <a:avLst/>
              <a:gdLst/>
              <a:ahLst/>
              <a:cxnLst/>
              <a:rect l="l" t="t" r="r" b="b"/>
              <a:pathLst>
                <a:path w="10000" h="9621" extrusionOk="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59" name="Google Shape;159;p21"/>
          <p:cNvSpPr txBox="1">
            <a:spLocks noGrp="1"/>
          </p:cNvSpPr>
          <p:nvPr>
            <p:ph type="title"/>
          </p:nvPr>
        </p:nvSpPr>
        <p:spPr>
          <a:xfrm>
            <a:off x="866445" y="4961453"/>
            <a:ext cx="642200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1"/>
          <p:cNvSpPr>
            <a:spLocks noGrp="1"/>
          </p:cNvSpPr>
          <p:nvPr>
            <p:ph type="pic" idx="2"/>
          </p:nvPr>
        </p:nvSpPr>
        <p:spPr>
          <a:xfrm>
            <a:off x="866441" y="685800"/>
            <a:ext cx="6422004"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61" name="Google Shape;161;p21"/>
          <p:cNvSpPr txBox="1">
            <a:spLocks noGrp="1"/>
          </p:cNvSpPr>
          <p:nvPr>
            <p:ph type="body" idx="1"/>
          </p:nvPr>
        </p:nvSpPr>
        <p:spPr>
          <a:xfrm>
            <a:off x="866443" y="5528191"/>
            <a:ext cx="6422003"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2" name="Google Shape;162;p21"/>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1"/>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1"/>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66"/>
        <p:cNvGrpSpPr/>
        <p:nvPr/>
      </p:nvGrpSpPr>
      <p:grpSpPr>
        <a:xfrm>
          <a:off x="0" y="0"/>
          <a:ext cx="0" cy="0"/>
          <a:chOff x="0" y="0"/>
          <a:chExt cx="0" cy="0"/>
        </a:xfrm>
      </p:grpSpPr>
      <p:grpSp>
        <p:nvGrpSpPr>
          <p:cNvPr id="167" name="Google Shape;167;p22"/>
          <p:cNvGrpSpPr/>
          <p:nvPr/>
        </p:nvGrpSpPr>
        <p:grpSpPr>
          <a:xfrm>
            <a:off x="0" y="0"/>
            <a:ext cx="9144000" cy="6860799"/>
            <a:chOff x="0" y="0"/>
            <a:chExt cx="9144000" cy="6860799"/>
          </a:xfrm>
        </p:grpSpPr>
        <p:sp>
          <p:nvSpPr>
            <p:cNvPr id="168" name="Google Shape;168;p22"/>
            <p:cNvSpPr/>
            <p:nvPr/>
          </p:nvSpPr>
          <p:spPr>
            <a:xfrm>
              <a:off x="0" y="0"/>
              <a:ext cx="9118832" cy="6858000"/>
            </a:xfrm>
            <a:prstGeom prst="rect">
              <a:avLst/>
            </a:prstGeom>
            <a:blipFill rotWithShape="1">
              <a:blip r:embed="rId2">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rot="-589932">
              <a:off x="6359946" y="4309201"/>
              <a:ext cx="2377690" cy="317748"/>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485023" y="4381500"/>
              <a:ext cx="8182128" cy="2130508"/>
            </a:xfrm>
            <a:custGeom>
              <a:avLst/>
              <a:gdLst/>
              <a:ahLst/>
              <a:cxnLst/>
              <a:rect l="l" t="t" r="r" b="b"/>
              <a:pathLst>
                <a:path w="10000" h="9621" extrusionOk="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77" name="Google Shape;177;p22"/>
          <p:cNvSpPr txBox="1"/>
          <p:nvPr/>
        </p:nvSpPr>
        <p:spPr>
          <a:xfrm>
            <a:off x="7033422" y="2898648"/>
            <a:ext cx="660550" cy="132343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8000" b="0" i="0">
                <a:solidFill>
                  <a:schemeClr val="accent1"/>
                </a:solidFill>
                <a:latin typeface="Arial"/>
                <a:ea typeface="Arial"/>
                <a:cs typeface="Arial"/>
                <a:sym typeface="Arial"/>
              </a:rPr>
              <a:t>”</a:t>
            </a:r>
            <a:endParaRPr/>
          </a:p>
        </p:txBody>
      </p:sp>
      <p:sp>
        <p:nvSpPr>
          <p:cNvPr id="178" name="Google Shape;178;p22"/>
          <p:cNvSpPr txBox="1"/>
          <p:nvPr/>
        </p:nvSpPr>
        <p:spPr>
          <a:xfrm>
            <a:off x="651683" y="589767"/>
            <a:ext cx="601591" cy="132343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8000" b="0" i="0">
                <a:solidFill>
                  <a:schemeClr val="accent1"/>
                </a:solidFill>
                <a:latin typeface="Arial"/>
                <a:ea typeface="Arial"/>
                <a:cs typeface="Arial"/>
                <a:sym typeface="Arial"/>
              </a:rPr>
              <a:t>“</a:t>
            </a:r>
            <a:endParaRPr/>
          </a:p>
        </p:txBody>
      </p:sp>
      <p:sp>
        <p:nvSpPr>
          <p:cNvPr id="179" name="Google Shape;179;p22"/>
          <p:cNvSpPr txBox="1">
            <a:spLocks noGrp="1"/>
          </p:cNvSpPr>
          <p:nvPr>
            <p:ph type="title"/>
          </p:nvPr>
        </p:nvSpPr>
        <p:spPr>
          <a:xfrm>
            <a:off x="1128058" y="903421"/>
            <a:ext cx="6160385" cy="28956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387279" y="3809278"/>
            <a:ext cx="5646142" cy="33311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81" name="Google Shape;181;p22"/>
          <p:cNvSpPr txBox="1">
            <a:spLocks noGrp="1"/>
          </p:cNvSpPr>
          <p:nvPr>
            <p:ph type="body" idx="2"/>
          </p:nvPr>
        </p:nvSpPr>
        <p:spPr>
          <a:xfrm>
            <a:off x="866440" y="5000815"/>
            <a:ext cx="6422005" cy="1024065"/>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82" name="Google Shape;182;p22"/>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2"/>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2"/>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86"/>
        <p:cNvGrpSpPr/>
        <p:nvPr/>
      </p:nvGrpSpPr>
      <p:grpSpPr>
        <a:xfrm>
          <a:off x="0" y="0"/>
          <a:ext cx="0" cy="0"/>
          <a:chOff x="0" y="0"/>
          <a:chExt cx="0" cy="0"/>
        </a:xfrm>
      </p:grpSpPr>
      <p:grpSp>
        <p:nvGrpSpPr>
          <p:cNvPr id="187" name="Google Shape;187;p23"/>
          <p:cNvGrpSpPr/>
          <p:nvPr/>
        </p:nvGrpSpPr>
        <p:grpSpPr>
          <a:xfrm>
            <a:off x="0" y="0"/>
            <a:ext cx="9144000" cy="6860799"/>
            <a:chOff x="0" y="0"/>
            <a:chExt cx="9144000" cy="6860799"/>
          </a:xfrm>
        </p:grpSpPr>
        <p:sp>
          <p:nvSpPr>
            <p:cNvPr id="188" name="Google Shape;188;p23"/>
            <p:cNvSpPr/>
            <p:nvPr/>
          </p:nvSpPr>
          <p:spPr>
            <a:xfrm>
              <a:off x="0" y="0"/>
              <a:ext cx="9118832" cy="6858000"/>
            </a:xfrm>
            <a:prstGeom prst="rect">
              <a:avLst/>
            </a:prstGeom>
            <a:blipFill rotWithShape="1">
              <a:blip r:embed="rId2">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rot="-589932">
              <a:off x="6359946" y="4311243"/>
              <a:ext cx="2377690" cy="317748"/>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485023" y="4381500"/>
              <a:ext cx="8182128" cy="2130508"/>
            </a:xfrm>
            <a:custGeom>
              <a:avLst/>
              <a:gdLst/>
              <a:ahLst/>
              <a:cxnLst/>
              <a:rect l="l" t="t" r="r" b="b"/>
              <a:pathLst>
                <a:path w="10000" h="9621" extrusionOk="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97" name="Google Shape;197;p23"/>
          <p:cNvSpPr txBox="1">
            <a:spLocks noGrp="1"/>
          </p:cNvSpPr>
          <p:nvPr>
            <p:ph type="title"/>
          </p:nvPr>
        </p:nvSpPr>
        <p:spPr>
          <a:xfrm>
            <a:off x="866441" y="2057400"/>
            <a:ext cx="6422004" cy="2095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23"/>
          <p:cNvSpPr txBox="1">
            <a:spLocks noGrp="1"/>
          </p:cNvSpPr>
          <p:nvPr>
            <p:ph type="body" idx="1"/>
          </p:nvPr>
        </p:nvSpPr>
        <p:spPr>
          <a:xfrm>
            <a:off x="866441" y="5024908"/>
            <a:ext cx="6422004" cy="994891"/>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99" name="Google Shape;199;p23"/>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23"/>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23"/>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66441" y="922305"/>
            <a:ext cx="6423592" cy="7146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24"/>
          <p:cNvSpPr txBox="1">
            <a:spLocks noGrp="1"/>
          </p:cNvSpPr>
          <p:nvPr>
            <p:ph type="body" idx="1"/>
          </p:nvPr>
        </p:nvSpPr>
        <p:spPr>
          <a:xfrm>
            <a:off x="866441" y="2489200"/>
            <a:ext cx="2313433" cy="6579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600"/>
              <a:buNone/>
              <a:defRPr sz="20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6" name="Google Shape;206;p24"/>
          <p:cNvSpPr txBox="1">
            <a:spLocks noGrp="1"/>
          </p:cNvSpPr>
          <p:nvPr>
            <p:ph type="body" idx="2"/>
          </p:nvPr>
        </p:nvSpPr>
        <p:spPr>
          <a:xfrm>
            <a:off x="866440" y="3147165"/>
            <a:ext cx="2313432" cy="28777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7" name="Google Shape;207;p24"/>
          <p:cNvSpPr txBox="1">
            <a:spLocks noGrp="1"/>
          </p:cNvSpPr>
          <p:nvPr>
            <p:ph type="body" idx="3"/>
          </p:nvPr>
        </p:nvSpPr>
        <p:spPr>
          <a:xfrm>
            <a:off x="3408472" y="2489200"/>
            <a:ext cx="2326750" cy="6579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600"/>
              <a:buNone/>
              <a:defRPr sz="20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24"/>
          <p:cNvSpPr txBox="1">
            <a:spLocks noGrp="1"/>
          </p:cNvSpPr>
          <p:nvPr>
            <p:ph type="body" idx="4"/>
          </p:nvPr>
        </p:nvSpPr>
        <p:spPr>
          <a:xfrm>
            <a:off x="3408472" y="3147165"/>
            <a:ext cx="2326749" cy="286987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9" name="Google Shape;209;p24"/>
          <p:cNvSpPr txBox="1">
            <a:spLocks noGrp="1"/>
          </p:cNvSpPr>
          <p:nvPr>
            <p:ph type="body" idx="5"/>
          </p:nvPr>
        </p:nvSpPr>
        <p:spPr>
          <a:xfrm>
            <a:off x="5963820" y="2489201"/>
            <a:ext cx="2313740" cy="6579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600"/>
              <a:buNone/>
              <a:defRPr sz="20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0" name="Google Shape;210;p24"/>
          <p:cNvSpPr txBox="1">
            <a:spLocks noGrp="1"/>
          </p:cNvSpPr>
          <p:nvPr>
            <p:ph type="body" idx="6"/>
          </p:nvPr>
        </p:nvSpPr>
        <p:spPr>
          <a:xfrm>
            <a:off x="5963821" y="3147164"/>
            <a:ext cx="2313740" cy="288836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1" name="Google Shape;211;p24"/>
          <p:cNvCxnSpPr/>
          <p:nvPr/>
        </p:nvCxnSpPr>
        <p:spPr>
          <a:xfrm>
            <a:off x="3294530" y="2489201"/>
            <a:ext cx="0" cy="3546328"/>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2" name="Google Shape;212;p24"/>
          <p:cNvCxnSpPr/>
          <p:nvPr/>
        </p:nvCxnSpPr>
        <p:spPr>
          <a:xfrm>
            <a:off x="5849521" y="2489201"/>
            <a:ext cx="0" cy="3546328"/>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3" name="Google Shape;213;p24"/>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24"/>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24"/>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16"/>
        <p:cNvGrpSpPr/>
        <p:nvPr/>
      </p:nvGrpSpPr>
      <p:grpSpPr>
        <a:xfrm>
          <a:off x="0" y="0"/>
          <a:ext cx="0" cy="0"/>
          <a:chOff x="0" y="0"/>
          <a:chExt cx="0" cy="0"/>
        </a:xfrm>
      </p:grpSpPr>
      <p:sp>
        <p:nvSpPr>
          <p:cNvPr id="217" name="Google Shape;217;p25"/>
          <p:cNvSpPr txBox="1">
            <a:spLocks noGrp="1"/>
          </p:cNvSpPr>
          <p:nvPr>
            <p:ph type="title"/>
          </p:nvPr>
        </p:nvSpPr>
        <p:spPr>
          <a:xfrm>
            <a:off x="866441" y="927101"/>
            <a:ext cx="6423592" cy="7098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25"/>
          <p:cNvSpPr txBox="1">
            <a:spLocks noGrp="1"/>
          </p:cNvSpPr>
          <p:nvPr>
            <p:ph type="body" idx="1"/>
          </p:nvPr>
        </p:nvSpPr>
        <p:spPr>
          <a:xfrm>
            <a:off x="881461" y="4180095"/>
            <a:ext cx="2299042" cy="6579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600"/>
              <a:buNone/>
              <a:defRPr sz="20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9" name="Google Shape;219;p25"/>
          <p:cNvSpPr>
            <a:spLocks noGrp="1"/>
          </p:cNvSpPr>
          <p:nvPr>
            <p:ph type="pic" idx="2"/>
          </p:nvPr>
        </p:nvSpPr>
        <p:spPr>
          <a:xfrm>
            <a:off x="1012743" y="2486221"/>
            <a:ext cx="2021456" cy="1450321"/>
          </a:xfrm>
          <a:prstGeom prst="roundRect">
            <a:avLst>
              <a:gd name="adj" fmla="val 1858"/>
            </a:avLst>
          </a:prstGeom>
          <a:noFill/>
          <a:ln>
            <a:noFill/>
          </a:ln>
          <a:effectLst>
            <a:outerShdw blurRad="50800" dist="50800" dir="5400000" algn="tl" rotWithShape="0">
              <a:srgbClr val="000000">
                <a:alpha val="42745"/>
              </a:srgbClr>
            </a:outerShdw>
          </a:effectLst>
        </p:spPr>
      </p:sp>
      <p:sp>
        <p:nvSpPr>
          <p:cNvPr id="220" name="Google Shape;220;p25"/>
          <p:cNvSpPr txBox="1">
            <a:spLocks noGrp="1"/>
          </p:cNvSpPr>
          <p:nvPr>
            <p:ph type="body" idx="3"/>
          </p:nvPr>
        </p:nvSpPr>
        <p:spPr>
          <a:xfrm>
            <a:off x="881461" y="4837558"/>
            <a:ext cx="2298410" cy="1187321"/>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21" name="Google Shape;221;p25"/>
          <p:cNvSpPr txBox="1">
            <a:spLocks noGrp="1"/>
          </p:cNvSpPr>
          <p:nvPr>
            <p:ph type="body" idx="4"/>
          </p:nvPr>
        </p:nvSpPr>
        <p:spPr>
          <a:xfrm>
            <a:off x="3404318" y="4179596"/>
            <a:ext cx="2317790" cy="6579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600"/>
              <a:buNone/>
              <a:defRPr sz="20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22" name="Google Shape;222;p25"/>
          <p:cNvSpPr>
            <a:spLocks noGrp="1"/>
          </p:cNvSpPr>
          <p:nvPr>
            <p:ph type="pic" idx="5"/>
          </p:nvPr>
        </p:nvSpPr>
        <p:spPr>
          <a:xfrm>
            <a:off x="3550622" y="2509453"/>
            <a:ext cx="2025182" cy="1427089"/>
          </a:xfrm>
          <a:prstGeom prst="roundRect">
            <a:avLst>
              <a:gd name="adj" fmla="val 1858"/>
            </a:avLst>
          </a:prstGeom>
          <a:noFill/>
          <a:ln>
            <a:noFill/>
          </a:ln>
          <a:effectLst>
            <a:outerShdw blurRad="50800" dist="50800" dir="5400000" algn="tl" rotWithShape="0">
              <a:srgbClr val="000000">
                <a:alpha val="42745"/>
              </a:srgbClr>
            </a:outerShdw>
          </a:effectLst>
        </p:spPr>
      </p:sp>
      <p:sp>
        <p:nvSpPr>
          <p:cNvPr id="223" name="Google Shape;223;p25"/>
          <p:cNvSpPr txBox="1">
            <a:spLocks noGrp="1"/>
          </p:cNvSpPr>
          <p:nvPr>
            <p:ph type="body" idx="6"/>
          </p:nvPr>
        </p:nvSpPr>
        <p:spPr>
          <a:xfrm>
            <a:off x="3404318" y="4837558"/>
            <a:ext cx="2330903" cy="1187321"/>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24" name="Google Shape;224;p25"/>
          <p:cNvSpPr txBox="1">
            <a:spLocks noGrp="1"/>
          </p:cNvSpPr>
          <p:nvPr>
            <p:ph type="body" idx="7"/>
          </p:nvPr>
        </p:nvSpPr>
        <p:spPr>
          <a:xfrm>
            <a:off x="5963821" y="4179595"/>
            <a:ext cx="2299492" cy="6579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600"/>
              <a:buNone/>
              <a:defRPr sz="20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25" name="Google Shape;225;p25"/>
          <p:cNvSpPr>
            <a:spLocks noGrp="1"/>
          </p:cNvSpPr>
          <p:nvPr>
            <p:ph type="pic" idx="8"/>
          </p:nvPr>
        </p:nvSpPr>
        <p:spPr>
          <a:xfrm>
            <a:off x="6104946" y="2509453"/>
            <a:ext cx="2018839" cy="1427089"/>
          </a:xfrm>
          <a:prstGeom prst="roundRect">
            <a:avLst>
              <a:gd name="adj" fmla="val 1858"/>
            </a:avLst>
          </a:prstGeom>
          <a:noFill/>
          <a:ln>
            <a:noFill/>
          </a:ln>
          <a:effectLst>
            <a:outerShdw blurRad="50800" dist="50800" dir="5400000" algn="tl" rotWithShape="0">
              <a:srgbClr val="000000">
                <a:alpha val="42745"/>
              </a:srgbClr>
            </a:outerShdw>
          </a:effectLst>
        </p:spPr>
      </p:sp>
      <p:sp>
        <p:nvSpPr>
          <p:cNvPr id="226" name="Google Shape;226;p25"/>
          <p:cNvSpPr txBox="1">
            <a:spLocks noGrp="1"/>
          </p:cNvSpPr>
          <p:nvPr>
            <p:ph type="body" idx="9"/>
          </p:nvPr>
        </p:nvSpPr>
        <p:spPr>
          <a:xfrm>
            <a:off x="5963821" y="4837558"/>
            <a:ext cx="2299492" cy="1187321"/>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27" name="Google Shape;227;p25"/>
          <p:cNvCxnSpPr/>
          <p:nvPr/>
        </p:nvCxnSpPr>
        <p:spPr>
          <a:xfrm>
            <a:off x="3290019" y="2489201"/>
            <a:ext cx="0" cy="3546328"/>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28" name="Google Shape;228;p25"/>
          <p:cNvCxnSpPr/>
          <p:nvPr/>
        </p:nvCxnSpPr>
        <p:spPr>
          <a:xfrm>
            <a:off x="5849521" y="2489201"/>
            <a:ext cx="0" cy="3546328"/>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29" name="Google Shape;229;p25"/>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25"/>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5"/>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2"/>
        <p:cNvGrpSpPr/>
        <p:nvPr/>
      </p:nvGrpSpPr>
      <p:grpSpPr>
        <a:xfrm>
          <a:off x="0" y="0"/>
          <a:ext cx="0" cy="0"/>
          <a:chOff x="0" y="0"/>
          <a:chExt cx="0" cy="0"/>
        </a:xfrm>
      </p:grpSpPr>
      <p:sp>
        <p:nvSpPr>
          <p:cNvPr id="233" name="Google Shape;233;p26"/>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26"/>
          <p:cNvSpPr txBox="1">
            <a:spLocks noGrp="1"/>
          </p:cNvSpPr>
          <p:nvPr>
            <p:ph type="body" idx="1"/>
          </p:nvPr>
        </p:nvSpPr>
        <p:spPr>
          <a:xfrm rot="5400000">
            <a:off x="2272742" y="1082900"/>
            <a:ext cx="3530600" cy="63432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35" name="Google Shape;235;p26"/>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26"/>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26"/>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38"/>
        <p:cNvGrpSpPr/>
        <p:nvPr/>
      </p:nvGrpSpPr>
      <p:grpSpPr>
        <a:xfrm>
          <a:off x="0" y="0"/>
          <a:ext cx="0" cy="0"/>
          <a:chOff x="0" y="0"/>
          <a:chExt cx="0" cy="0"/>
        </a:xfrm>
      </p:grpSpPr>
      <p:grpSp>
        <p:nvGrpSpPr>
          <p:cNvPr id="239" name="Google Shape;239;p27"/>
          <p:cNvGrpSpPr/>
          <p:nvPr/>
        </p:nvGrpSpPr>
        <p:grpSpPr>
          <a:xfrm>
            <a:off x="0" y="0"/>
            <a:ext cx="9144000" cy="6860799"/>
            <a:chOff x="0" y="0"/>
            <a:chExt cx="9144000" cy="6860799"/>
          </a:xfrm>
        </p:grpSpPr>
        <p:sp>
          <p:nvSpPr>
            <p:cNvPr id="240" name="Google Shape;240;p27"/>
            <p:cNvSpPr/>
            <p:nvPr/>
          </p:nvSpPr>
          <p:spPr>
            <a:xfrm>
              <a:off x="0" y="0"/>
              <a:ext cx="9118832" cy="6858000"/>
            </a:xfrm>
            <a:prstGeom prst="rect">
              <a:avLst/>
            </a:prstGeom>
            <a:blipFill rotWithShape="1">
              <a:blip r:embed="rId2">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rot="4966650">
              <a:off x="4673046" y="5107506"/>
              <a:ext cx="2377690" cy="317748"/>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rot="5400000">
              <a:off x="1299309" y="1765596"/>
              <a:ext cx="5995993" cy="3326809"/>
            </a:xfrm>
            <a:custGeom>
              <a:avLst/>
              <a:gdLst/>
              <a:ahLst/>
              <a:cxnLst/>
              <a:rect l="l" t="t" r="r" b="b"/>
              <a:pathLst>
                <a:path w="4960" h="2752" extrusionOk="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248" name="Google Shape;248;p27"/>
            <p:cNvSpPr/>
            <p:nvPr/>
          </p:nvSpPr>
          <p:spPr>
            <a:xfrm>
              <a:off x="414867" y="402165"/>
              <a:ext cx="46105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50" name="Google Shape;250;p27"/>
          <p:cNvSpPr txBox="1">
            <a:spLocks noGrp="1"/>
          </p:cNvSpPr>
          <p:nvPr>
            <p:ph type="title"/>
          </p:nvPr>
        </p:nvSpPr>
        <p:spPr>
          <a:xfrm rot="5400000">
            <a:off x="4421644" y="3195125"/>
            <a:ext cx="4571999" cy="10773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27"/>
          <p:cNvSpPr txBox="1">
            <a:spLocks noGrp="1"/>
          </p:cNvSpPr>
          <p:nvPr>
            <p:ph type="body" idx="1"/>
          </p:nvPr>
        </p:nvSpPr>
        <p:spPr>
          <a:xfrm rot="5400000">
            <a:off x="789057" y="1525182"/>
            <a:ext cx="4572000" cy="4417234"/>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2" name="Google Shape;252;p27"/>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27"/>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27"/>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32"/>
        <p:cNvGrpSpPr/>
        <p:nvPr/>
      </p:nvGrpSpPr>
      <p:grpSpPr>
        <a:xfrm>
          <a:off x="0" y="0"/>
          <a:ext cx="0" cy="0"/>
          <a:chOff x="0" y="0"/>
          <a:chExt cx="0" cy="0"/>
        </a:xfrm>
      </p:grpSpPr>
      <p:grpSp>
        <p:nvGrpSpPr>
          <p:cNvPr id="33" name="Google Shape;33;p12"/>
          <p:cNvGrpSpPr/>
          <p:nvPr/>
        </p:nvGrpSpPr>
        <p:grpSpPr>
          <a:xfrm>
            <a:off x="0" y="0"/>
            <a:ext cx="9144000" cy="6860799"/>
            <a:chOff x="0" y="0"/>
            <a:chExt cx="9144000" cy="6860799"/>
          </a:xfrm>
        </p:grpSpPr>
        <p:sp>
          <p:nvSpPr>
            <p:cNvPr id="34" name="Google Shape;34;p12"/>
            <p:cNvSpPr/>
            <p:nvPr/>
          </p:nvSpPr>
          <p:spPr>
            <a:xfrm>
              <a:off x="0" y="0"/>
              <a:ext cx="9118832" cy="6858000"/>
            </a:xfrm>
            <a:prstGeom prst="rect">
              <a:avLst/>
            </a:prstGeom>
            <a:blipFill rotWithShape="1">
              <a:blip r:embed="rId2">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2"/>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2"/>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2"/>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2"/>
            <p:cNvSpPr/>
            <p:nvPr/>
          </p:nvSpPr>
          <p:spPr>
            <a:xfrm rot="-589932">
              <a:off x="6359946" y="2780895"/>
              <a:ext cx="2377690" cy="317748"/>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2"/>
            <p:cNvSpPr/>
            <p:nvPr/>
          </p:nvSpPr>
          <p:spPr>
            <a:xfrm>
              <a:off x="485023" y="4343399"/>
              <a:ext cx="8182128" cy="2112436"/>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2"/>
            <p:cNvSpPr/>
            <p:nvPr/>
          </p:nvSpPr>
          <p:spPr>
            <a:xfrm>
              <a:off x="485023" y="2854646"/>
              <a:ext cx="8182128" cy="2130508"/>
            </a:xfrm>
            <a:custGeom>
              <a:avLst/>
              <a:gdLst/>
              <a:ahLst/>
              <a:cxnLst/>
              <a:rect l="l" t="t" r="r" b="b"/>
              <a:pathLst>
                <a:path w="10000" h="9621" extrusionOk="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2"/>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44" name="Google Shape;44;p12"/>
          <p:cNvSpPr txBox="1">
            <a:spLocks noGrp="1"/>
          </p:cNvSpPr>
          <p:nvPr>
            <p:ph type="title"/>
          </p:nvPr>
        </p:nvSpPr>
        <p:spPr>
          <a:xfrm>
            <a:off x="866441" y="927101"/>
            <a:ext cx="6422004" cy="16927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866440" y="3488023"/>
            <a:ext cx="6422005" cy="2536858"/>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46" name="Google Shape;46;p12"/>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2"/>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u="none" strike="noStrike" cap="none">
                <a:solidFill>
                  <a:schemeClr val="lt1"/>
                </a:solidFill>
                <a:latin typeface="Century Gothic"/>
                <a:ea typeface="Century Gothic"/>
                <a:cs typeface="Century Gothic"/>
                <a:sym typeface="Century Gothic"/>
              </a:defRPr>
            </a:lvl1pPr>
            <a:lvl2pPr marL="0" lvl="1" indent="0" algn="ctr">
              <a:spcBef>
                <a:spcPts val="0"/>
              </a:spcBef>
              <a:buNone/>
              <a:defRPr sz="2800" b="0" i="0" u="none" strike="noStrike" cap="none">
                <a:solidFill>
                  <a:schemeClr val="lt1"/>
                </a:solidFill>
                <a:latin typeface="Century Gothic"/>
                <a:ea typeface="Century Gothic"/>
                <a:cs typeface="Century Gothic"/>
                <a:sym typeface="Century Gothic"/>
              </a:defRPr>
            </a:lvl2pPr>
            <a:lvl3pPr marL="0" lvl="2" indent="0" algn="ctr">
              <a:spcBef>
                <a:spcPts val="0"/>
              </a:spcBef>
              <a:buNone/>
              <a:defRPr sz="2800" b="0" i="0" u="none" strike="noStrike" cap="none">
                <a:solidFill>
                  <a:schemeClr val="lt1"/>
                </a:solidFill>
                <a:latin typeface="Century Gothic"/>
                <a:ea typeface="Century Gothic"/>
                <a:cs typeface="Century Gothic"/>
                <a:sym typeface="Century Gothic"/>
              </a:defRPr>
            </a:lvl3pPr>
            <a:lvl4pPr marL="0" lvl="3" indent="0" algn="ctr">
              <a:spcBef>
                <a:spcPts val="0"/>
              </a:spcBef>
              <a:buNone/>
              <a:defRPr sz="2800" b="0" i="0" u="none" strike="noStrike" cap="none">
                <a:solidFill>
                  <a:schemeClr val="lt1"/>
                </a:solidFill>
                <a:latin typeface="Century Gothic"/>
                <a:ea typeface="Century Gothic"/>
                <a:cs typeface="Century Gothic"/>
                <a:sym typeface="Century Gothic"/>
              </a:defRPr>
            </a:lvl4pPr>
            <a:lvl5pPr marL="0" lvl="4" indent="0" algn="ctr">
              <a:spcBef>
                <a:spcPts val="0"/>
              </a:spcBef>
              <a:buNone/>
              <a:defRPr sz="2800" b="0" i="0" u="none" strike="noStrike" cap="none">
                <a:solidFill>
                  <a:schemeClr val="lt1"/>
                </a:solidFill>
                <a:latin typeface="Century Gothic"/>
                <a:ea typeface="Century Gothic"/>
                <a:cs typeface="Century Gothic"/>
                <a:sym typeface="Century Gothic"/>
              </a:defRPr>
            </a:lvl5pPr>
            <a:lvl6pPr marL="0" lvl="5" indent="0" algn="ctr">
              <a:spcBef>
                <a:spcPts val="0"/>
              </a:spcBef>
              <a:buNone/>
              <a:defRPr sz="2800" b="0" i="0" u="none" strike="noStrike" cap="none">
                <a:solidFill>
                  <a:schemeClr val="lt1"/>
                </a:solidFill>
                <a:latin typeface="Century Gothic"/>
                <a:ea typeface="Century Gothic"/>
                <a:cs typeface="Century Gothic"/>
                <a:sym typeface="Century Gothic"/>
              </a:defRPr>
            </a:lvl6pPr>
            <a:lvl7pPr marL="0" lvl="6" indent="0" algn="ctr">
              <a:spcBef>
                <a:spcPts val="0"/>
              </a:spcBef>
              <a:buNone/>
              <a:defRPr sz="2800" b="0" i="0" u="none" strike="noStrike" cap="none">
                <a:solidFill>
                  <a:schemeClr val="lt1"/>
                </a:solidFill>
                <a:latin typeface="Century Gothic"/>
                <a:ea typeface="Century Gothic"/>
                <a:cs typeface="Century Gothic"/>
                <a:sym typeface="Century Gothic"/>
              </a:defRPr>
            </a:lvl7pPr>
            <a:lvl8pPr marL="0" lvl="7" indent="0" algn="ctr">
              <a:spcBef>
                <a:spcPts val="0"/>
              </a:spcBef>
              <a:buNone/>
              <a:defRPr sz="2800" b="0" i="0" u="none" strike="noStrike" cap="none">
                <a:solidFill>
                  <a:schemeClr val="lt1"/>
                </a:solidFill>
                <a:latin typeface="Century Gothic"/>
                <a:ea typeface="Century Gothic"/>
                <a:cs typeface="Century Gothic"/>
                <a:sym typeface="Century Gothic"/>
              </a:defRPr>
            </a:lvl8pPr>
            <a:lvl9pPr marL="0" lvl="8" indent="0" algn="ctr">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5"/>
        <p:cNvGrpSpPr/>
        <p:nvPr/>
      </p:nvGrpSpPr>
      <p:grpSpPr>
        <a:xfrm>
          <a:off x="0" y="0"/>
          <a:ext cx="0" cy="0"/>
          <a:chOff x="0" y="0"/>
          <a:chExt cx="0" cy="0"/>
        </a:xfrm>
      </p:grpSpPr>
      <p:grpSp>
        <p:nvGrpSpPr>
          <p:cNvPr id="56" name="Google Shape;56;p14"/>
          <p:cNvGrpSpPr/>
          <p:nvPr/>
        </p:nvGrpSpPr>
        <p:grpSpPr>
          <a:xfrm>
            <a:off x="0" y="0"/>
            <a:ext cx="9144000" cy="6860799"/>
            <a:chOff x="0" y="0"/>
            <a:chExt cx="9144000" cy="6860799"/>
          </a:xfrm>
        </p:grpSpPr>
        <p:sp>
          <p:nvSpPr>
            <p:cNvPr id="57" name="Google Shape;57;p14"/>
            <p:cNvSpPr/>
            <p:nvPr/>
          </p:nvSpPr>
          <p:spPr>
            <a:xfrm>
              <a:off x="0" y="0"/>
              <a:ext cx="9118832" cy="6858000"/>
            </a:xfrm>
            <a:prstGeom prst="rect">
              <a:avLst/>
            </a:prstGeom>
            <a:blipFill rotWithShape="1">
              <a:blip r:embed="rId2">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64" name="Google Shape;64;p14"/>
          <p:cNvSpPr txBox="1">
            <a:spLocks noGrp="1"/>
          </p:cNvSpPr>
          <p:nvPr>
            <p:ph type="ctrTitle"/>
          </p:nvPr>
        </p:nvSpPr>
        <p:spPr>
          <a:xfrm>
            <a:off x="866441" y="2222623"/>
            <a:ext cx="5917679" cy="255498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subTitle" idx="1"/>
          </p:nvPr>
        </p:nvSpPr>
        <p:spPr>
          <a:xfrm>
            <a:off x="866441" y="4777380"/>
            <a:ext cx="5917679"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chemeClr val="accent1"/>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66" name="Google Shape;66;p14"/>
          <p:cNvSpPr txBox="1">
            <a:spLocks noGrp="1"/>
          </p:cNvSpPr>
          <p:nvPr>
            <p:ph type="dt" idx="10"/>
          </p:nvPr>
        </p:nvSpPr>
        <p:spPr>
          <a:xfrm rot="5400000">
            <a:off x="7476937" y="1828799"/>
            <a:ext cx="990599" cy="22865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ftr" idx="11"/>
          </p:nvPr>
        </p:nvSpPr>
        <p:spPr>
          <a:xfrm rot="5400000">
            <a:off x="6236210" y="3264407"/>
            <a:ext cx="3859795" cy="22865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4"/>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a:solidFill>
                  <a:schemeClr val="lt1"/>
                </a:solidFill>
                <a:latin typeface="Century Gothic"/>
                <a:ea typeface="Century Gothic"/>
                <a:cs typeface="Century Gothic"/>
                <a:sym typeface="Century Gothic"/>
              </a:defRPr>
            </a:lvl1pPr>
            <a:lvl2pPr marL="0" lvl="1" indent="0" algn="ctr">
              <a:spcBef>
                <a:spcPts val="0"/>
              </a:spcBef>
              <a:buNone/>
              <a:defRPr sz="2800" b="0" i="0">
                <a:solidFill>
                  <a:schemeClr val="lt1"/>
                </a:solidFill>
                <a:latin typeface="Century Gothic"/>
                <a:ea typeface="Century Gothic"/>
                <a:cs typeface="Century Gothic"/>
                <a:sym typeface="Century Gothic"/>
              </a:defRPr>
            </a:lvl2pPr>
            <a:lvl3pPr marL="0" lvl="2" indent="0" algn="ctr">
              <a:spcBef>
                <a:spcPts val="0"/>
              </a:spcBef>
              <a:buNone/>
              <a:defRPr sz="2800" b="0" i="0">
                <a:solidFill>
                  <a:schemeClr val="lt1"/>
                </a:solidFill>
                <a:latin typeface="Century Gothic"/>
                <a:ea typeface="Century Gothic"/>
                <a:cs typeface="Century Gothic"/>
                <a:sym typeface="Century Gothic"/>
              </a:defRPr>
            </a:lvl3pPr>
            <a:lvl4pPr marL="0" lvl="3" indent="0" algn="ctr">
              <a:spcBef>
                <a:spcPts val="0"/>
              </a:spcBef>
              <a:buNone/>
              <a:defRPr sz="2800" b="0" i="0">
                <a:solidFill>
                  <a:schemeClr val="lt1"/>
                </a:solidFill>
                <a:latin typeface="Century Gothic"/>
                <a:ea typeface="Century Gothic"/>
                <a:cs typeface="Century Gothic"/>
                <a:sym typeface="Century Gothic"/>
              </a:defRPr>
            </a:lvl4pPr>
            <a:lvl5pPr marL="0" lvl="4" indent="0" algn="ctr">
              <a:spcBef>
                <a:spcPts val="0"/>
              </a:spcBef>
              <a:buNone/>
              <a:defRPr sz="2800" b="0" i="0">
                <a:solidFill>
                  <a:schemeClr val="lt1"/>
                </a:solidFill>
                <a:latin typeface="Century Gothic"/>
                <a:ea typeface="Century Gothic"/>
                <a:cs typeface="Century Gothic"/>
                <a:sym typeface="Century Gothic"/>
              </a:defRPr>
            </a:lvl5pPr>
            <a:lvl6pPr marL="0" lvl="5" indent="0" algn="ctr">
              <a:spcBef>
                <a:spcPts val="0"/>
              </a:spcBef>
              <a:buNone/>
              <a:defRPr sz="2800" b="0" i="0">
                <a:solidFill>
                  <a:schemeClr val="lt1"/>
                </a:solidFill>
                <a:latin typeface="Century Gothic"/>
                <a:ea typeface="Century Gothic"/>
                <a:cs typeface="Century Gothic"/>
                <a:sym typeface="Century Gothic"/>
              </a:defRPr>
            </a:lvl6pPr>
            <a:lvl7pPr marL="0" lvl="6" indent="0" algn="ctr">
              <a:spcBef>
                <a:spcPts val="0"/>
              </a:spcBef>
              <a:buNone/>
              <a:defRPr sz="2800" b="0" i="0">
                <a:solidFill>
                  <a:schemeClr val="lt1"/>
                </a:solidFill>
                <a:latin typeface="Century Gothic"/>
                <a:ea typeface="Century Gothic"/>
                <a:cs typeface="Century Gothic"/>
                <a:sym typeface="Century Gothic"/>
              </a:defRPr>
            </a:lvl7pPr>
            <a:lvl8pPr marL="0" lvl="7" indent="0" algn="ctr">
              <a:spcBef>
                <a:spcPts val="0"/>
              </a:spcBef>
              <a:buNone/>
              <a:defRPr sz="2800" b="0" i="0">
                <a:solidFill>
                  <a:schemeClr val="lt1"/>
                </a:solidFill>
                <a:latin typeface="Century Gothic"/>
                <a:ea typeface="Century Gothic"/>
                <a:cs typeface="Century Gothic"/>
                <a:sym typeface="Century Gothic"/>
              </a:defRPr>
            </a:lvl8pPr>
            <a:lvl9pPr marL="0" lvl="8" indent="0" algn="ctr">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0"/>
        <p:cNvGrpSpPr/>
        <p:nvPr/>
      </p:nvGrpSpPr>
      <p:grpSpPr>
        <a:xfrm>
          <a:off x="0" y="0"/>
          <a:ext cx="0" cy="0"/>
          <a:chOff x="0" y="0"/>
          <a:chExt cx="0" cy="0"/>
        </a:xfrm>
      </p:grpSpPr>
      <p:grpSp>
        <p:nvGrpSpPr>
          <p:cNvPr id="71" name="Google Shape;71;p15"/>
          <p:cNvGrpSpPr/>
          <p:nvPr/>
        </p:nvGrpSpPr>
        <p:grpSpPr>
          <a:xfrm>
            <a:off x="0" y="0"/>
            <a:ext cx="9144000" cy="6860799"/>
            <a:chOff x="0" y="0"/>
            <a:chExt cx="9144000" cy="6860799"/>
          </a:xfrm>
        </p:grpSpPr>
        <p:sp>
          <p:nvSpPr>
            <p:cNvPr id="72" name="Google Shape;72;p15"/>
            <p:cNvSpPr/>
            <p:nvPr/>
          </p:nvSpPr>
          <p:spPr>
            <a:xfrm>
              <a:off x="0" y="0"/>
              <a:ext cx="9118832" cy="6858000"/>
            </a:xfrm>
            <a:prstGeom prst="rect">
              <a:avLst/>
            </a:prstGeom>
            <a:blipFill rotWithShape="1">
              <a:blip r:embed="rId2">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5912394">
              <a:off x="3320102" y="1458373"/>
              <a:ext cx="2377690" cy="317748"/>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5400000">
              <a:off x="3105027" y="1765596"/>
              <a:ext cx="5995993" cy="3326809"/>
            </a:xfrm>
            <a:custGeom>
              <a:avLst/>
              <a:gdLst/>
              <a:ahLst/>
              <a:cxnLst/>
              <a:rect l="l" t="t" r="r" b="b"/>
              <a:pathLst>
                <a:path w="4960" h="2752" extrusionOk="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80" name="Google Shape;80;p15"/>
            <p:cNvSpPr/>
            <p:nvPr/>
          </p:nvSpPr>
          <p:spPr>
            <a:xfrm>
              <a:off x="5283673" y="402165"/>
              <a:ext cx="3465769"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82" name="Google Shape;82;p15"/>
          <p:cNvSpPr txBox="1">
            <a:spLocks noGrp="1"/>
          </p:cNvSpPr>
          <p:nvPr>
            <p:ph type="title"/>
          </p:nvPr>
        </p:nvSpPr>
        <p:spPr>
          <a:xfrm>
            <a:off x="866441" y="2257588"/>
            <a:ext cx="3101765" cy="30203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body" idx="1"/>
          </p:nvPr>
        </p:nvSpPr>
        <p:spPr>
          <a:xfrm>
            <a:off x="5119261" y="2257587"/>
            <a:ext cx="3054653" cy="3020343"/>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84" name="Google Shape;84;p15"/>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5"/>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5"/>
          <p:cNvSpPr/>
          <p:nvPr/>
        </p:nvSpPr>
        <p:spPr>
          <a:xfrm>
            <a:off x="7738039" y="7605"/>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a:solidFill>
                  <a:schemeClr val="lt1"/>
                </a:solidFill>
                <a:latin typeface="Century Gothic"/>
                <a:ea typeface="Century Gothic"/>
                <a:cs typeface="Century Gothic"/>
                <a:sym typeface="Century Gothic"/>
              </a:defRPr>
            </a:lvl1pPr>
            <a:lvl2pPr marL="0" lvl="1" indent="0" algn="ctr">
              <a:spcBef>
                <a:spcPts val="0"/>
              </a:spcBef>
              <a:buNone/>
              <a:defRPr sz="2800" b="0" i="0">
                <a:solidFill>
                  <a:schemeClr val="lt1"/>
                </a:solidFill>
                <a:latin typeface="Century Gothic"/>
                <a:ea typeface="Century Gothic"/>
                <a:cs typeface="Century Gothic"/>
                <a:sym typeface="Century Gothic"/>
              </a:defRPr>
            </a:lvl2pPr>
            <a:lvl3pPr marL="0" lvl="2" indent="0" algn="ctr">
              <a:spcBef>
                <a:spcPts val="0"/>
              </a:spcBef>
              <a:buNone/>
              <a:defRPr sz="2800" b="0" i="0">
                <a:solidFill>
                  <a:schemeClr val="lt1"/>
                </a:solidFill>
                <a:latin typeface="Century Gothic"/>
                <a:ea typeface="Century Gothic"/>
                <a:cs typeface="Century Gothic"/>
                <a:sym typeface="Century Gothic"/>
              </a:defRPr>
            </a:lvl3pPr>
            <a:lvl4pPr marL="0" lvl="3" indent="0" algn="ctr">
              <a:spcBef>
                <a:spcPts val="0"/>
              </a:spcBef>
              <a:buNone/>
              <a:defRPr sz="2800" b="0" i="0">
                <a:solidFill>
                  <a:schemeClr val="lt1"/>
                </a:solidFill>
                <a:latin typeface="Century Gothic"/>
                <a:ea typeface="Century Gothic"/>
                <a:cs typeface="Century Gothic"/>
                <a:sym typeface="Century Gothic"/>
              </a:defRPr>
            </a:lvl4pPr>
            <a:lvl5pPr marL="0" lvl="4" indent="0" algn="ctr">
              <a:spcBef>
                <a:spcPts val="0"/>
              </a:spcBef>
              <a:buNone/>
              <a:defRPr sz="2800" b="0" i="0">
                <a:solidFill>
                  <a:schemeClr val="lt1"/>
                </a:solidFill>
                <a:latin typeface="Century Gothic"/>
                <a:ea typeface="Century Gothic"/>
                <a:cs typeface="Century Gothic"/>
                <a:sym typeface="Century Gothic"/>
              </a:defRPr>
            </a:lvl5pPr>
            <a:lvl6pPr marL="0" lvl="5" indent="0" algn="ctr">
              <a:spcBef>
                <a:spcPts val="0"/>
              </a:spcBef>
              <a:buNone/>
              <a:defRPr sz="2800" b="0" i="0">
                <a:solidFill>
                  <a:schemeClr val="lt1"/>
                </a:solidFill>
                <a:latin typeface="Century Gothic"/>
                <a:ea typeface="Century Gothic"/>
                <a:cs typeface="Century Gothic"/>
                <a:sym typeface="Century Gothic"/>
              </a:defRPr>
            </a:lvl6pPr>
            <a:lvl7pPr marL="0" lvl="6" indent="0" algn="ctr">
              <a:spcBef>
                <a:spcPts val="0"/>
              </a:spcBef>
              <a:buNone/>
              <a:defRPr sz="2800" b="0" i="0">
                <a:solidFill>
                  <a:schemeClr val="lt1"/>
                </a:solidFill>
                <a:latin typeface="Century Gothic"/>
                <a:ea typeface="Century Gothic"/>
                <a:cs typeface="Century Gothic"/>
                <a:sym typeface="Century Gothic"/>
              </a:defRPr>
            </a:lvl7pPr>
            <a:lvl8pPr marL="0" lvl="7" indent="0" algn="ctr">
              <a:spcBef>
                <a:spcPts val="0"/>
              </a:spcBef>
              <a:buNone/>
              <a:defRPr sz="2800" b="0" i="0">
                <a:solidFill>
                  <a:schemeClr val="lt1"/>
                </a:solidFill>
                <a:latin typeface="Century Gothic"/>
                <a:ea typeface="Century Gothic"/>
                <a:cs typeface="Century Gothic"/>
                <a:sym typeface="Century Gothic"/>
              </a:defRPr>
            </a:lvl8pPr>
            <a:lvl9pPr marL="0" lvl="8" indent="0" algn="ctr">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body" idx="1"/>
          </p:nvPr>
        </p:nvSpPr>
        <p:spPr>
          <a:xfrm>
            <a:off x="866440" y="2489199"/>
            <a:ext cx="3636980" cy="3530604"/>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1" name="Google Shape;91;p16"/>
          <p:cNvSpPr txBox="1">
            <a:spLocks noGrp="1"/>
          </p:cNvSpPr>
          <p:nvPr>
            <p:ph type="body" idx="2"/>
          </p:nvPr>
        </p:nvSpPr>
        <p:spPr>
          <a:xfrm>
            <a:off x="4640580" y="2489199"/>
            <a:ext cx="3636981" cy="35306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2" name="Google Shape;92;p16"/>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6"/>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6"/>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a:solidFill>
                  <a:schemeClr val="lt1"/>
                </a:solidFill>
                <a:latin typeface="Century Gothic"/>
                <a:ea typeface="Century Gothic"/>
                <a:cs typeface="Century Gothic"/>
                <a:sym typeface="Century Gothic"/>
              </a:defRPr>
            </a:lvl1pPr>
            <a:lvl2pPr marL="0" lvl="1" indent="0" algn="ctr">
              <a:spcBef>
                <a:spcPts val="0"/>
              </a:spcBef>
              <a:buNone/>
              <a:defRPr sz="2800" b="0" i="0">
                <a:solidFill>
                  <a:schemeClr val="lt1"/>
                </a:solidFill>
                <a:latin typeface="Century Gothic"/>
                <a:ea typeface="Century Gothic"/>
                <a:cs typeface="Century Gothic"/>
                <a:sym typeface="Century Gothic"/>
              </a:defRPr>
            </a:lvl2pPr>
            <a:lvl3pPr marL="0" lvl="2" indent="0" algn="ctr">
              <a:spcBef>
                <a:spcPts val="0"/>
              </a:spcBef>
              <a:buNone/>
              <a:defRPr sz="2800" b="0" i="0">
                <a:solidFill>
                  <a:schemeClr val="lt1"/>
                </a:solidFill>
                <a:latin typeface="Century Gothic"/>
                <a:ea typeface="Century Gothic"/>
                <a:cs typeface="Century Gothic"/>
                <a:sym typeface="Century Gothic"/>
              </a:defRPr>
            </a:lvl3pPr>
            <a:lvl4pPr marL="0" lvl="3" indent="0" algn="ctr">
              <a:spcBef>
                <a:spcPts val="0"/>
              </a:spcBef>
              <a:buNone/>
              <a:defRPr sz="2800" b="0" i="0">
                <a:solidFill>
                  <a:schemeClr val="lt1"/>
                </a:solidFill>
                <a:latin typeface="Century Gothic"/>
                <a:ea typeface="Century Gothic"/>
                <a:cs typeface="Century Gothic"/>
                <a:sym typeface="Century Gothic"/>
              </a:defRPr>
            </a:lvl4pPr>
            <a:lvl5pPr marL="0" lvl="4" indent="0" algn="ctr">
              <a:spcBef>
                <a:spcPts val="0"/>
              </a:spcBef>
              <a:buNone/>
              <a:defRPr sz="2800" b="0" i="0">
                <a:solidFill>
                  <a:schemeClr val="lt1"/>
                </a:solidFill>
                <a:latin typeface="Century Gothic"/>
                <a:ea typeface="Century Gothic"/>
                <a:cs typeface="Century Gothic"/>
                <a:sym typeface="Century Gothic"/>
              </a:defRPr>
            </a:lvl5pPr>
            <a:lvl6pPr marL="0" lvl="5" indent="0" algn="ctr">
              <a:spcBef>
                <a:spcPts val="0"/>
              </a:spcBef>
              <a:buNone/>
              <a:defRPr sz="2800" b="0" i="0">
                <a:solidFill>
                  <a:schemeClr val="lt1"/>
                </a:solidFill>
                <a:latin typeface="Century Gothic"/>
                <a:ea typeface="Century Gothic"/>
                <a:cs typeface="Century Gothic"/>
                <a:sym typeface="Century Gothic"/>
              </a:defRPr>
            </a:lvl6pPr>
            <a:lvl7pPr marL="0" lvl="6" indent="0" algn="ctr">
              <a:spcBef>
                <a:spcPts val="0"/>
              </a:spcBef>
              <a:buNone/>
              <a:defRPr sz="2800" b="0" i="0">
                <a:solidFill>
                  <a:schemeClr val="lt1"/>
                </a:solidFill>
                <a:latin typeface="Century Gothic"/>
                <a:ea typeface="Century Gothic"/>
                <a:cs typeface="Century Gothic"/>
                <a:sym typeface="Century Gothic"/>
              </a:defRPr>
            </a:lvl7pPr>
            <a:lvl8pPr marL="0" lvl="7" indent="0" algn="ctr">
              <a:spcBef>
                <a:spcPts val="0"/>
              </a:spcBef>
              <a:buNone/>
              <a:defRPr sz="2800" b="0" i="0">
                <a:solidFill>
                  <a:schemeClr val="lt1"/>
                </a:solidFill>
                <a:latin typeface="Century Gothic"/>
                <a:ea typeface="Century Gothic"/>
                <a:cs typeface="Century Gothic"/>
                <a:sym typeface="Century Gothic"/>
              </a:defRPr>
            </a:lvl8pPr>
            <a:lvl9pPr marL="0" lvl="8" indent="0" algn="ctr">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7"/>
          <p:cNvSpPr txBox="1">
            <a:spLocks noGrp="1"/>
          </p:cNvSpPr>
          <p:nvPr>
            <p:ph type="body" idx="1"/>
          </p:nvPr>
        </p:nvSpPr>
        <p:spPr>
          <a:xfrm>
            <a:off x="866440" y="2494298"/>
            <a:ext cx="3636980" cy="75929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8" name="Google Shape;98;p17"/>
          <p:cNvSpPr txBox="1">
            <a:spLocks noGrp="1"/>
          </p:cNvSpPr>
          <p:nvPr>
            <p:ph type="body" idx="2"/>
          </p:nvPr>
        </p:nvSpPr>
        <p:spPr>
          <a:xfrm>
            <a:off x="866439" y="3253588"/>
            <a:ext cx="3636981" cy="276621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7"/>
          <p:cNvSpPr txBox="1">
            <a:spLocks noGrp="1"/>
          </p:cNvSpPr>
          <p:nvPr>
            <p:ph type="body" idx="3"/>
          </p:nvPr>
        </p:nvSpPr>
        <p:spPr>
          <a:xfrm>
            <a:off x="4640581" y="2489200"/>
            <a:ext cx="3636979" cy="75929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0" name="Google Shape;100;p17"/>
          <p:cNvSpPr txBox="1">
            <a:spLocks noGrp="1"/>
          </p:cNvSpPr>
          <p:nvPr>
            <p:ph type="body" idx="4"/>
          </p:nvPr>
        </p:nvSpPr>
        <p:spPr>
          <a:xfrm>
            <a:off x="4640581" y="3248490"/>
            <a:ext cx="3636980" cy="277131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1" name="Google Shape;101;p17"/>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7"/>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a:solidFill>
                  <a:schemeClr val="lt1"/>
                </a:solidFill>
                <a:latin typeface="Century Gothic"/>
                <a:ea typeface="Century Gothic"/>
                <a:cs typeface="Century Gothic"/>
                <a:sym typeface="Century Gothic"/>
              </a:defRPr>
            </a:lvl1pPr>
            <a:lvl2pPr marL="0" lvl="1" indent="0" algn="ctr">
              <a:spcBef>
                <a:spcPts val="0"/>
              </a:spcBef>
              <a:buNone/>
              <a:defRPr sz="2800" b="0" i="0">
                <a:solidFill>
                  <a:schemeClr val="lt1"/>
                </a:solidFill>
                <a:latin typeface="Century Gothic"/>
                <a:ea typeface="Century Gothic"/>
                <a:cs typeface="Century Gothic"/>
                <a:sym typeface="Century Gothic"/>
              </a:defRPr>
            </a:lvl2pPr>
            <a:lvl3pPr marL="0" lvl="2" indent="0" algn="ctr">
              <a:spcBef>
                <a:spcPts val="0"/>
              </a:spcBef>
              <a:buNone/>
              <a:defRPr sz="2800" b="0" i="0">
                <a:solidFill>
                  <a:schemeClr val="lt1"/>
                </a:solidFill>
                <a:latin typeface="Century Gothic"/>
                <a:ea typeface="Century Gothic"/>
                <a:cs typeface="Century Gothic"/>
                <a:sym typeface="Century Gothic"/>
              </a:defRPr>
            </a:lvl3pPr>
            <a:lvl4pPr marL="0" lvl="3" indent="0" algn="ctr">
              <a:spcBef>
                <a:spcPts val="0"/>
              </a:spcBef>
              <a:buNone/>
              <a:defRPr sz="2800" b="0" i="0">
                <a:solidFill>
                  <a:schemeClr val="lt1"/>
                </a:solidFill>
                <a:latin typeface="Century Gothic"/>
                <a:ea typeface="Century Gothic"/>
                <a:cs typeface="Century Gothic"/>
                <a:sym typeface="Century Gothic"/>
              </a:defRPr>
            </a:lvl4pPr>
            <a:lvl5pPr marL="0" lvl="4" indent="0" algn="ctr">
              <a:spcBef>
                <a:spcPts val="0"/>
              </a:spcBef>
              <a:buNone/>
              <a:defRPr sz="2800" b="0" i="0">
                <a:solidFill>
                  <a:schemeClr val="lt1"/>
                </a:solidFill>
                <a:latin typeface="Century Gothic"/>
                <a:ea typeface="Century Gothic"/>
                <a:cs typeface="Century Gothic"/>
                <a:sym typeface="Century Gothic"/>
              </a:defRPr>
            </a:lvl5pPr>
            <a:lvl6pPr marL="0" lvl="5" indent="0" algn="ctr">
              <a:spcBef>
                <a:spcPts val="0"/>
              </a:spcBef>
              <a:buNone/>
              <a:defRPr sz="2800" b="0" i="0">
                <a:solidFill>
                  <a:schemeClr val="lt1"/>
                </a:solidFill>
                <a:latin typeface="Century Gothic"/>
                <a:ea typeface="Century Gothic"/>
                <a:cs typeface="Century Gothic"/>
                <a:sym typeface="Century Gothic"/>
              </a:defRPr>
            </a:lvl6pPr>
            <a:lvl7pPr marL="0" lvl="6" indent="0" algn="ctr">
              <a:spcBef>
                <a:spcPts val="0"/>
              </a:spcBef>
              <a:buNone/>
              <a:defRPr sz="2800" b="0" i="0">
                <a:solidFill>
                  <a:schemeClr val="lt1"/>
                </a:solidFill>
                <a:latin typeface="Century Gothic"/>
                <a:ea typeface="Century Gothic"/>
                <a:cs typeface="Century Gothic"/>
                <a:sym typeface="Century Gothic"/>
              </a:defRPr>
            </a:lvl7pPr>
            <a:lvl8pPr marL="0" lvl="7" indent="0" algn="ctr">
              <a:spcBef>
                <a:spcPts val="0"/>
              </a:spcBef>
              <a:buNone/>
              <a:defRPr sz="2800" b="0" i="0">
                <a:solidFill>
                  <a:schemeClr val="lt1"/>
                </a:solidFill>
                <a:latin typeface="Century Gothic"/>
                <a:ea typeface="Century Gothic"/>
                <a:cs typeface="Century Gothic"/>
                <a:sym typeface="Century Gothic"/>
              </a:defRPr>
            </a:lvl8pPr>
            <a:lvl9pPr marL="0" lvl="8" indent="0" algn="ctr">
              <a:spcBef>
                <a:spcPts val="0"/>
              </a:spcBef>
              <a:buNone/>
              <a:defRPr sz="2800" b="0" i="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8"/>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8"/>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9"/>
        <p:cNvGrpSpPr/>
        <p:nvPr/>
      </p:nvGrpSpPr>
      <p:grpSpPr>
        <a:xfrm>
          <a:off x="0" y="0"/>
          <a:ext cx="0" cy="0"/>
          <a:chOff x="0" y="0"/>
          <a:chExt cx="0" cy="0"/>
        </a:xfrm>
      </p:grpSpPr>
      <p:grpSp>
        <p:nvGrpSpPr>
          <p:cNvPr id="110" name="Google Shape;110;p19"/>
          <p:cNvGrpSpPr/>
          <p:nvPr/>
        </p:nvGrpSpPr>
        <p:grpSpPr>
          <a:xfrm>
            <a:off x="0" y="0"/>
            <a:ext cx="9144000" cy="6860799"/>
            <a:chOff x="0" y="0"/>
            <a:chExt cx="9144000" cy="6860799"/>
          </a:xfrm>
        </p:grpSpPr>
        <p:sp>
          <p:nvSpPr>
            <p:cNvPr id="111" name="Google Shape;111;p19"/>
            <p:cNvSpPr/>
            <p:nvPr/>
          </p:nvSpPr>
          <p:spPr>
            <a:xfrm>
              <a:off x="0" y="0"/>
              <a:ext cx="9118832" cy="6858000"/>
            </a:xfrm>
            <a:prstGeom prst="rect">
              <a:avLst/>
            </a:prstGeom>
            <a:blipFill rotWithShape="1">
              <a:blip r:embed="rId2">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rot="-5912394">
              <a:off x="2769747" y="1458373"/>
              <a:ext cx="2377690" cy="317748"/>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5283673" y="402165"/>
              <a:ext cx="3465769"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rot="-5400000">
              <a:off x="2548536" y="1765596"/>
              <a:ext cx="5995993" cy="3326809"/>
            </a:xfrm>
            <a:custGeom>
              <a:avLst/>
              <a:gdLst/>
              <a:ahLst/>
              <a:cxnLst/>
              <a:rect l="l" t="t" r="r" b="b"/>
              <a:pathLst>
                <a:path w="4960" h="2752" extrusionOk="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20" name="Google Shape;120;p19"/>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21" name="Google Shape;121;p19"/>
          <p:cNvSpPr txBox="1">
            <a:spLocks noGrp="1"/>
          </p:cNvSpPr>
          <p:nvPr>
            <p:ph type="title"/>
          </p:nvPr>
        </p:nvSpPr>
        <p:spPr>
          <a:xfrm>
            <a:off x="866440" y="1447800"/>
            <a:ext cx="2712589" cy="14955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9"/>
          <p:cNvSpPr txBox="1">
            <a:spLocks noGrp="1"/>
          </p:cNvSpPr>
          <p:nvPr>
            <p:ph type="body" idx="1"/>
          </p:nvPr>
        </p:nvSpPr>
        <p:spPr>
          <a:xfrm>
            <a:off x="4568927" y="1441182"/>
            <a:ext cx="3632850"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9"/>
          <p:cNvSpPr txBox="1">
            <a:spLocks noGrp="1"/>
          </p:cNvSpPr>
          <p:nvPr>
            <p:ph type="body" idx="2"/>
          </p:nvPr>
        </p:nvSpPr>
        <p:spPr>
          <a:xfrm>
            <a:off x="866440" y="3086845"/>
            <a:ext cx="2712589" cy="29380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4" name="Google Shape;124;p19"/>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9"/>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0"/>
          <p:cNvGrpSpPr/>
          <p:nvPr/>
        </p:nvGrpSpPr>
        <p:grpSpPr>
          <a:xfrm>
            <a:off x="0" y="0"/>
            <a:ext cx="9144000" cy="6860799"/>
            <a:chOff x="0" y="0"/>
            <a:chExt cx="9144000" cy="6860799"/>
          </a:xfrm>
        </p:grpSpPr>
        <p:sp>
          <p:nvSpPr>
            <p:cNvPr id="11" name="Google Shape;11;p10"/>
            <p:cNvSpPr/>
            <p:nvPr/>
          </p:nvSpPr>
          <p:spPr>
            <a:xfrm>
              <a:off x="0" y="0"/>
              <a:ext cx="9118832" cy="6858000"/>
            </a:xfrm>
            <a:prstGeom prst="rect">
              <a:avLst/>
            </a:prstGeom>
            <a:blipFill rotWithShape="1">
              <a:blip r:embed="rId19">
                <a:alphaModFix/>
              </a:blip>
              <a:stretch>
                <a:fillRect l="-16712" r="-1698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6299432" y="1676400"/>
              <a:ext cx="2819400" cy="2819400"/>
            </a:xfrm>
            <a:prstGeom prst="ellipse">
              <a:avLst/>
            </a:prstGeom>
            <a:gradFill>
              <a:gsLst>
                <a:gs pos="0">
                  <a:srgbClr val="75CEEC">
                    <a:alpha val="6666"/>
                  </a:srgbClr>
                </a:gs>
                <a:gs pos="36000">
                  <a:srgbClr val="75CEEC">
                    <a:alpha val="5882"/>
                  </a:srgbClr>
                </a:gs>
                <a:gs pos="69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0" y="2667000"/>
              <a:ext cx="4191000" cy="4191000"/>
            </a:xfrm>
            <a:prstGeom prst="ellipse">
              <a:avLst/>
            </a:prstGeom>
            <a:gradFill>
              <a:gsLst>
                <a:gs pos="0">
                  <a:srgbClr val="75CEEC">
                    <a:alpha val="10980"/>
                  </a:srgbClr>
                </a:gs>
                <a:gs pos="36000">
                  <a:srgbClr val="75CEEC">
                    <a:alpha val="9803"/>
                  </a:srgbClr>
                </a:gs>
                <a:gs pos="75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0"/>
            <p:cNvSpPr/>
            <p:nvPr/>
          </p:nvSpPr>
          <p:spPr>
            <a:xfrm>
              <a:off x="5689832" y="0"/>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0"/>
            <p:cNvSpPr/>
            <p:nvPr/>
          </p:nvSpPr>
          <p:spPr>
            <a:xfrm>
              <a:off x="6299432" y="5870199"/>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0"/>
            <p:cNvSpPr/>
            <p:nvPr/>
          </p:nvSpPr>
          <p:spPr>
            <a:xfrm>
              <a:off x="0" y="2895600"/>
              <a:ext cx="2362200" cy="2362200"/>
            </a:xfrm>
            <a:prstGeom prst="ellipse">
              <a:avLst/>
            </a:prstGeom>
            <a:gradFill>
              <a:gsLst>
                <a:gs pos="0">
                  <a:srgbClr val="75CEEC">
                    <a:alpha val="7843"/>
                  </a:srgbClr>
                </a:gs>
                <a:gs pos="36000">
                  <a:srgbClr val="75CEEC">
                    <a:alpha val="7843"/>
                  </a:srgbClr>
                </a:gs>
                <a:gs pos="72000">
                  <a:srgbClr val="75CEEC">
                    <a:alpha val="0"/>
                  </a:srgbClr>
                </a:gs>
                <a:gs pos="100000">
                  <a:srgbClr val="75CEE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0"/>
            <p:cNvSpPr/>
            <p:nvPr/>
          </p:nvSpPr>
          <p:spPr>
            <a:xfrm rot="-589932">
              <a:off x="6359946" y="1790293"/>
              <a:ext cx="2377690" cy="317748"/>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0"/>
            <p:cNvSpPr/>
            <p:nvPr/>
          </p:nvSpPr>
          <p:spPr>
            <a:xfrm>
              <a:off x="485023" y="1856450"/>
              <a:ext cx="8173954" cy="4535226"/>
            </a:xfrm>
            <a:custGeom>
              <a:avLst/>
              <a:gdLst/>
              <a:ahLst/>
              <a:cxnLst/>
              <a:rect l="l" t="t" r="r" b="b"/>
              <a:pathLst>
                <a:path w="4960" h="2752" extrusionOk="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9" name="Google Shape;19;p10"/>
            <p:cNvSpPr/>
            <p:nvPr/>
          </p:nvSpPr>
          <p:spPr>
            <a:xfrm>
              <a:off x="0" y="0"/>
              <a:ext cx="9144000" cy="6858000"/>
            </a:xfrm>
            <a:custGeom>
              <a:avLst/>
              <a:gdLst/>
              <a:ahLst/>
              <a:cxnLst/>
              <a:rect l="l" t="t" r="r" b="b"/>
              <a:pathLst>
                <a:path w="5760" h="4320" extrusionOk="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0" name="Google Shape;20;p10"/>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200"/>
              <a:buFont typeface="Century Gothic"/>
              <a:buNone/>
              <a:defRPr sz="3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1" name="Google Shape;21;p10"/>
          <p:cNvSpPr txBox="1">
            <a:spLocks noGrp="1"/>
          </p:cNvSpPr>
          <p:nvPr>
            <p:ph type="body" idx="1"/>
          </p:nvPr>
        </p:nvSpPr>
        <p:spPr>
          <a:xfrm>
            <a:off x="866441" y="2489200"/>
            <a:ext cx="6343201" cy="35306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2" name="Google Shape;22;p10"/>
          <p:cNvSpPr txBox="1">
            <a:spLocks noGrp="1"/>
          </p:cNvSpPr>
          <p:nvPr>
            <p:ph type="dt" idx="10"/>
          </p:nvPr>
        </p:nvSpPr>
        <p:spPr>
          <a:xfrm>
            <a:off x="7539638" y="6365499"/>
            <a:ext cx="990599" cy="228659"/>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3" name="Google Shape;23;p10"/>
          <p:cNvSpPr txBox="1">
            <a:spLocks noGrp="1"/>
          </p:cNvSpPr>
          <p:nvPr>
            <p:ph type="ftr" idx="11"/>
          </p:nvPr>
        </p:nvSpPr>
        <p:spPr>
          <a:xfrm>
            <a:off x="590843" y="6365498"/>
            <a:ext cx="3859795" cy="2286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4" name="Google Shape;24;p10"/>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0"/>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
          <p:cNvSpPr txBox="1">
            <a:spLocks noGrp="1"/>
          </p:cNvSpPr>
          <p:nvPr>
            <p:ph type="title"/>
          </p:nvPr>
        </p:nvSpPr>
        <p:spPr>
          <a:xfrm>
            <a:off x="1799230" y="927098"/>
            <a:ext cx="5410412" cy="7098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800"/>
              <a:buFont typeface="Century Gothic"/>
              <a:buNone/>
            </a:pPr>
            <a:r>
              <a:rPr lang="en-US" sz="2800" b="1">
                <a:solidFill>
                  <a:srgbClr val="FF0000"/>
                </a:solidFill>
              </a:rPr>
              <a:t>Srinivas Institute of Technology</a:t>
            </a:r>
            <a:r>
              <a:rPr lang="en-US" sz="2000"/>
              <a:t/>
            </a:r>
            <a:br>
              <a:rPr lang="en-US" sz="2000"/>
            </a:br>
            <a:r>
              <a:rPr lang="en-US" sz="2000"/>
              <a:t>Valachil, Merlapadavu, Mangaluru - </a:t>
            </a:r>
            <a:r>
              <a:rPr lang="en-US" sz="1600"/>
              <a:t>574143</a:t>
            </a:r>
            <a:r>
              <a:rPr lang="en-US"/>
              <a:t/>
            </a:r>
            <a:br>
              <a:rPr lang="en-US"/>
            </a:br>
            <a:r>
              <a:rPr lang="en-US"/>
              <a:t>         </a:t>
            </a:r>
            <a:r>
              <a:rPr lang="en-US" sz="1800"/>
              <a:t>Accredited by NAAC</a:t>
            </a:r>
            <a:endParaRPr/>
          </a:p>
        </p:txBody>
      </p:sp>
      <p:sp>
        <p:nvSpPr>
          <p:cNvPr id="261" name="Google Shape;261;p1"/>
          <p:cNvSpPr txBox="1">
            <a:spLocks noGrp="1"/>
          </p:cNvSpPr>
          <p:nvPr>
            <p:ph type="body" idx="1"/>
          </p:nvPr>
        </p:nvSpPr>
        <p:spPr>
          <a:xfrm>
            <a:off x="875500" y="2308025"/>
            <a:ext cx="7551000" cy="4258200"/>
          </a:xfrm>
          <a:prstGeom prst="rect">
            <a:avLst/>
          </a:prstGeom>
          <a:noFill/>
          <a:ln>
            <a:noFill/>
          </a:ln>
        </p:spPr>
        <p:txBody>
          <a:bodyPr spcFirstLastPara="1" wrap="square" lIns="91425" tIns="45700" rIns="91425" bIns="45700" anchor="t" anchorCtr="0">
            <a:normAutofit lnSpcReduction="10000"/>
          </a:bodyPr>
          <a:lstStyle/>
          <a:p>
            <a:pPr marL="342900" lvl="0" indent="-342900" algn="ctr" rtl="0">
              <a:spcBef>
                <a:spcPts val="0"/>
              </a:spcBef>
              <a:spcAft>
                <a:spcPts val="0"/>
              </a:spcAft>
              <a:buSzPts val="1520"/>
              <a:buNone/>
            </a:pPr>
            <a:r>
              <a:rPr lang="en-US" sz="1900" b="1" dirty="0">
                <a:solidFill>
                  <a:srgbClr val="00B0F0"/>
                </a:solidFill>
              </a:rPr>
              <a:t>Department of Computer Science and Engineering</a:t>
            </a:r>
            <a:endParaRPr dirty="0"/>
          </a:p>
          <a:p>
            <a:pPr marL="342900" lvl="0" indent="-342900" algn="ctr" rtl="0">
              <a:spcBef>
                <a:spcPts val="1000"/>
              </a:spcBef>
              <a:spcAft>
                <a:spcPts val="0"/>
              </a:spcAft>
              <a:buSzPts val="2400"/>
              <a:buNone/>
            </a:pPr>
            <a:endParaRPr sz="3000" b="1" dirty="0">
              <a:solidFill>
                <a:srgbClr val="7030A0"/>
              </a:solidFill>
            </a:endParaRPr>
          </a:p>
          <a:p>
            <a:pPr marL="342900" lvl="0" indent="-342900" algn="ctr" rtl="0">
              <a:spcBef>
                <a:spcPts val="1000"/>
              </a:spcBef>
              <a:spcAft>
                <a:spcPts val="0"/>
              </a:spcAft>
              <a:buSzPts val="2400"/>
              <a:buNone/>
            </a:pPr>
            <a:r>
              <a:rPr lang="en-US" sz="3000" b="1" dirty="0">
                <a:solidFill>
                  <a:srgbClr val="7030A0"/>
                </a:solidFill>
                <a:latin typeface="Arial"/>
                <a:ea typeface="Arial"/>
                <a:cs typeface="Arial"/>
                <a:sym typeface="Arial"/>
              </a:rPr>
              <a:t>Blockchain Based Secured Supply Chain Management</a:t>
            </a:r>
            <a:endParaRPr dirty="0">
              <a:latin typeface="Arial"/>
              <a:ea typeface="Arial"/>
              <a:cs typeface="Arial"/>
              <a:sym typeface="Arial"/>
            </a:endParaRPr>
          </a:p>
          <a:p>
            <a:pPr marL="342900" lvl="0" indent="-342900" algn="ctr" rtl="0">
              <a:spcBef>
                <a:spcPts val="1000"/>
              </a:spcBef>
              <a:spcAft>
                <a:spcPts val="0"/>
              </a:spcAft>
              <a:buSzPts val="1440"/>
              <a:buNone/>
            </a:pPr>
            <a:r>
              <a:rPr lang="en-US" sz="2100" dirty="0">
                <a:latin typeface="Times New Roman"/>
                <a:ea typeface="Times New Roman"/>
                <a:cs typeface="Times New Roman"/>
                <a:sym typeface="Times New Roman"/>
              </a:rPr>
              <a:t>Domain: Blockchain</a:t>
            </a:r>
            <a:endParaRPr sz="2100" dirty="0">
              <a:latin typeface="Times New Roman"/>
              <a:ea typeface="Times New Roman"/>
              <a:cs typeface="Times New Roman"/>
              <a:sym typeface="Times New Roman"/>
            </a:endParaRPr>
          </a:p>
          <a:p>
            <a:pPr marL="342900" lvl="0" indent="-342900" algn="ctr" rtl="0">
              <a:spcBef>
                <a:spcPts val="1000"/>
              </a:spcBef>
              <a:spcAft>
                <a:spcPts val="0"/>
              </a:spcAft>
              <a:buSzPts val="1440"/>
              <a:buNone/>
            </a:pPr>
            <a:endParaRPr b="1" dirty="0"/>
          </a:p>
          <a:p>
            <a:pPr marL="342900" lvl="0" indent="-342900" algn="ctr" rtl="0">
              <a:spcBef>
                <a:spcPts val="1000"/>
              </a:spcBef>
              <a:spcAft>
                <a:spcPts val="0"/>
              </a:spcAft>
              <a:buSzPts val="1440"/>
              <a:buNone/>
            </a:pPr>
            <a:endParaRPr b="1" dirty="0"/>
          </a:p>
          <a:p>
            <a:pPr marL="342900" lvl="0" indent="-342900" algn="ctr">
              <a:lnSpc>
                <a:spcPct val="110000"/>
              </a:lnSpc>
              <a:buClr>
                <a:schemeClr val="dk1"/>
              </a:buClr>
              <a:buNone/>
            </a:pPr>
            <a:r>
              <a:rPr lang="en-US" dirty="0">
                <a:latin typeface="Times New Roman"/>
                <a:ea typeface="Times New Roman"/>
                <a:cs typeface="Times New Roman"/>
                <a:sym typeface="Times New Roman"/>
              </a:rPr>
              <a:t>Internship Presentation by			</a:t>
            </a:r>
            <a:r>
              <a:rPr lang="en-US" dirty="0" smtClean="0">
                <a:latin typeface="Times New Roman"/>
                <a:ea typeface="Times New Roman"/>
                <a:cs typeface="Times New Roman"/>
                <a:sym typeface="Times New Roman"/>
              </a:rPr>
              <a:t> </a:t>
            </a:r>
            <a:r>
              <a:rPr lang="en-US" dirty="0" smtClean="0">
                <a:latin typeface="Times New Roman"/>
                <a:ea typeface="Times New Roman"/>
                <a:cs typeface="Times New Roman"/>
                <a:sym typeface="Times New Roman"/>
              </a:rPr>
              <a:t>           Under </a:t>
            </a:r>
            <a:r>
              <a:rPr lang="en-US" dirty="0" smtClean="0">
                <a:latin typeface="Times New Roman"/>
                <a:ea typeface="Times New Roman"/>
                <a:cs typeface="Times New Roman"/>
                <a:sym typeface="Times New Roman"/>
              </a:rPr>
              <a:t>the Guidance of</a:t>
            </a:r>
            <a:endParaRPr dirty="0">
              <a:latin typeface="Times New Roman"/>
              <a:ea typeface="Times New Roman"/>
              <a:cs typeface="Times New Roman"/>
              <a:sym typeface="Times New Roman"/>
            </a:endParaRPr>
          </a:p>
          <a:p>
            <a:pPr marL="342900" lvl="0" indent="-342900" algn="ctr">
              <a:lnSpc>
                <a:spcPct val="110000"/>
              </a:lnSpc>
              <a:buClr>
                <a:schemeClr val="dk1"/>
              </a:buClr>
              <a:buNone/>
            </a:pPr>
            <a:r>
              <a:rPr lang="en-US" b="1" dirty="0" err="1">
                <a:latin typeface="Times New Roman"/>
                <a:ea typeface="Times New Roman"/>
                <a:cs typeface="Times New Roman"/>
                <a:sym typeface="Times New Roman"/>
              </a:rPr>
              <a:t>Ritik</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Ranjan</a:t>
            </a:r>
            <a:r>
              <a:rPr lang="en-US" b="1"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	</a:t>
            </a:r>
            <a:r>
              <a:rPr lang="en-US" b="1" dirty="0" smtClean="0">
                <a:latin typeface="Times New Roman"/>
                <a:ea typeface="Times New Roman"/>
                <a:cs typeface="Times New Roman"/>
                <a:sym typeface="Times New Roman"/>
              </a:rPr>
              <a:t>      </a:t>
            </a:r>
            <a:r>
              <a:rPr lang="en-US" b="1" dirty="0" smtClean="0">
                <a:latin typeface="Times New Roman"/>
                <a:ea typeface="Times New Roman"/>
                <a:cs typeface="Times New Roman"/>
                <a:sym typeface="Times New Roman"/>
              </a:rPr>
              <a:t>Prof. </a:t>
            </a:r>
            <a:r>
              <a:rPr lang="en-US" b="1" dirty="0" err="1" smtClean="0">
                <a:latin typeface="Times New Roman"/>
                <a:ea typeface="Times New Roman"/>
                <a:cs typeface="Times New Roman"/>
                <a:sym typeface="Times New Roman"/>
              </a:rPr>
              <a:t>Shreya</a:t>
            </a:r>
            <a:r>
              <a:rPr lang="en-US" b="1" dirty="0" smtClean="0">
                <a:latin typeface="Times New Roman"/>
                <a:ea typeface="Times New Roman"/>
                <a:cs typeface="Times New Roman"/>
                <a:sym typeface="Times New Roman"/>
              </a:rPr>
              <a:t> S </a:t>
            </a:r>
            <a:r>
              <a:rPr lang="en-US" b="1" dirty="0">
                <a:latin typeface="Times New Roman"/>
                <a:ea typeface="Times New Roman"/>
                <a:cs typeface="Times New Roman"/>
                <a:sym typeface="Times New Roman"/>
              </a:rPr>
              <a:t>	</a:t>
            </a:r>
            <a:r>
              <a:rPr lang="en-US" b="1" dirty="0" smtClean="0">
                <a:latin typeface="Times New Roman"/>
                <a:ea typeface="Times New Roman"/>
                <a:cs typeface="Times New Roman"/>
                <a:sym typeface="Times New Roman"/>
              </a:rPr>
              <a:t>   </a:t>
            </a:r>
            <a:endParaRPr lang="en-US" b="1" dirty="0" smtClean="0">
              <a:latin typeface="Times New Roman"/>
              <a:ea typeface="Times New Roman"/>
              <a:cs typeface="Times New Roman"/>
              <a:sym typeface="Times New Roman"/>
            </a:endParaRPr>
          </a:p>
          <a:p>
            <a:pPr marL="342900" lvl="0" indent="-342900">
              <a:buClr>
                <a:schemeClr val="dk1"/>
              </a:buClr>
              <a:buNone/>
            </a:pPr>
            <a:r>
              <a:rPr lang="en-US" b="1" dirty="0" smtClean="0">
                <a:latin typeface="Times New Roman"/>
                <a:ea typeface="Times New Roman"/>
                <a:cs typeface="Times New Roman"/>
                <a:sym typeface="Times New Roman"/>
              </a:rPr>
              <a:t>         4SN20CS060 </a:t>
            </a:r>
            <a:r>
              <a:rPr lang="en-US" b="1" dirty="0" smtClean="0">
                <a:latin typeface="Times New Roman"/>
                <a:ea typeface="Times New Roman"/>
                <a:cs typeface="Times New Roman"/>
                <a:sym typeface="Times New Roman"/>
              </a:rPr>
              <a:t>				</a:t>
            </a:r>
            <a:endParaRPr b="1" dirty="0">
              <a:latin typeface="Times New Roman"/>
              <a:ea typeface="Times New Roman"/>
              <a:cs typeface="Times New Roman"/>
              <a:sym typeface="Times New Roman"/>
            </a:endParaRPr>
          </a:p>
        </p:txBody>
      </p:sp>
      <p:pic>
        <p:nvPicPr>
          <p:cNvPr id="262" name="Google Shape;262;p1" descr="C:\Users\HOD Mech\Desktop\New Picture.bmp"/>
          <p:cNvPicPr preferRelativeResize="0"/>
          <p:nvPr/>
        </p:nvPicPr>
        <p:blipFill rotWithShape="1">
          <a:blip r:embed="rId3">
            <a:alphaModFix/>
          </a:blip>
          <a:srcRect/>
          <a:stretch/>
        </p:blipFill>
        <p:spPr>
          <a:xfrm>
            <a:off x="762000" y="381000"/>
            <a:ext cx="1037230" cy="1076742"/>
          </a:xfrm>
          <a:prstGeom prst="rect">
            <a:avLst/>
          </a:prstGeom>
          <a:noFill/>
          <a:ln>
            <a:noFill/>
          </a:ln>
        </p:spPr>
      </p:pic>
      <p:pic>
        <p:nvPicPr>
          <p:cNvPr id="263" name="Google Shape;263;p1"/>
          <p:cNvPicPr preferRelativeResize="0"/>
          <p:nvPr/>
        </p:nvPicPr>
        <p:blipFill>
          <a:blip r:embed="rId4">
            <a:alphaModFix/>
          </a:blip>
          <a:stretch>
            <a:fillRect/>
          </a:stretch>
        </p:blipFill>
        <p:spPr>
          <a:xfrm>
            <a:off x="7122450" y="304812"/>
            <a:ext cx="2030232" cy="135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9"/>
          <p:cNvSpPr txBox="1">
            <a:spLocks noGrp="1"/>
          </p:cNvSpPr>
          <p:nvPr>
            <p:ph type="body" idx="1"/>
          </p:nvPr>
        </p:nvSpPr>
        <p:spPr>
          <a:xfrm>
            <a:off x="0" y="2489200"/>
            <a:ext cx="8153400" cy="2921000"/>
          </a:xfrm>
          <a:prstGeom prst="rect">
            <a:avLst/>
          </a:prstGeom>
          <a:noFill/>
          <a:ln>
            <a:noFill/>
          </a:ln>
        </p:spPr>
        <p:txBody>
          <a:bodyPr spcFirstLastPara="1" wrap="square" lIns="91425" tIns="45700" rIns="91425" bIns="45700" anchor="t" anchorCtr="0">
            <a:normAutofit/>
          </a:bodyPr>
          <a:lstStyle/>
          <a:p>
            <a:pPr marL="731520" lvl="2" indent="0" algn="l" rtl="0">
              <a:spcBef>
                <a:spcPts val="0"/>
              </a:spcBef>
              <a:spcAft>
                <a:spcPts val="0"/>
              </a:spcAft>
              <a:buSzPts val="3200"/>
              <a:buNone/>
            </a:pPr>
            <a:r>
              <a:rPr lang="en-US" sz="4000">
                <a:solidFill>
                  <a:srgbClr val="002060"/>
                </a:solidFill>
              </a:rPr>
              <a:t>		</a:t>
            </a:r>
            <a:endParaRPr/>
          </a:p>
          <a:p>
            <a:pPr marL="731520" lvl="2" indent="0" algn="ctr" rtl="0">
              <a:spcBef>
                <a:spcPts val="1000"/>
              </a:spcBef>
              <a:spcAft>
                <a:spcPts val="0"/>
              </a:spcAft>
              <a:buSzPts val="4800"/>
              <a:buNone/>
            </a:pPr>
            <a:r>
              <a:rPr lang="en-US" sz="6000">
                <a:solidFill>
                  <a:srgbClr val="C00000"/>
                </a:solidFill>
                <a:latin typeface="Times New Roman"/>
                <a:ea typeface="Times New Roman"/>
                <a:cs typeface="Times New Roman"/>
                <a:sym typeface="Times New Roman"/>
              </a:rPr>
              <a:t>THANK YOU</a:t>
            </a:r>
            <a:endParaRPr sz="6000" b="1">
              <a:solidFill>
                <a:srgbClr val="C00000"/>
              </a:solidFill>
              <a:latin typeface="Times New Roman"/>
              <a:ea typeface="Times New Roman"/>
              <a:cs typeface="Times New Roman"/>
              <a:sym typeface="Times New Roman"/>
            </a:endParaRPr>
          </a:p>
        </p:txBody>
      </p:sp>
      <p:sp>
        <p:nvSpPr>
          <p:cNvPr id="338" name="Google Shape;338;p9"/>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8f76e9b22b_0_6"/>
          <p:cNvSpPr txBox="1">
            <a:spLocks noGrp="1"/>
          </p:cNvSpPr>
          <p:nvPr>
            <p:ph type="title"/>
          </p:nvPr>
        </p:nvSpPr>
        <p:spPr>
          <a:xfrm>
            <a:off x="866440" y="927099"/>
            <a:ext cx="6343200" cy="70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Company Profile:</a:t>
            </a:r>
            <a:endParaRPr/>
          </a:p>
        </p:txBody>
      </p:sp>
      <p:sp>
        <p:nvSpPr>
          <p:cNvPr id="270" name="Google Shape;270;g28f76e9b22b_0_6"/>
          <p:cNvSpPr txBox="1">
            <a:spLocks noGrp="1"/>
          </p:cNvSpPr>
          <p:nvPr>
            <p:ph type="body" idx="1"/>
          </p:nvPr>
        </p:nvSpPr>
        <p:spPr>
          <a:xfrm>
            <a:off x="866450" y="2489200"/>
            <a:ext cx="7505400" cy="4149900"/>
          </a:xfrm>
          <a:prstGeom prst="rect">
            <a:avLst/>
          </a:prstGeom>
        </p:spPr>
        <p:txBody>
          <a:bodyPr spcFirstLastPara="1" wrap="square" lIns="91425" tIns="45700" rIns="91425" bIns="45700" anchor="t" anchorCtr="0">
            <a:normAutofit lnSpcReduction="10000"/>
          </a:bodyPr>
          <a:lstStyle/>
          <a:p>
            <a:pPr marL="0" lvl="0" indent="0" algn="just" rtl="0">
              <a:spcBef>
                <a:spcPts val="1000"/>
              </a:spcBef>
              <a:spcAft>
                <a:spcPts val="0"/>
              </a:spcAft>
              <a:buNone/>
            </a:pPr>
            <a:r>
              <a:rPr lang="en-US" dirty="0">
                <a:latin typeface="Arial"/>
                <a:ea typeface="Arial"/>
                <a:cs typeface="Arial"/>
                <a:sym typeface="Arial"/>
              </a:rPr>
              <a:t>IT Department of NITK established in the year 2000, the Department of Information Technology is the youngest among the 14 departments at NITK </a:t>
            </a:r>
            <a:r>
              <a:rPr lang="en-US" dirty="0" err="1">
                <a:latin typeface="Arial"/>
                <a:ea typeface="Arial"/>
                <a:cs typeface="Arial"/>
                <a:sym typeface="Arial"/>
              </a:rPr>
              <a:t>Surathkal</a:t>
            </a:r>
            <a:r>
              <a:rPr lang="en-US" dirty="0">
                <a:latin typeface="Arial"/>
                <a:ea typeface="Arial"/>
                <a:cs typeface="Arial"/>
                <a:sym typeface="Arial"/>
              </a:rPr>
              <a:t>. Since then, it has grown to be a center for excellence, innovation, and research with dedicated faculty &amp; staff, highly motivated students, state-of-the-art facilities, and an innovative teaching-learning environment.</a:t>
            </a:r>
            <a:endParaRPr dirty="0">
              <a:latin typeface="Arial"/>
              <a:ea typeface="Arial"/>
              <a:cs typeface="Arial"/>
              <a:sym typeface="Arial"/>
            </a:endParaRPr>
          </a:p>
          <a:p>
            <a:pPr marL="0" lvl="0" indent="0" algn="just" rtl="0">
              <a:spcBef>
                <a:spcPts val="1000"/>
              </a:spcBef>
              <a:spcAft>
                <a:spcPts val="0"/>
              </a:spcAft>
              <a:buNone/>
            </a:pPr>
            <a:endParaRPr dirty="0">
              <a:latin typeface="Arial"/>
              <a:ea typeface="Arial"/>
              <a:cs typeface="Arial"/>
              <a:sym typeface="Arial"/>
            </a:endParaRPr>
          </a:p>
          <a:p>
            <a:pPr marL="0" lvl="0" indent="0" algn="l" rtl="0">
              <a:spcBef>
                <a:spcPts val="1000"/>
              </a:spcBef>
              <a:spcAft>
                <a:spcPts val="0"/>
              </a:spcAft>
              <a:buNone/>
            </a:pPr>
            <a:r>
              <a:rPr lang="en-US" b="1" dirty="0">
                <a:latin typeface="Arial"/>
                <a:ea typeface="Arial"/>
                <a:cs typeface="Arial"/>
                <a:sym typeface="Arial"/>
              </a:rPr>
              <a:t>Guide:-</a:t>
            </a:r>
            <a:endParaRPr b="1" dirty="0">
              <a:latin typeface="Arial"/>
              <a:ea typeface="Arial"/>
              <a:cs typeface="Arial"/>
              <a:sym typeface="Arial"/>
            </a:endParaRPr>
          </a:p>
          <a:p>
            <a:pPr marL="0" lvl="0" indent="0" algn="l" rtl="0">
              <a:spcBef>
                <a:spcPts val="1000"/>
              </a:spcBef>
              <a:spcAft>
                <a:spcPts val="0"/>
              </a:spcAft>
              <a:buNone/>
            </a:pPr>
            <a:r>
              <a:rPr lang="en-US" dirty="0">
                <a:latin typeface="Arial"/>
                <a:ea typeface="Arial"/>
                <a:cs typeface="Arial"/>
                <a:sym typeface="Arial"/>
              </a:rPr>
              <a:t>Dr. </a:t>
            </a:r>
            <a:r>
              <a:rPr lang="en-US" dirty="0" err="1">
                <a:latin typeface="Arial"/>
                <a:ea typeface="Arial"/>
                <a:cs typeface="Arial"/>
                <a:sym typeface="Arial"/>
              </a:rPr>
              <a:t>Kiran</a:t>
            </a:r>
            <a:r>
              <a:rPr lang="en-US" dirty="0">
                <a:latin typeface="Arial"/>
                <a:ea typeface="Arial"/>
                <a:cs typeface="Arial"/>
                <a:sym typeface="Arial"/>
              </a:rPr>
              <a:t> M</a:t>
            </a:r>
            <a:endParaRPr dirty="0">
              <a:latin typeface="Arial"/>
              <a:ea typeface="Arial"/>
              <a:cs typeface="Arial"/>
              <a:sym typeface="Arial"/>
            </a:endParaRPr>
          </a:p>
          <a:p>
            <a:pPr marL="0" lvl="0" indent="0" algn="l" rtl="0">
              <a:spcBef>
                <a:spcPts val="1000"/>
              </a:spcBef>
              <a:spcAft>
                <a:spcPts val="0"/>
              </a:spcAft>
              <a:buNone/>
            </a:pPr>
            <a:r>
              <a:rPr lang="en-US" dirty="0">
                <a:latin typeface="Arial"/>
                <a:ea typeface="Arial"/>
                <a:cs typeface="Arial"/>
                <a:sym typeface="Arial"/>
              </a:rPr>
              <a:t>Assistant Professor</a:t>
            </a:r>
            <a:endParaRPr dirty="0">
              <a:latin typeface="Arial"/>
              <a:ea typeface="Arial"/>
              <a:cs typeface="Arial"/>
              <a:sym typeface="Arial"/>
            </a:endParaRPr>
          </a:p>
          <a:p>
            <a:pPr marL="0" lvl="0" indent="0" algn="l" rtl="0">
              <a:spcBef>
                <a:spcPts val="1000"/>
              </a:spcBef>
              <a:spcAft>
                <a:spcPts val="0"/>
              </a:spcAft>
              <a:buNone/>
            </a:pPr>
            <a:r>
              <a:rPr lang="en-US" dirty="0">
                <a:latin typeface="Arial"/>
                <a:ea typeface="Arial"/>
                <a:cs typeface="Arial"/>
                <a:sym typeface="Arial"/>
              </a:rPr>
              <a:t>Department of Information Technology</a:t>
            </a:r>
            <a:endParaRPr dirty="0">
              <a:latin typeface="Arial"/>
              <a:ea typeface="Arial"/>
              <a:cs typeface="Arial"/>
              <a:sym typeface="Arial"/>
            </a:endParaRPr>
          </a:p>
          <a:p>
            <a:pPr marL="0" lvl="0" indent="0" algn="l" rtl="0">
              <a:spcBef>
                <a:spcPts val="1000"/>
              </a:spcBef>
              <a:spcAft>
                <a:spcPts val="0"/>
              </a:spcAft>
              <a:buNone/>
            </a:pPr>
            <a:r>
              <a:rPr lang="en-US" dirty="0">
                <a:latin typeface="Arial"/>
                <a:ea typeface="Arial"/>
                <a:cs typeface="Arial"/>
                <a:sym typeface="Arial"/>
              </a:rPr>
              <a:t>National Institute of Technology Karnataka, </a:t>
            </a:r>
            <a:r>
              <a:rPr lang="en-US" dirty="0" err="1">
                <a:latin typeface="Arial"/>
                <a:ea typeface="Arial"/>
                <a:cs typeface="Arial"/>
                <a:sym typeface="Arial"/>
              </a:rPr>
              <a:t>Surathkal</a:t>
            </a:r>
            <a:endParaRPr dirty="0">
              <a:latin typeface="Arial"/>
              <a:ea typeface="Arial"/>
              <a:cs typeface="Arial"/>
              <a:sym typeface="Arial"/>
            </a:endParaRPr>
          </a:p>
        </p:txBody>
      </p:sp>
      <p:sp>
        <p:nvSpPr>
          <p:cNvPr id="271" name="Google Shape;271;g28f76e9b22b_0_6"/>
          <p:cNvSpPr txBox="1">
            <a:spLocks noGrp="1"/>
          </p:cNvSpPr>
          <p:nvPr>
            <p:ph type="sldNum" idx="12"/>
          </p:nvPr>
        </p:nvSpPr>
        <p:spPr>
          <a:xfrm>
            <a:off x="7678616" y="295730"/>
            <a:ext cx="791400" cy="76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Font typeface="Arial"/>
              <a:buNone/>
            </a:pPr>
            <a:fld id="{00000000-1234-1234-1234-123412341234}" type="slidenum">
              <a:rPr lang="en-US"/>
              <a:pPr marL="0" lvl="0" indent="0" algn="ctr" rtl="0">
                <a:spcBef>
                  <a:spcPts val="0"/>
                </a:spcBef>
                <a:spcAft>
                  <a:spcPts val="0"/>
                </a:spcAft>
                <a:buClr>
                  <a:srgbClr val="000000"/>
                </a:buClr>
                <a:buFont typeface="Arial"/>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00"/>
              </a:buClr>
              <a:buSzPts val="3200"/>
              <a:buFont typeface="Century Gothic"/>
              <a:buNone/>
            </a:pPr>
            <a:r>
              <a:rPr lang="en-US" b="1">
                <a:solidFill>
                  <a:srgbClr val="FFFF00"/>
                </a:solidFill>
              </a:rPr>
              <a:t>  Introduction</a:t>
            </a:r>
            <a:endParaRPr b="1">
              <a:solidFill>
                <a:srgbClr val="FFFF00"/>
              </a:solidFill>
            </a:endParaRPr>
          </a:p>
        </p:txBody>
      </p:sp>
      <p:sp>
        <p:nvSpPr>
          <p:cNvPr id="277" name="Google Shape;277;p2"/>
          <p:cNvSpPr txBox="1">
            <a:spLocks noGrp="1"/>
          </p:cNvSpPr>
          <p:nvPr>
            <p:ph type="body" idx="1"/>
          </p:nvPr>
        </p:nvSpPr>
        <p:spPr>
          <a:xfrm>
            <a:off x="609600" y="2514600"/>
            <a:ext cx="7860324" cy="3733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760"/>
              <a:buNone/>
            </a:pPr>
            <a:r>
              <a:rPr lang="en-US" sz="2200" dirty="0">
                <a:solidFill>
                  <a:srgbClr val="595959"/>
                </a:solidFill>
                <a:latin typeface="Times New Roman"/>
                <a:ea typeface="Times New Roman"/>
                <a:cs typeface="Times New Roman"/>
                <a:sym typeface="Times New Roman"/>
              </a:rPr>
              <a:t>	It is a </a:t>
            </a:r>
            <a:r>
              <a:rPr lang="en-US" sz="2200" dirty="0" err="1">
                <a:solidFill>
                  <a:srgbClr val="595959"/>
                </a:solidFill>
                <a:latin typeface="Times New Roman"/>
                <a:ea typeface="Times New Roman"/>
                <a:cs typeface="Times New Roman"/>
                <a:sym typeface="Times New Roman"/>
              </a:rPr>
              <a:t>blockchain</a:t>
            </a:r>
            <a:r>
              <a:rPr lang="en-US" sz="2200" dirty="0">
                <a:solidFill>
                  <a:srgbClr val="595959"/>
                </a:solidFill>
                <a:latin typeface="Times New Roman"/>
                <a:ea typeface="Times New Roman"/>
                <a:cs typeface="Times New Roman"/>
                <a:sym typeface="Times New Roman"/>
              </a:rPr>
              <a:t>-based supply chain management system revolutionizes traditional practices by providing a decentralized, transparent, and immutable ledger, for tracking goods and services throughout the supply chain. Every transaction and event, from production to distribution, is securely recorded in order, ensuring transparency, traceability, and reliability. With enhanced security and efficiency, stakeholders benefit from improved trust, and streamlined operations, making </a:t>
            </a:r>
            <a:r>
              <a:rPr lang="en-US" sz="2200" dirty="0" err="1">
                <a:solidFill>
                  <a:srgbClr val="595959"/>
                </a:solidFill>
                <a:latin typeface="Times New Roman"/>
                <a:ea typeface="Times New Roman"/>
                <a:cs typeface="Times New Roman"/>
                <a:sym typeface="Times New Roman"/>
              </a:rPr>
              <a:t>blockchain</a:t>
            </a:r>
            <a:r>
              <a:rPr lang="en-US" sz="2200" dirty="0">
                <a:solidFill>
                  <a:srgbClr val="595959"/>
                </a:solidFill>
                <a:latin typeface="Times New Roman"/>
                <a:ea typeface="Times New Roman"/>
                <a:cs typeface="Times New Roman"/>
                <a:sym typeface="Times New Roman"/>
              </a:rPr>
              <a:t> a tool for modern supply chain management.</a:t>
            </a:r>
            <a:endParaRPr sz="2200" dirty="0">
              <a:solidFill>
                <a:srgbClr val="595959"/>
              </a:solidFill>
              <a:latin typeface="Times New Roman"/>
              <a:ea typeface="Times New Roman"/>
              <a:cs typeface="Times New Roman"/>
              <a:sym typeface="Times New Roman"/>
            </a:endParaRPr>
          </a:p>
          <a:p>
            <a:pPr marL="342900" lvl="0" indent="-220980" algn="l" rtl="0">
              <a:spcBef>
                <a:spcPts val="1000"/>
              </a:spcBef>
              <a:spcAft>
                <a:spcPts val="0"/>
              </a:spcAft>
              <a:buSzPts val="1920"/>
              <a:buNone/>
            </a:pPr>
            <a:endParaRPr sz="2400" dirty="0">
              <a:latin typeface="Calibri"/>
              <a:ea typeface="Calibri"/>
              <a:cs typeface="Calibri"/>
              <a:sym typeface="Calibri"/>
            </a:endParaRPr>
          </a:p>
        </p:txBody>
      </p:sp>
      <p:sp>
        <p:nvSpPr>
          <p:cNvPr id="278" name="Google Shape;278;p2"/>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
          <p:cNvSpPr txBox="1">
            <a:spLocks noGrp="1"/>
          </p:cNvSpPr>
          <p:nvPr>
            <p:ph type="title"/>
          </p:nvPr>
        </p:nvSpPr>
        <p:spPr>
          <a:xfrm>
            <a:off x="866441" y="927101"/>
            <a:ext cx="6422004" cy="16927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00"/>
              </a:buClr>
              <a:buSzPts val="3600"/>
              <a:buFont typeface="Century Gothic"/>
              <a:buNone/>
            </a:pPr>
            <a:r>
              <a:rPr lang="en-US" b="1">
                <a:solidFill>
                  <a:srgbClr val="FFFF00"/>
                </a:solidFill>
              </a:rPr>
              <a:t>Aim</a:t>
            </a:r>
            <a:endParaRPr/>
          </a:p>
        </p:txBody>
      </p:sp>
      <p:sp>
        <p:nvSpPr>
          <p:cNvPr id="284" name="Google Shape;284;p3"/>
          <p:cNvSpPr txBox="1">
            <a:spLocks noGrp="1"/>
          </p:cNvSpPr>
          <p:nvPr>
            <p:ph type="body" idx="1"/>
          </p:nvPr>
        </p:nvSpPr>
        <p:spPr>
          <a:xfrm>
            <a:off x="485440" y="2286000"/>
            <a:ext cx="8658560" cy="4343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endParaRPr dirty="0">
              <a:solidFill>
                <a:srgbClr val="FF0000"/>
              </a:solidFill>
            </a:endParaRPr>
          </a:p>
          <a:p>
            <a:pPr marL="0" lvl="0" indent="0" algn="l" rtl="0">
              <a:spcBef>
                <a:spcPts val="1000"/>
              </a:spcBef>
              <a:spcAft>
                <a:spcPts val="0"/>
              </a:spcAft>
              <a:buSzPts val="1440"/>
              <a:buNone/>
            </a:pPr>
            <a:endParaRPr dirty="0"/>
          </a:p>
          <a:p>
            <a:pPr marL="285750" lvl="0" indent="-285750" algn="l" rtl="0">
              <a:spcBef>
                <a:spcPts val="1000"/>
              </a:spcBef>
              <a:spcAft>
                <a:spcPts val="0"/>
              </a:spcAft>
              <a:buSzPts val="1600"/>
              <a:buFont typeface="Noto Sans Symbols"/>
              <a:buChar char="⮚"/>
            </a:pPr>
            <a:r>
              <a:rPr lang="en-US" sz="2000" dirty="0">
                <a:latin typeface="Times New Roman"/>
                <a:ea typeface="Times New Roman"/>
                <a:cs typeface="Times New Roman"/>
                <a:sym typeface="Times New Roman"/>
              </a:rPr>
              <a:t>The aim of this project is to improve how supply chains work by using </a:t>
            </a:r>
            <a:r>
              <a:rPr lang="en-US" sz="2000" dirty="0" err="1">
                <a:latin typeface="Times New Roman"/>
                <a:ea typeface="Times New Roman"/>
                <a:cs typeface="Times New Roman"/>
                <a:sym typeface="Times New Roman"/>
              </a:rPr>
              <a:t>blockchain</a:t>
            </a:r>
            <a:r>
              <a:rPr lang="en-US" sz="2000" dirty="0">
                <a:latin typeface="Times New Roman"/>
                <a:ea typeface="Times New Roman"/>
                <a:cs typeface="Times New Roman"/>
                <a:sym typeface="Times New Roman"/>
              </a:rPr>
              <a:t> technology.</a:t>
            </a:r>
            <a:endParaRPr dirty="0"/>
          </a:p>
          <a:p>
            <a:pPr marL="0" lvl="0" indent="0" algn="l" rtl="0">
              <a:spcBef>
                <a:spcPts val="1000"/>
              </a:spcBef>
              <a:spcAft>
                <a:spcPts val="0"/>
              </a:spcAft>
              <a:buSzPts val="1600"/>
              <a:buNone/>
            </a:pPr>
            <a:r>
              <a:rPr lang="en-US" sz="2000" dirty="0">
                <a:latin typeface="Times New Roman"/>
                <a:ea typeface="Times New Roman"/>
                <a:cs typeface="Times New Roman"/>
                <a:sym typeface="Times New Roman"/>
              </a:rPr>
              <a:t> </a:t>
            </a:r>
            <a:endParaRPr dirty="0"/>
          </a:p>
          <a:p>
            <a:pPr marL="285750" lvl="0" indent="-285750" algn="l" rtl="0">
              <a:spcBef>
                <a:spcPts val="1000"/>
              </a:spcBef>
              <a:spcAft>
                <a:spcPts val="0"/>
              </a:spcAft>
              <a:buSzPts val="1600"/>
              <a:buFont typeface="Noto Sans Symbols"/>
              <a:buChar char="⮚"/>
            </a:pPr>
            <a:r>
              <a:rPr lang="en-US" sz="2000" dirty="0">
                <a:latin typeface="Times New Roman"/>
                <a:ea typeface="Times New Roman"/>
                <a:cs typeface="Times New Roman"/>
                <a:sym typeface="Times New Roman"/>
              </a:rPr>
              <a:t>It aims to make supply chains more transparent, so everyone involved knows where things are at all times.</a:t>
            </a:r>
            <a:endParaRPr dirty="0"/>
          </a:p>
          <a:p>
            <a:pPr marL="0" lvl="0" indent="0" algn="l" rtl="0">
              <a:spcBef>
                <a:spcPts val="1000"/>
              </a:spcBef>
              <a:spcAft>
                <a:spcPts val="0"/>
              </a:spcAft>
              <a:buSzPts val="1600"/>
              <a:buNone/>
            </a:pPr>
            <a:endParaRPr sz="2000" dirty="0">
              <a:latin typeface="Times New Roman"/>
              <a:ea typeface="Times New Roman"/>
              <a:cs typeface="Times New Roman"/>
              <a:sym typeface="Times New Roman"/>
            </a:endParaRPr>
          </a:p>
          <a:p>
            <a:pPr marL="285750" lvl="0" indent="-285750" algn="l" rtl="0">
              <a:spcBef>
                <a:spcPts val="1000"/>
              </a:spcBef>
              <a:spcAft>
                <a:spcPts val="0"/>
              </a:spcAft>
              <a:buSzPts val="1600"/>
              <a:buFont typeface="Noto Sans Symbols"/>
              <a:buChar char="⮚"/>
            </a:pPr>
            <a:r>
              <a:rPr lang="en-US" sz="2000" dirty="0">
                <a:latin typeface="Times New Roman"/>
                <a:ea typeface="Times New Roman"/>
                <a:cs typeface="Times New Roman"/>
                <a:sym typeface="Times New Roman"/>
              </a:rPr>
              <a:t>It also wants to make supply chains more efficient, so things move faster. Overall, the goal is to make supply chains better for businesses and customers.</a:t>
            </a:r>
            <a:endParaRPr sz="2000" dirty="0">
              <a:latin typeface="Times New Roman"/>
              <a:ea typeface="Times New Roman"/>
              <a:cs typeface="Times New Roman"/>
              <a:sym typeface="Times New Roman"/>
            </a:endParaRPr>
          </a:p>
        </p:txBody>
      </p:sp>
      <p:sp>
        <p:nvSpPr>
          <p:cNvPr id="285" name="Google Shape;285;p3"/>
          <p:cNvSpPr txBox="1">
            <a:spLocks noGrp="1"/>
          </p:cNvSpPr>
          <p:nvPr>
            <p:ph type="sldNum" idx="12"/>
          </p:nvPr>
        </p:nvSpPr>
        <p:spPr>
          <a:xfrm>
            <a:off x="7766428" y="295730"/>
            <a:ext cx="628813" cy="7676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00"/>
              </a:buClr>
              <a:buSzPts val="3200"/>
              <a:buFont typeface="Century Gothic"/>
              <a:buNone/>
            </a:pPr>
            <a:r>
              <a:rPr lang="en-US" b="1">
                <a:solidFill>
                  <a:srgbClr val="FFFF00"/>
                </a:solidFill>
              </a:rPr>
              <a:t>Main Features of our app</a:t>
            </a:r>
            <a:endParaRPr/>
          </a:p>
        </p:txBody>
      </p:sp>
      <p:sp>
        <p:nvSpPr>
          <p:cNvPr id="291" name="Google Shape;291;p4"/>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5</a:t>
            </a:fld>
            <a:endParaRPr/>
          </a:p>
        </p:txBody>
      </p:sp>
      <p:sp>
        <p:nvSpPr>
          <p:cNvPr id="292" name="Google Shape;292;p4"/>
          <p:cNvSpPr txBox="1"/>
          <p:nvPr/>
        </p:nvSpPr>
        <p:spPr>
          <a:xfrm>
            <a:off x="381000" y="2339337"/>
            <a:ext cx="8534400" cy="424731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Registering Entities</a:t>
            </a:r>
            <a:endParaRPr/>
          </a:p>
          <a:p>
            <a:pPr marL="0" marR="0" lvl="0" indent="0" algn="just" rtl="0">
              <a:spcBef>
                <a:spcPts val="0"/>
              </a:spcBef>
              <a:spcAft>
                <a:spcPts val="0"/>
              </a:spcAft>
              <a:buNone/>
            </a:pPr>
            <a:endParaRPr sz="2000" b="1"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Owner should register raw material supplier, manufacturer, distributors, and retailers.</a:t>
            </a:r>
            <a:endParaRPr/>
          </a:p>
          <a:p>
            <a:pPr marL="0" marR="0" lvl="0" indent="0" algn="just"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Control Supply Chain</a:t>
            </a:r>
            <a:endParaRPr/>
          </a:p>
          <a:p>
            <a:pPr marL="0" marR="0" lvl="0" indent="0" algn="just"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Supply chain must be managed by particular registered entities.</a:t>
            </a:r>
            <a:endParaRPr/>
          </a:p>
          <a:p>
            <a:pPr marL="0" marR="0" lvl="0" indent="0" algn="just"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Product tracking</a:t>
            </a:r>
            <a:endParaRPr/>
          </a:p>
          <a:p>
            <a:pPr marL="0" marR="0" lvl="0" indent="0" algn="just" rtl="0">
              <a:spcBef>
                <a:spcPts val="0"/>
              </a:spcBef>
              <a:spcAft>
                <a:spcPts val="0"/>
              </a:spcAft>
              <a:buNone/>
            </a:pPr>
            <a:endParaRPr sz="2000" b="1"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Consumers can track their product using QR code</a:t>
            </a:r>
            <a:endParaRPr/>
          </a:p>
          <a:p>
            <a:pPr marL="0" marR="0" lvl="0" indent="0" algn="just" rtl="0">
              <a:spcBef>
                <a:spcPts val="0"/>
              </a:spcBef>
              <a:spcAft>
                <a:spcPts val="0"/>
              </a:spcAft>
              <a:buNone/>
            </a:pPr>
            <a:endParaRPr sz="20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00"/>
              </a:buClr>
              <a:buSzPts val="3200"/>
              <a:buFont typeface="Century Gothic"/>
              <a:buNone/>
            </a:pPr>
            <a:r>
              <a:rPr lang="en-US" b="1">
                <a:solidFill>
                  <a:srgbClr val="FFFF00"/>
                </a:solidFill>
              </a:rPr>
              <a:t>Technology Used</a:t>
            </a:r>
            <a:endParaRPr/>
          </a:p>
        </p:txBody>
      </p:sp>
      <p:sp>
        <p:nvSpPr>
          <p:cNvPr id="298" name="Google Shape;298;p5"/>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6</a:t>
            </a:fld>
            <a:endParaRPr/>
          </a:p>
        </p:txBody>
      </p:sp>
      <p:sp>
        <p:nvSpPr>
          <p:cNvPr id="299" name="Google Shape;299;p5"/>
          <p:cNvSpPr txBox="1"/>
          <p:nvPr/>
        </p:nvSpPr>
        <p:spPr>
          <a:xfrm>
            <a:off x="685800" y="2590800"/>
            <a:ext cx="8001000" cy="32624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React</a:t>
            </a:r>
            <a:endParaRPr dirty="0"/>
          </a:p>
          <a:p>
            <a:pPr marL="342900" marR="0" lvl="0" indent="-342900" algn="l"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Builds the user interface for interacting with the supply chain system.</a:t>
            </a:r>
            <a:endParaRPr dirty="0"/>
          </a:p>
          <a:p>
            <a:pPr marL="0" marR="0" lvl="0" indent="0" algn="l" rtl="0">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Solidity</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Writes smart contracts for block chain interactions.</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err="1">
                <a:solidFill>
                  <a:schemeClr val="dk1"/>
                </a:solidFill>
                <a:latin typeface="Times New Roman"/>
                <a:ea typeface="Times New Roman"/>
                <a:cs typeface="Times New Roman"/>
                <a:sym typeface="Times New Roman"/>
              </a:rPr>
              <a:t>Ganache</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Simulates a local </a:t>
            </a:r>
            <a:r>
              <a:rPr lang="en-US" sz="1800" dirty="0" err="1">
                <a:solidFill>
                  <a:schemeClr val="dk1"/>
                </a:solidFill>
                <a:latin typeface="Times New Roman"/>
                <a:ea typeface="Times New Roman"/>
                <a:cs typeface="Times New Roman"/>
                <a:sym typeface="Times New Roman"/>
              </a:rPr>
              <a:t>blockchain</a:t>
            </a:r>
            <a:r>
              <a:rPr lang="en-US" sz="1800" dirty="0">
                <a:solidFill>
                  <a:schemeClr val="dk1"/>
                </a:solidFill>
                <a:latin typeface="Times New Roman"/>
                <a:ea typeface="Times New Roman"/>
                <a:cs typeface="Times New Roman"/>
                <a:sym typeface="Times New Roman"/>
              </a:rPr>
              <a:t> for testing smart contracts.</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err="1">
                <a:solidFill>
                  <a:schemeClr val="dk1"/>
                </a:solidFill>
                <a:latin typeface="Times New Roman"/>
                <a:ea typeface="Times New Roman"/>
                <a:cs typeface="Times New Roman"/>
                <a:sym typeface="Times New Roman"/>
              </a:rPr>
              <a:t>Metamask</a:t>
            </a:r>
            <a:r>
              <a:rPr lang="en-US" sz="2000" b="1" dirty="0">
                <a:solidFill>
                  <a:schemeClr val="dk1"/>
                </a:solidFill>
                <a:latin typeface="Times New Roman"/>
                <a:ea typeface="Times New Roman"/>
                <a:cs typeface="Times New Roman"/>
                <a:sym typeface="Times New Roman"/>
              </a:rPr>
              <a:t> </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Allows users to interact securely with the </a:t>
            </a:r>
            <a:r>
              <a:rPr lang="en-US" sz="1800" dirty="0" err="1">
                <a:solidFill>
                  <a:schemeClr val="dk1"/>
                </a:solidFill>
                <a:latin typeface="Times New Roman"/>
                <a:ea typeface="Times New Roman"/>
                <a:cs typeface="Times New Roman"/>
                <a:sym typeface="Times New Roman"/>
              </a:rPr>
              <a:t>blockchain</a:t>
            </a:r>
            <a:r>
              <a:rPr lang="en-US" sz="1800" dirty="0">
                <a:solidFill>
                  <a:schemeClr val="dk1"/>
                </a:solidFill>
                <a:latin typeface="Times New Roman"/>
                <a:ea typeface="Times New Roman"/>
                <a:cs typeface="Times New Roman"/>
                <a:sym typeface="Times New Roman"/>
              </a:rPr>
              <a:t> via their browser wallets.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00"/>
              </a:buClr>
              <a:buSzPts val="3200"/>
              <a:buFont typeface="Century Gothic"/>
              <a:buNone/>
            </a:pPr>
            <a:r>
              <a:rPr lang="en-US" b="1">
                <a:solidFill>
                  <a:srgbClr val="FFFF00"/>
                </a:solidFill>
              </a:rPr>
              <a:t>Flow Chart</a:t>
            </a:r>
            <a:endParaRPr/>
          </a:p>
        </p:txBody>
      </p:sp>
      <p:sp>
        <p:nvSpPr>
          <p:cNvPr id="305" name="Google Shape;305;p6"/>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7</a:t>
            </a:fld>
            <a:endParaRPr/>
          </a:p>
        </p:txBody>
      </p:sp>
      <p:grpSp>
        <p:nvGrpSpPr>
          <p:cNvPr id="306" name="Google Shape;306;p6"/>
          <p:cNvGrpSpPr/>
          <p:nvPr/>
        </p:nvGrpSpPr>
        <p:grpSpPr>
          <a:xfrm>
            <a:off x="513550" y="3133860"/>
            <a:ext cx="8168027" cy="842326"/>
            <a:chOff x="3967" y="2947875"/>
            <a:chExt cx="8116891" cy="590319"/>
          </a:xfrm>
        </p:grpSpPr>
        <p:sp>
          <p:nvSpPr>
            <p:cNvPr id="307" name="Google Shape;307;p6"/>
            <p:cNvSpPr/>
            <p:nvPr/>
          </p:nvSpPr>
          <p:spPr>
            <a:xfrm>
              <a:off x="3967" y="2947875"/>
              <a:ext cx="1475798" cy="590319"/>
            </a:xfrm>
            <a:prstGeom prst="chevron">
              <a:avLst>
                <a:gd name="adj" fmla="val 50000"/>
              </a:avLst>
            </a:prstGeom>
            <a:gradFill>
              <a:gsLst>
                <a:gs pos="0">
                  <a:srgbClr val="BADB5E"/>
                </a:gs>
                <a:gs pos="100000">
                  <a:srgbClr val="88A826"/>
                </a:gs>
              </a:gsLst>
              <a:lin ang="5400000" scaled="0"/>
            </a:gradFill>
            <a:ln>
              <a:noFill/>
            </a:ln>
            <a:effectLst>
              <a:outerShdw blurRad="63500" dist="38100" dir="5400000"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txBox="1"/>
            <p:nvPr/>
          </p:nvSpPr>
          <p:spPr>
            <a:xfrm>
              <a:off x="299127" y="2947875"/>
              <a:ext cx="885479" cy="590319"/>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Century Gothic"/>
                <a:buNone/>
              </a:pPr>
              <a:r>
                <a:rPr lang="en-US" sz="1200">
                  <a:solidFill>
                    <a:schemeClr val="lt1"/>
                  </a:solidFill>
                  <a:latin typeface="Century Gothic"/>
                  <a:ea typeface="Century Gothic"/>
                  <a:cs typeface="Century Gothic"/>
                  <a:sym typeface="Century Gothic"/>
                </a:rPr>
                <a:t>Product Order </a:t>
              </a:r>
              <a:endParaRPr/>
            </a:p>
          </p:txBody>
        </p:sp>
        <p:sp>
          <p:nvSpPr>
            <p:cNvPr id="309" name="Google Shape;309;p6"/>
            <p:cNvSpPr/>
            <p:nvPr/>
          </p:nvSpPr>
          <p:spPr>
            <a:xfrm>
              <a:off x="1332185" y="2947875"/>
              <a:ext cx="1475798" cy="590319"/>
            </a:xfrm>
            <a:prstGeom prst="chevron">
              <a:avLst>
                <a:gd name="adj" fmla="val 50000"/>
              </a:avLst>
            </a:prstGeom>
            <a:gradFill>
              <a:gsLst>
                <a:gs pos="0">
                  <a:srgbClr val="BADB5E"/>
                </a:gs>
                <a:gs pos="100000">
                  <a:srgbClr val="88A826"/>
                </a:gs>
              </a:gsLst>
              <a:lin ang="5400000" scaled="0"/>
            </a:gradFill>
            <a:ln>
              <a:noFill/>
            </a:ln>
            <a:effectLst>
              <a:outerShdw blurRad="63500" dist="38100" dir="5400000"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txBox="1"/>
            <p:nvPr/>
          </p:nvSpPr>
          <p:spPr>
            <a:xfrm>
              <a:off x="1627345" y="2947875"/>
              <a:ext cx="885479" cy="590319"/>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Century Gothic"/>
                <a:buNone/>
              </a:pPr>
              <a:r>
                <a:rPr lang="en-US" sz="1200">
                  <a:solidFill>
                    <a:schemeClr val="lt1"/>
                  </a:solidFill>
                  <a:latin typeface="Century Gothic"/>
                  <a:ea typeface="Century Gothic"/>
                  <a:cs typeface="Century Gothic"/>
                  <a:sym typeface="Century Gothic"/>
                </a:rPr>
                <a:t>Raw Material Supplier</a:t>
              </a:r>
              <a:endParaRPr/>
            </a:p>
          </p:txBody>
        </p:sp>
        <p:sp>
          <p:nvSpPr>
            <p:cNvPr id="311" name="Google Shape;311;p6"/>
            <p:cNvSpPr/>
            <p:nvPr/>
          </p:nvSpPr>
          <p:spPr>
            <a:xfrm>
              <a:off x="2660404" y="2947875"/>
              <a:ext cx="1475798" cy="590319"/>
            </a:xfrm>
            <a:prstGeom prst="chevron">
              <a:avLst>
                <a:gd name="adj" fmla="val 50000"/>
              </a:avLst>
            </a:prstGeom>
            <a:gradFill>
              <a:gsLst>
                <a:gs pos="0">
                  <a:srgbClr val="BADB5E"/>
                </a:gs>
                <a:gs pos="100000">
                  <a:srgbClr val="88A826"/>
                </a:gs>
              </a:gsLst>
              <a:lin ang="5400000" scaled="0"/>
            </a:gradFill>
            <a:ln>
              <a:noFill/>
            </a:ln>
            <a:effectLst>
              <a:outerShdw blurRad="63500" dist="38100" dir="5400000"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txBox="1"/>
            <p:nvPr/>
          </p:nvSpPr>
          <p:spPr>
            <a:xfrm>
              <a:off x="2955564" y="2947875"/>
              <a:ext cx="885479" cy="590319"/>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Century Gothic"/>
                <a:buNone/>
              </a:pPr>
              <a:r>
                <a:rPr lang="en-US" sz="1200">
                  <a:solidFill>
                    <a:schemeClr val="lt1"/>
                  </a:solidFill>
                  <a:latin typeface="Century Gothic"/>
                  <a:ea typeface="Century Gothic"/>
                  <a:cs typeface="Century Gothic"/>
                  <a:sym typeface="Century Gothic"/>
                </a:rPr>
                <a:t>Manufacturer</a:t>
              </a:r>
              <a:endParaRPr/>
            </a:p>
          </p:txBody>
        </p:sp>
        <p:sp>
          <p:nvSpPr>
            <p:cNvPr id="313" name="Google Shape;313;p6"/>
            <p:cNvSpPr/>
            <p:nvPr/>
          </p:nvSpPr>
          <p:spPr>
            <a:xfrm>
              <a:off x="3988623" y="2947875"/>
              <a:ext cx="1475798" cy="590319"/>
            </a:xfrm>
            <a:prstGeom prst="chevron">
              <a:avLst>
                <a:gd name="adj" fmla="val 50000"/>
              </a:avLst>
            </a:prstGeom>
            <a:gradFill>
              <a:gsLst>
                <a:gs pos="0">
                  <a:srgbClr val="BADB5E"/>
                </a:gs>
                <a:gs pos="100000">
                  <a:srgbClr val="88A826"/>
                </a:gs>
              </a:gsLst>
              <a:lin ang="5400000" scaled="0"/>
            </a:gradFill>
            <a:ln>
              <a:noFill/>
            </a:ln>
            <a:effectLst>
              <a:outerShdw blurRad="63500" dist="38100" dir="5400000"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txBox="1"/>
            <p:nvPr/>
          </p:nvSpPr>
          <p:spPr>
            <a:xfrm>
              <a:off x="4283783" y="2947875"/>
              <a:ext cx="885479" cy="590319"/>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Century Gothic"/>
                <a:buNone/>
              </a:pPr>
              <a:r>
                <a:rPr lang="en-US" sz="1200">
                  <a:solidFill>
                    <a:schemeClr val="lt1"/>
                  </a:solidFill>
                  <a:latin typeface="Century Gothic"/>
                  <a:ea typeface="Century Gothic"/>
                  <a:cs typeface="Century Gothic"/>
                  <a:sym typeface="Century Gothic"/>
                </a:rPr>
                <a:t>Distributor</a:t>
              </a:r>
              <a:endParaRPr/>
            </a:p>
          </p:txBody>
        </p:sp>
        <p:sp>
          <p:nvSpPr>
            <p:cNvPr id="315" name="Google Shape;315;p6"/>
            <p:cNvSpPr/>
            <p:nvPr/>
          </p:nvSpPr>
          <p:spPr>
            <a:xfrm>
              <a:off x="5316841" y="2947875"/>
              <a:ext cx="1475798" cy="590319"/>
            </a:xfrm>
            <a:prstGeom prst="chevron">
              <a:avLst>
                <a:gd name="adj" fmla="val 50000"/>
              </a:avLst>
            </a:prstGeom>
            <a:gradFill>
              <a:gsLst>
                <a:gs pos="0">
                  <a:srgbClr val="BADB5E"/>
                </a:gs>
                <a:gs pos="100000">
                  <a:srgbClr val="88A826"/>
                </a:gs>
              </a:gsLst>
              <a:lin ang="5400000" scaled="0"/>
            </a:gradFill>
            <a:ln>
              <a:noFill/>
            </a:ln>
            <a:effectLst>
              <a:outerShdw blurRad="63500" dist="38100" dir="5400000"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txBox="1"/>
            <p:nvPr/>
          </p:nvSpPr>
          <p:spPr>
            <a:xfrm>
              <a:off x="5612001" y="2947875"/>
              <a:ext cx="885479" cy="590319"/>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Century Gothic"/>
                <a:buNone/>
              </a:pPr>
              <a:r>
                <a:rPr lang="en-US" sz="1200">
                  <a:solidFill>
                    <a:schemeClr val="lt1"/>
                  </a:solidFill>
                  <a:latin typeface="Century Gothic"/>
                  <a:ea typeface="Century Gothic"/>
                  <a:cs typeface="Century Gothic"/>
                  <a:sym typeface="Century Gothic"/>
                </a:rPr>
                <a:t>Retailer</a:t>
              </a:r>
              <a:endParaRPr/>
            </a:p>
          </p:txBody>
        </p:sp>
        <p:sp>
          <p:nvSpPr>
            <p:cNvPr id="317" name="Google Shape;317;p6"/>
            <p:cNvSpPr/>
            <p:nvPr/>
          </p:nvSpPr>
          <p:spPr>
            <a:xfrm>
              <a:off x="6645060" y="2947875"/>
              <a:ext cx="1475798" cy="590319"/>
            </a:xfrm>
            <a:prstGeom prst="chevron">
              <a:avLst>
                <a:gd name="adj" fmla="val 50000"/>
              </a:avLst>
            </a:prstGeom>
            <a:gradFill>
              <a:gsLst>
                <a:gs pos="0">
                  <a:srgbClr val="BADB5E"/>
                </a:gs>
                <a:gs pos="100000">
                  <a:srgbClr val="88A826"/>
                </a:gs>
              </a:gsLst>
              <a:lin ang="5400000" scaled="0"/>
            </a:gradFill>
            <a:ln>
              <a:noFill/>
            </a:ln>
            <a:effectLst>
              <a:outerShdw blurRad="63500" dist="38100" dir="5400000"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txBox="1"/>
            <p:nvPr/>
          </p:nvSpPr>
          <p:spPr>
            <a:xfrm>
              <a:off x="6940220" y="2947875"/>
              <a:ext cx="885479" cy="590319"/>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Century Gothic"/>
                <a:buNone/>
              </a:pPr>
              <a:r>
                <a:rPr lang="en-US" sz="1200">
                  <a:solidFill>
                    <a:schemeClr val="lt1"/>
                  </a:solidFill>
                  <a:latin typeface="Century Gothic"/>
                  <a:ea typeface="Century Gothic"/>
                  <a:cs typeface="Century Gothic"/>
                  <a:sym typeface="Century Gothic"/>
                </a:rPr>
                <a:t>Consumer</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
          <p:cNvSpPr txBox="1">
            <a:spLocks noGrp="1"/>
          </p:cNvSpPr>
          <p:nvPr>
            <p:ph type="title"/>
          </p:nvPr>
        </p:nvSpPr>
        <p:spPr>
          <a:xfrm>
            <a:off x="866440" y="927099"/>
            <a:ext cx="6343202" cy="7098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00"/>
              </a:buClr>
              <a:buSzPts val="3200"/>
              <a:buFont typeface="Century Gothic"/>
              <a:buNone/>
            </a:pPr>
            <a:r>
              <a:rPr lang="en-US" b="1">
                <a:solidFill>
                  <a:srgbClr val="FFFF00"/>
                </a:solidFill>
              </a:rPr>
              <a:t>Target audience</a:t>
            </a:r>
            <a:endParaRPr/>
          </a:p>
        </p:txBody>
      </p:sp>
      <p:sp>
        <p:nvSpPr>
          <p:cNvPr id="324" name="Google Shape;324;p7"/>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8</a:t>
            </a:fld>
            <a:endParaRPr/>
          </a:p>
        </p:txBody>
      </p:sp>
      <p:sp>
        <p:nvSpPr>
          <p:cNvPr id="325" name="Google Shape;325;p7"/>
          <p:cNvSpPr txBox="1">
            <a:spLocks noGrp="1"/>
          </p:cNvSpPr>
          <p:nvPr>
            <p:ph type="body" idx="1"/>
          </p:nvPr>
        </p:nvSpPr>
        <p:spPr>
          <a:xfrm>
            <a:off x="866451" y="2362200"/>
            <a:ext cx="7323000" cy="4058100"/>
          </a:xfrm>
          <a:prstGeom prst="rect">
            <a:avLst/>
          </a:prstGeom>
          <a:noFill/>
          <a:ln>
            <a:noFill/>
          </a:ln>
        </p:spPr>
        <p:txBody>
          <a:bodyPr spcFirstLastPara="1" wrap="square" lIns="91425" tIns="45700" rIns="91425" bIns="45700" anchor="t" anchorCtr="0">
            <a:noAutofit/>
          </a:bodyPr>
          <a:lstStyle/>
          <a:p>
            <a:pPr marL="342900" lvl="0" indent="-380644" algn="l" rtl="0">
              <a:spcBef>
                <a:spcPts val="0"/>
              </a:spcBef>
              <a:spcAft>
                <a:spcPts val="0"/>
              </a:spcAft>
              <a:buSzPts val="2000"/>
              <a:buChar char="►"/>
            </a:pPr>
            <a:r>
              <a:rPr lang="en-US" sz="2000" b="1" i="0" dirty="0">
                <a:solidFill>
                  <a:srgbClr val="0D0D0D"/>
                </a:solidFill>
                <a:highlight>
                  <a:srgbClr val="FFFFFF"/>
                </a:highlight>
                <a:latin typeface="Times New Roman"/>
                <a:ea typeface="Times New Roman"/>
                <a:cs typeface="Times New Roman"/>
                <a:sym typeface="Times New Roman"/>
              </a:rPr>
              <a:t>Enterprises</a:t>
            </a:r>
            <a:r>
              <a:rPr lang="en-US" sz="2000" b="0" i="0" dirty="0">
                <a:solidFill>
                  <a:srgbClr val="0D0D0D"/>
                </a:solidFill>
                <a:highlight>
                  <a:srgbClr val="FFFFFF"/>
                </a:highlight>
                <a:latin typeface="Times New Roman"/>
                <a:ea typeface="Times New Roman"/>
                <a:cs typeface="Times New Roman"/>
                <a:sym typeface="Times New Roman"/>
              </a:rPr>
              <a:t>: Businesses involved in manufacturing, logistics, retail, and other industries with complex supply chains can benefit from </a:t>
            </a:r>
            <a:r>
              <a:rPr lang="en-US" sz="2000" b="0" i="0" dirty="0" err="1">
                <a:solidFill>
                  <a:srgbClr val="0D0D0D"/>
                </a:solidFill>
                <a:highlight>
                  <a:srgbClr val="FFFFFF"/>
                </a:highlight>
                <a:latin typeface="Times New Roman"/>
                <a:ea typeface="Times New Roman"/>
                <a:cs typeface="Times New Roman"/>
                <a:sym typeface="Times New Roman"/>
              </a:rPr>
              <a:t>blockchain</a:t>
            </a:r>
            <a:r>
              <a:rPr lang="en-US" sz="2000" b="0" i="0" dirty="0">
                <a:solidFill>
                  <a:srgbClr val="0D0D0D"/>
                </a:solidFill>
                <a:highlight>
                  <a:srgbClr val="FFFFFF"/>
                </a:highlight>
                <a:latin typeface="Times New Roman"/>
                <a:ea typeface="Times New Roman"/>
                <a:cs typeface="Times New Roman"/>
                <a:sym typeface="Times New Roman"/>
              </a:rPr>
              <a:t> solutions to improve transparency, traceability, and efficiency.</a:t>
            </a:r>
            <a:endParaRPr sz="2000" dirty="0"/>
          </a:p>
          <a:p>
            <a:pPr marL="342900" lvl="0" indent="-380644" algn="l" rtl="0">
              <a:spcBef>
                <a:spcPts val="1000"/>
              </a:spcBef>
              <a:spcAft>
                <a:spcPts val="0"/>
              </a:spcAft>
              <a:buSzPts val="2000"/>
              <a:buChar char="►"/>
            </a:pPr>
            <a:r>
              <a:rPr lang="en-US" sz="2000" b="1" i="0" dirty="0">
                <a:solidFill>
                  <a:srgbClr val="0D0D0D"/>
                </a:solidFill>
                <a:highlight>
                  <a:srgbClr val="FFFFFF"/>
                </a:highlight>
                <a:latin typeface="Times New Roman"/>
                <a:ea typeface="Times New Roman"/>
                <a:cs typeface="Times New Roman"/>
                <a:sym typeface="Times New Roman"/>
              </a:rPr>
              <a:t>Logistics and Transportation Providers</a:t>
            </a:r>
            <a:r>
              <a:rPr lang="en-US" sz="2000" b="0" i="0" dirty="0">
                <a:solidFill>
                  <a:srgbClr val="0D0D0D"/>
                </a:solidFill>
                <a:highlight>
                  <a:srgbClr val="FFFFFF"/>
                </a:highlight>
                <a:latin typeface="Times New Roman"/>
                <a:ea typeface="Times New Roman"/>
                <a:cs typeface="Times New Roman"/>
                <a:sym typeface="Times New Roman"/>
              </a:rPr>
              <a:t>: Companies offering logistics, warehousing, and transportation services can integrate </a:t>
            </a:r>
            <a:r>
              <a:rPr lang="en-US" sz="2000" b="0" i="0" dirty="0" err="1">
                <a:solidFill>
                  <a:srgbClr val="0D0D0D"/>
                </a:solidFill>
                <a:highlight>
                  <a:srgbClr val="FFFFFF"/>
                </a:highlight>
                <a:latin typeface="Times New Roman"/>
                <a:ea typeface="Times New Roman"/>
                <a:cs typeface="Times New Roman"/>
                <a:sym typeface="Times New Roman"/>
              </a:rPr>
              <a:t>blockchain</a:t>
            </a:r>
            <a:r>
              <a:rPr lang="en-US" sz="2000" b="0" i="0" dirty="0">
                <a:solidFill>
                  <a:srgbClr val="0D0D0D"/>
                </a:solidFill>
                <a:highlight>
                  <a:srgbClr val="FFFFFF"/>
                </a:highlight>
                <a:latin typeface="Times New Roman"/>
                <a:ea typeface="Times New Roman"/>
                <a:cs typeface="Times New Roman"/>
                <a:sym typeface="Times New Roman"/>
              </a:rPr>
              <a:t> technology to optimize route planning, track shipments in real-time, and streamline documentation processes.</a:t>
            </a:r>
            <a:endParaRPr sz="2000" dirty="0"/>
          </a:p>
          <a:p>
            <a:pPr marL="342900" lvl="0" indent="-380644" algn="l" rtl="0">
              <a:spcBef>
                <a:spcPts val="1000"/>
              </a:spcBef>
              <a:spcAft>
                <a:spcPts val="0"/>
              </a:spcAft>
              <a:buSzPts val="2000"/>
              <a:buChar char="►"/>
            </a:pPr>
            <a:r>
              <a:rPr lang="en-US" sz="2000" b="1" i="0" dirty="0">
                <a:solidFill>
                  <a:srgbClr val="0D0D0D"/>
                </a:solidFill>
                <a:highlight>
                  <a:srgbClr val="FFFFFF"/>
                </a:highlight>
                <a:latin typeface="Times New Roman"/>
                <a:ea typeface="Times New Roman"/>
                <a:cs typeface="Times New Roman"/>
                <a:sym typeface="Times New Roman"/>
              </a:rPr>
              <a:t>Consumers</a:t>
            </a:r>
            <a:r>
              <a:rPr lang="en-US" sz="2000" b="0" i="0" dirty="0">
                <a:solidFill>
                  <a:srgbClr val="0D0D0D"/>
                </a:solidFill>
                <a:highlight>
                  <a:srgbClr val="FFFFFF"/>
                </a:highlight>
                <a:latin typeface="Times New Roman"/>
                <a:ea typeface="Times New Roman"/>
                <a:cs typeface="Times New Roman"/>
                <a:sym typeface="Times New Roman"/>
              </a:rPr>
              <a:t>: End consumers who want assurance about the authenticity, quality, and ethical sourcing of products can benefit from </a:t>
            </a:r>
            <a:r>
              <a:rPr lang="en-US" sz="2000" b="0" i="0" dirty="0" err="1">
                <a:solidFill>
                  <a:srgbClr val="0D0D0D"/>
                </a:solidFill>
                <a:highlight>
                  <a:srgbClr val="FFFFFF"/>
                </a:highlight>
                <a:latin typeface="Times New Roman"/>
                <a:ea typeface="Times New Roman"/>
                <a:cs typeface="Times New Roman"/>
                <a:sym typeface="Times New Roman"/>
              </a:rPr>
              <a:t>blockchain</a:t>
            </a:r>
            <a:r>
              <a:rPr lang="en-US" sz="2000" b="0" i="0" dirty="0">
                <a:solidFill>
                  <a:srgbClr val="0D0D0D"/>
                </a:solidFill>
                <a:highlight>
                  <a:srgbClr val="FFFFFF"/>
                </a:highlight>
                <a:latin typeface="Times New Roman"/>
                <a:ea typeface="Times New Roman"/>
                <a:cs typeface="Times New Roman"/>
                <a:sym typeface="Times New Roman"/>
              </a:rPr>
              <a:t>-enabled supply chain transparency, allowing them to make more informed purchasing decisions.</a:t>
            </a:r>
            <a:endParaRPr sz="2000" dirty="0"/>
          </a:p>
          <a:p>
            <a:pPr marL="342900" lvl="0" indent="-258318" algn="l" rtl="0">
              <a:spcBef>
                <a:spcPts val="1000"/>
              </a:spcBef>
              <a:spcAft>
                <a:spcPts val="0"/>
              </a:spcAft>
              <a:buSzPts val="1440"/>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8"/>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9</a:t>
            </a:fld>
            <a:endParaRPr/>
          </a:p>
        </p:txBody>
      </p:sp>
      <p:sp>
        <p:nvSpPr>
          <p:cNvPr id="331" name="Google Shape;331;p8"/>
          <p:cNvSpPr txBox="1"/>
          <p:nvPr/>
        </p:nvSpPr>
        <p:spPr>
          <a:xfrm>
            <a:off x="707604" y="910650"/>
            <a:ext cx="58674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FF00"/>
                </a:solidFill>
                <a:latin typeface="Century Gothic"/>
                <a:ea typeface="Century Gothic"/>
                <a:cs typeface="Century Gothic"/>
                <a:sym typeface="Century Gothic"/>
              </a:rPr>
              <a:t>Conclusion And Future Work</a:t>
            </a:r>
            <a:endParaRPr sz="3200">
              <a:solidFill>
                <a:schemeClr val="dk1"/>
              </a:solidFill>
              <a:latin typeface="Century Gothic"/>
              <a:ea typeface="Century Gothic"/>
              <a:cs typeface="Century Gothic"/>
              <a:sym typeface="Century Gothic"/>
            </a:endParaRPr>
          </a:p>
        </p:txBody>
      </p:sp>
      <p:sp>
        <p:nvSpPr>
          <p:cNvPr id="332" name="Google Shape;332;p8"/>
          <p:cNvSpPr txBox="1"/>
          <p:nvPr/>
        </p:nvSpPr>
        <p:spPr>
          <a:xfrm>
            <a:off x="946638" y="3124200"/>
            <a:ext cx="7250724" cy="163121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Blockchain-powered supply chain management makes things clearer, safer, and more efficient for everyone involved. </a:t>
            </a:r>
            <a:endParaRPr/>
          </a:p>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It helps businesses track products better, saves time and money, and gives customers peace of mind about what they're buying.</a:t>
            </a:r>
            <a:endParaRPr/>
          </a:p>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Future scope is to implement QKD</a:t>
            </a:r>
            <a:endParaRPr/>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442</Words>
  <Application>Microsoft Office PowerPoint</Application>
  <PresentationFormat>On-screen Show (4:3)</PresentationFormat>
  <Paragraphs>79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Noto Sans Symbols</vt:lpstr>
      <vt:lpstr>Calibri</vt:lpstr>
      <vt:lpstr>Ion Boardroom</vt:lpstr>
      <vt:lpstr>Srinivas Institute of Technology Valachil, Merlapadavu, Mangaluru - 574143          Accredited by NAAC</vt:lpstr>
      <vt:lpstr>Company Profile:</vt:lpstr>
      <vt:lpstr>  Introduction</vt:lpstr>
      <vt:lpstr>Aim</vt:lpstr>
      <vt:lpstr>Main Features of our app</vt:lpstr>
      <vt:lpstr>Technology Used</vt:lpstr>
      <vt:lpstr>Flow Chart</vt:lpstr>
      <vt:lpstr>Target audience</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 Institute of Technology Valachil, Merlapadavu, Mangaluru - 574143          Accredited by NAAC</dc:title>
  <dc:creator>cad2</dc:creator>
  <cp:lastModifiedBy>lenovo</cp:lastModifiedBy>
  <cp:revision>1</cp:revision>
  <dcterms:created xsi:type="dcterms:W3CDTF">2006-08-16T00:00:00Z</dcterms:created>
  <dcterms:modified xsi:type="dcterms:W3CDTF">2024-05-29T03:31:15Z</dcterms:modified>
</cp:coreProperties>
</file>