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5214" y="408673"/>
            <a:ext cx="1002157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79B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79B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79B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D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12" y="167640"/>
            <a:ext cx="11849100" cy="6522720"/>
          </a:xfrm>
          <a:custGeom>
            <a:avLst/>
            <a:gdLst/>
            <a:ahLst/>
            <a:cxnLst/>
            <a:rect l="l" t="t" r="r" b="b"/>
            <a:pathLst>
              <a:path w="11849100" h="6522720">
                <a:moveTo>
                  <a:pt x="11547348" y="6522719"/>
                </a:moveTo>
                <a:lnTo>
                  <a:pt x="300228" y="6522719"/>
                </a:lnTo>
                <a:lnTo>
                  <a:pt x="251422" y="6518685"/>
                </a:lnTo>
                <a:lnTo>
                  <a:pt x="205123" y="6507199"/>
                </a:lnTo>
                <a:lnTo>
                  <a:pt x="161955" y="6488877"/>
                </a:lnTo>
                <a:lnTo>
                  <a:pt x="122544" y="6464335"/>
                </a:lnTo>
                <a:lnTo>
                  <a:pt x="87515" y="6434189"/>
                </a:lnTo>
                <a:lnTo>
                  <a:pt x="57495" y="6399056"/>
                </a:lnTo>
                <a:lnTo>
                  <a:pt x="33107" y="6359551"/>
                </a:lnTo>
                <a:lnTo>
                  <a:pt x="14979" y="6316291"/>
                </a:lnTo>
                <a:lnTo>
                  <a:pt x="3734" y="6269891"/>
                </a:lnTo>
                <a:lnTo>
                  <a:pt x="0" y="6220968"/>
                </a:lnTo>
                <a:lnTo>
                  <a:pt x="0" y="301751"/>
                </a:lnTo>
                <a:lnTo>
                  <a:pt x="3734" y="252828"/>
                </a:lnTo>
                <a:lnTo>
                  <a:pt x="14979" y="206428"/>
                </a:lnTo>
                <a:lnTo>
                  <a:pt x="33107" y="163168"/>
                </a:lnTo>
                <a:lnTo>
                  <a:pt x="57495" y="123663"/>
                </a:lnTo>
                <a:lnTo>
                  <a:pt x="87515" y="88530"/>
                </a:lnTo>
                <a:lnTo>
                  <a:pt x="122544" y="58384"/>
                </a:lnTo>
                <a:lnTo>
                  <a:pt x="161955" y="33842"/>
                </a:lnTo>
                <a:lnTo>
                  <a:pt x="205123" y="15520"/>
                </a:lnTo>
                <a:lnTo>
                  <a:pt x="251422" y="4034"/>
                </a:lnTo>
                <a:lnTo>
                  <a:pt x="300228" y="0"/>
                </a:lnTo>
                <a:lnTo>
                  <a:pt x="11547348" y="0"/>
                </a:lnTo>
                <a:lnTo>
                  <a:pt x="11596155" y="4034"/>
                </a:lnTo>
                <a:lnTo>
                  <a:pt x="11642465" y="15520"/>
                </a:lnTo>
                <a:lnTo>
                  <a:pt x="11685661" y="33842"/>
                </a:lnTo>
                <a:lnTo>
                  <a:pt x="11725129" y="58384"/>
                </a:lnTo>
                <a:lnTo>
                  <a:pt x="11760250" y="88530"/>
                </a:lnTo>
                <a:lnTo>
                  <a:pt x="11790410" y="123663"/>
                </a:lnTo>
                <a:lnTo>
                  <a:pt x="11814991" y="163168"/>
                </a:lnTo>
                <a:lnTo>
                  <a:pt x="11833377" y="206428"/>
                </a:lnTo>
                <a:lnTo>
                  <a:pt x="11844952" y="252828"/>
                </a:lnTo>
                <a:lnTo>
                  <a:pt x="11849100" y="301751"/>
                </a:lnTo>
                <a:lnTo>
                  <a:pt x="11849100" y="6220968"/>
                </a:lnTo>
                <a:lnTo>
                  <a:pt x="11844952" y="6269891"/>
                </a:lnTo>
                <a:lnTo>
                  <a:pt x="11833377" y="6316291"/>
                </a:lnTo>
                <a:lnTo>
                  <a:pt x="11814991" y="6359551"/>
                </a:lnTo>
                <a:lnTo>
                  <a:pt x="11790410" y="6399056"/>
                </a:lnTo>
                <a:lnTo>
                  <a:pt x="11760250" y="6434189"/>
                </a:lnTo>
                <a:lnTo>
                  <a:pt x="11725129" y="6464335"/>
                </a:lnTo>
                <a:lnTo>
                  <a:pt x="11685661" y="6488877"/>
                </a:lnTo>
                <a:lnTo>
                  <a:pt x="11642465" y="6507199"/>
                </a:lnTo>
                <a:lnTo>
                  <a:pt x="11596155" y="6518685"/>
                </a:lnTo>
                <a:lnTo>
                  <a:pt x="11547348" y="6522719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2026" y="158457"/>
            <a:ext cx="11868150" cy="6540500"/>
          </a:xfrm>
          <a:custGeom>
            <a:avLst/>
            <a:gdLst/>
            <a:ahLst/>
            <a:cxnLst/>
            <a:rect l="l" t="t" r="r" b="b"/>
            <a:pathLst>
              <a:path w="11868150" h="6540500">
                <a:moveTo>
                  <a:pt x="11649773" y="12700"/>
                </a:moveTo>
                <a:lnTo>
                  <a:pt x="218173" y="12700"/>
                </a:lnTo>
                <a:lnTo>
                  <a:pt x="225513" y="0"/>
                </a:lnTo>
                <a:lnTo>
                  <a:pt x="11642432" y="0"/>
                </a:lnTo>
                <a:lnTo>
                  <a:pt x="11649773" y="12700"/>
                </a:lnTo>
                <a:close/>
              </a:path>
              <a:path w="11868150" h="6540500">
                <a:moveTo>
                  <a:pt x="244563" y="25400"/>
                </a:moveTo>
                <a:lnTo>
                  <a:pt x="182702" y="25400"/>
                </a:lnTo>
                <a:lnTo>
                  <a:pt x="189623" y="12700"/>
                </a:lnTo>
                <a:lnTo>
                  <a:pt x="251891" y="12700"/>
                </a:lnTo>
                <a:lnTo>
                  <a:pt x="244563" y="25400"/>
                </a:lnTo>
                <a:close/>
              </a:path>
              <a:path w="11868150" h="6540500">
                <a:moveTo>
                  <a:pt x="11685244" y="25400"/>
                </a:moveTo>
                <a:lnTo>
                  <a:pt x="11623382" y="25400"/>
                </a:lnTo>
                <a:lnTo>
                  <a:pt x="11616055" y="12700"/>
                </a:lnTo>
                <a:lnTo>
                  <a:pt x="11678323" y="12700"/>
                </a:lnTo>
                <a:lnTo>
                  <a:pt x="11685244" y="25400"/>
                </a:lnTo>
                <a:close/>
              </a:path>
              <a:path w="11868150" h="6540500">
                <a:moveTo>
                  <a:pt x="203517" y="38100"/>
                </a:moveTo>
                <a:lnTo>
                  <a:pt x="155917" y="38100"/>
                </a:lnTo>
                <a:lnTo>
                  <a:pt x="162471" y="25400"/>
                </a:lnTo>
                <a:lnTo>
                  <a:pt x="210400" y="25400"/>
                </a:lnTo>
                <a:lnTo>
                  <a:pt x="203517" y="38100"/>
                </a:lnTo>
                <a:close/>
              </a:path>
              <a:path w="11868150" h="6540500">
                <a:moveTo>
                  <a:pt x="11712028" y="38100"/>
                </a:moveTo>
                <a:lnTo>
                  <a:pt x="11664429" y="38100"/>
                </a:lnTo>
                <a:lnTo>
                  <a:pt x="11657545" y="25400"/>
                </a:lnTo>
                <a:lnTo>
                  <a:pt x="11705475" y="25400"/>
                </a:lnTo>
                <a:lnTo>
                  <a:pt x="11712028" y="38100"/>
                </a:lnTo>
                <a:close/>
              </a:path>
              <a:path w="11868150" h="6540500">
                <a:moveTo>
                  <a:pt x="177698" y="50800"/>
                </a:moveTo>
                <a:lnTo>
                  <a:pt x="136855" y="50800"/>
                </a:lnTo>
                <a:lnTo>
                  <a:pt x="143103" y="38100"/>
                </a:lnTo>
                <a:lnTo>
                  <a:pt x="184238" y="38100"/>
                </a:lnTo>
                <a:lnTo>
                  <a:pt x="177698" y="50800"/>
                </a:lnTo>
                <a:close/>
              </a:path>
              <a:path w="11868150" h="6540500">
                <a:moveTo>
                  <a:pt x="11731091" y="50800"/>
                </a:moveTo>
                <a:lnTo>
                  <a:pt x="11690248" y="50800"/>
                </a:lnTo>
                <a:lnTo>
                  <a:pt x="11683707" y="38100"/>
                </a:lnTo>
                <a:lnTo>
                  <a:pt x="11724843" y="38100"/>
                </a:lnTo>
                <a:lnTo>
                  <a:pt x="11731091" y="50800"/>
                </a:lnTo>
                <a:close/>
              </a:path>
              <a:path w="11868150" h="6540500">
                <a:moveTo>
                  <a:pt x="153289" y="63500"/>
                </a:moveTo>
                <a:lnTo>
                  <a:pt x="118745" y="63500"/>
                </a:lnTo>
                <a:lnTo>
                  <a:pt x="124675" y="50800"/>
                </a:lnTo>
                <a:lnTo>
                  <a:pt x="159448" y="50800"/>
                </a:lnTo>
                <a:lnTo>
                  <a:pt x="153289" y="63500"/>
                </a:lnTo>
                <a:close/>
              </a:path>
              <a:path w="11868150" h="6540500">
                <a:moveTo>
                  <a:pt x="11749189" y="63500"/>
                </a:moveTo>
                <a:lnTo>
                  <a:pt x="11714657" y="63500"/>
                </a:lnTo>
                <a:lnTo>
                  <a:pt x="11708498" y="50800"/>
                </a:lnTo>
                <a:lnTo>
                  <a:pt x="11743270" y="50800"/>
                </a:lnTo>
                <a:lnTo>
                  <a:pt x="11749189" y="63500"/>
                </a:lnTo>
                <a:close/>
              </a:path>
              <a:path w="11868150" h="6540500">
                <a:moveTo>
                  <a:pt x="135991" y="76200"/>
                </a:moveTo>
                <a:lnTo>
                  <a:pt x="101676" y="76200"/>
                </a:lnTo>
                <a:lnTo>
                  <a:pt x="107251" y="63500"/>
                </a:lnTo>
                <a:lnTo>
                  <a:pt x="141846" y="63500"/>
                </a:lnTo>
                <a:lnTo>
                  <a:pt x="135991" y="76200"/>
                </a:lnTo>
                <a:close/>
              </a:path>
              <a:path w="11868150" h="6540500">
                <a:moveTo>
                  <a:pt x="11766270" y="76200"/>
                </a:moveTo>
                <a:lnTo>
                  <a:pt x="11731955" y="76200"/>
                </a:lnTo>
                <a:lnTo>
                  <a:pt x="11726100" y="63500"/>
                </a:lnTo>
                <a:lnTo>
                  <a:pt x="11760695" y="63500"/>
                </a:lnTo>
                <a:lnTo>
                  <a:pt x="11766270" y="76200"/>
                </a:lnTo>
                <a:close/>
              </a:path>
              <a:path w="11868150" h="6540500">
                <a:moveTo>
                  <a:pt x="119634" y="88900"/>
                </a:moveTo>
                <a:lnTo>
                  <a:pt x="90881" y="88900"/>
                </a:lnTo>
                <a:lnTo>
                  <a:pt x="96215" y="76200"/>
                </a:lnTo>
                <a:lnTo>
                  <a:pt x="125158" y="76200"/>
                </a:lnTo>
                <a:lnTo>
                  <a:pt x="119634" y="88900"/>
                </a:lnTo>
                <a:close/>
              </a:path>
              <a:path w="11868150" h="6540500">
                <a:moveTo>
                  <a:pt x="11777065" y="88900"/>
                </a:moveTo>
                <a:lnTo>
                  <a:pt x="11748312" y="88900"/>
                </a:lnTo>
                <a:lnTo>
                  <a:pt x="11742788" y="76200"/>
                </a:lnTo>
                <a:lnTo>
                  <a:pt x="11771731" y="76200"/>
                </a:lnTo>
                <a:lnTo>
                  <a:pt x="11777065" y="88900"/>
                </a:lnTo>
                <a:close/>
              </a:path>
              <a:path w="11868150" h="6540500">
                <a:moveTo>
                  <a:pt x="104279" y="101600"/>
                </a:moveTo>
                <a:lnTo>
                  <a:pt x="80594" y="101600"/>
                </a:lnTo>
                <a:lnTo>
                  <a:pt x="85674" y="88900"/>
                </a:lnTo>
                <a:lnTo>
                  <a:pt x="109448" y="88900"/>
                </a:lnTo>
                <a:lnTo>
                  <a:pt x="104279" y="101600"/>
                </a:lnTo>
                <a:close/>
              </a:path>
              <a:path w="11868150" h="6540500">
                <a:moveTo>
                  <a:pt x="11787339" y="101600"/>
                </a:moveTo>
                <a:lnTo>
                  <a:pt x="11763667" y="101600"/>
                </a:lnTo>
                <a:lnTo>
                  <a:pt x="11758498" y="88900"/>
                </a:lnTo>
                <a:lnTo>
                  <a:pt x="11782272" y="88900"/>
                </a:lnTo>
                <a:lnTo>
                  <a:pt x="11787339" y="101600"/>
                </a:lnTo>
                <a:close/>
              </a:path>
              <a:path w="11868150" h="6540500">
                <a:moveTo>
                  <a:pt x="94627" y="114300"/>
                </a:moveTo>
                <a:lnTo>
                  <a:pt x="66154" y="114300"/>
                </a:lnTo>
                <a:lnTo>
                  <a:pt x="70840" y="101600"/>
                </a:lnTo>
                <a:lnTo>
                  <a:pt x="99542" y="101600"/>
                </a:lnTo>
                <a:lnTo>
                  <a:pt x="94627" y="114300"/>
                </a:lnTo>
                <a:close/>
              </a:path>
              <a:path w="11868150" h="6540500">
                <a:moveTo>
                  <a:pt x="11801792" y="114300"/>
                </a:moveTo>
                <a:lnTo>
                  <a:pt x="11773319" y="114300"/>
                </a:lnTo>
                <a:lnTo>
                  <a:pt x="11768404" y="101600"/>
                </a:lnTo>
                <a:lnTo>
                  <a:pt x="11797106" y="101600"/>
                </a:lnTo>
                <a:lnTo>
                  <a:pt x="11801792" y="114300"/>
                </a:lnTo>
                <a:close/>
              </a:path>
              <a:path w="11868150" h="6540500">
                <a:moveTo>
                  <a:pt x="81064" y="127000"/>
                </a:moveTo>
                <a:lnTo>
                  <a:pt x="57213" y="127000"/>
                </a:lnTo>
                <a:lnTo>
                  <a:pt x="61620" y="114300"/>
                </a:lnTo>
                <a:lnTo>
                  <a:pt x="85598" y="114300"/>
                </a:lnTo>
                <a:lnTo>
                  <a:pt x="81064" y="127000"/>
                </a:lnTo>
                <a:close/>
              </a:path>
              <a:path w="11868150" h="6540500">
                <a:moveTo>
                  <a:pt x="11810733" y="127000"/>
                </a:moveTo>
                <a:lnTo>
                  <a:pt x="11786882" y="127000"/>
                </a:lnTo>
                <a:lnTo>
                  <a:pt x="11782348" y="114300"/>
                </a:lnTo>
                <a:lnTo>
                  <a:pt x="11806326" y="114300"/>
                </a:lnTo>
                <a:lnTo>
                  <a:pt x="11810733" y="127000"/>
                </a:lnTo>
                <a:close/>
              </a:path>
              <a:path w="11868150" h="6540500">
                <a:moveTo>
                  <a:pt x="72669" y="139700"/>
                </a:moveTo>
                <a:lnTo>
                  <a:pt x="48844" y="139700"/>
                </a:lnTo>
                <a:lnTo>
                  <a:pt x="52959" y="127000"/>
                </a:lnTo>
                <a:lnTo>
                  <a:pt x="76936" y="127000"/>
                </a:lnTo>
                <a:lnTo>
                  <a:pt x="72669" y="139700"/>
                </a:lnTo>
                <a:close/>
              </a:path>
              <a:path w="11868150" h="6540500">
                <a:moveTo>
                  <a:pt x="11819102" y="139700"/>
                </a:moveTo>
                <a:lnTo>
                  <a:pt x="11795277" y="139700"/>
                </a:lnTo>
                <a:lnTo>
                  <a:pt x="11791010" y="127000"/>
                </a:lnTo>
                <a:lnTo>
                  <a:pt x="11814987" y="127000"/>
                </a:lnTo>
                <a:lnTo>
                  <a:pt x="11819102" y="139700"/>
                </a:lnTo>
                <a:close/>
              </a:path>
              <a:path w="11868150" h="6540500">
                <a:moveTo>
                  <a:pt x="64820" y="152400"/>
                </a:moveTo>
                <a:lnTo>
                  <a:pt x="41059" y="152400"/>
                </a:lnTo>
                <a:lnTo>
                  <a:pt x="44881" y="139700"/>
                </a:lnTo>
                <a:lnTo>
                  <a:pt x="68808" y="139700"/>
                </a:lnTo>
                <a:lnTo>
                  <a:pt x="64820" y="152400"/>
                </a:lnTo>
                <a:close/>
              </a:path>
              <a:path w="11868150" h="6540500">
                <a:moveTo>
                  <a:pt x="11826887" y="152400"/>
                </a:moveTo>
                <a:lnTo>
                  <a:pt x="11803126" y="152400"/>
                </a:lnTo>
                <a:lnTo>
                  <a:pt x="11799138" y="139700"/>
                </a:lnTo>
                <a:lnTo>
                  <a:pt x="11823065" y="139700"/>
                </a:lnTo>
                <a:lnTo>
                  <a:pt x="11826887" y="152400"/>
                </a:lnTo>
                <a:close/>
              </a:path>
              <a:path w="11868150" h="6540500">
                <a:moveTo>
                  <a:pt x="57518" y="165100"/>
                </a:moveTo>
                <a:lnTo>
                  <a:pt x="33883" y="165100"/>
                </a:lnTo>
                <a:lnTo>
                  <a:pt x="37401" y="152400"/>
                </a:lnTo>
                <a:lnTo>
                  <a:pt x="61214" y="152400"/>
                </a:lnTo>
                <a:lnTo>
                  <a:pt x="57518" y="165100"/>
                </a:lnTo>
                <a:close/>
              </a:path>
              <a:path w="11868150" h="6540500">
                <a:moveTo>
                  <a:pt x="11834063" y="165100"/>
                </a:moveTo>
                <a:lnTo>
                  <a:pt x="11810428" y="165100"/>
                </a:lnTo>
                <a:lnTo>
                  <a:pt x="11806732" y="152400"/>
                </a:lnTo>
                <a:lnTo>
                  <a:pt x="11830545" y="152400"/>
                </a:lnTo>
                <a:lnTo>
                  <a:pt x="11834063" y="165100"/>
                </a:lnTo>
                <a:close/>
              </a:path>
              <a:path w="11868150" h="6540500">
                <a:moveTo>
                  <a:pt x="50787" y="177800"/>
                </a:moveTo>
                <a:lnTo>
                  <a:pt x="27343" y="177800"/>
                </a:lnTo>
                <a:lnTo>
                  <a:pt x="30530" y="165100"/>
                </a:lnTo>
                <a:lnTo>
                  <a:pt x="54190" y="165100"/>
                </a:lnTo>
                <a:lnTo>
                  <a:pt x="50787" y="177800"/>
                </a:lnTo>
                <a:close/>
              </a:path>
              <a:path w="11868150" h="6540500">
                <a:moveTo>
                  <a:pt x="11840603" y="177800"/>
                </a:moveTo>
                <a:lnTo>
                  <a:pt x="11817159" y="177800"/>
                </a:lnTo>
                <a:lnTo>
                  <a:pt x="11813755" y="165100"/>
                </a:lnTo>
                <a:lnTo>
                  <a:pt x="11837416" y="165100"/>
                </a:lnTo>
                <a:lnTo>
                  <a:pt x="11840603" y="177800"/>
                </a:lnTo>
                <a:close/>
              </a:path>
              <a:path w="11868150" h="6540500">
                <a:moveTo>
                  <a:pt x="39128" y="203200"/>
                </a:moveTo>
                <a:lnTo>
                  <a:pt x="18745" y="203200"/>
                </a:lnTo>
                <a:lnTo>
                  <a:pt x="21450" y="190500"/>
                </a:lnTo>
                <a:lnTo>
                  <a:pt x="24307" y="177800"/>
                </a:lnTo>
                <a:lnTo>
                  <a:pt x="47752" y="177800"/>
                </a:lnTo>
                <a:lnTo>
                  <a:pt x="44653" y="190500"/>
                </a:lnTo>
                <a:lnTo>
                  <a:pt x="41910" y="190500"/>
                </a:lnTo>
                <a:lnTo>
                  <a:pt x="39128" y="203200"/>
                </a:lnTo>
                <a:close/>
              </a:path>
              <a:path w="11868150" h="6540500">
                <a:moveTo>
                  <a:pt x="11849201" y="203200"/>
                </a:moveTo>
                <a:lnTo>
                  <a:pt x="11828818" y="203200"/>
                </a:lnTo>
                <a:lnTo>
                  <a:pt x="11826036" y="190500"/>
                </a:lnTo>
                <a:lnTo>
                  <a:pt x="11823293" y="190500"/>
                </a:lnTo>
                <a:lnTo>
                  <a:pt x="11820194" y="177800"/>
                </a:lnTo>
                <a:lnTo>
                  <a:pt x="11843626" y="177800"/>
                </a:lnTo>
                <a:lnTo>
                  <a:pt x="11846496" y="190500"/>
                </a:lnTo>
                <a:lnTo>
                  <a:pt x="11849201" y="203200"/>
                </a:lnTo>
                <a:close/>
              </a:path>
              <a:path w="11868150" h="6540500">
                <a:moveTo>
                  <a:pt x="34226" y="215900"/>
                </a:moveTo>
                <a:lnTo>
                  <a:pt x="13868" y="215900"/>
                </a:lnTo>
                <a:lnTo>
                  <a:pt x="16217" y="203200"/>
                </a:lnTo>
                <a:lnTo>
                  <a:pt x="36677" y="203200"/>
                </a:lnTo>
                <a:lnTo>
                  <a:pt x="34226" y="215900"/>
                </a:lnTo>
                <a:close/>
              </a:path>
              <a:path w="11868150" h="6540500">
                <a:moveTo>
                  <a:pt x="11854078" y="215900"/>
                </a:moveTo>
                <a:lnTo>
                  <a:pt x="11833720" y="215900"/>
                </a:lnTo>
                <a:lnTo>
                  <a:pt x="11831269" y="203200"/>
                </a:lnTo>
                <a:lnTo>
                  <a:pt x="11851728" y="203200"/>
                </a:lnTo>
                <a:lnTo>
                  <a:pt x="11854078" y="215900"/>
                </a:lnTo>
                <a:close/>
              </a:path>
              <a:path w="11868150" h="6540500">
                <a:moveTo>
                  <a:pt x="29972" y="228600"/>
                </a:moveTo>
                <a:lnTo>
                  <a:pt x="9677" y="228600"/>
                </a:lnTo>
                <a:lnTo>
                  <a:pt x="11684" y="215900"/>
                </a:lnTo>
                <a:lnTo>
                  <a:pt x="32092" y="215900"/>
                </a:lnTo>
                <a:lnTo>
                  <a:pt x="29972" y="228600"/>
                </a:lnTo>
                <a:close/>
              </a:path>
              <a:path w="11868150" h="6540500">
                <a:moveTo>
                  <a:pt x="11858269" y="228600"/>
                </a:moveTo>
                <a:lnTo>
                  <a:pt x="11837974" y="228600"/>
                </a:lnTo>
                <a:lnTo>
                  <a:pt x="11835853" y="215900"/>
                </a:lnTo>
                <a:lnTo>
                  <a:pt x="11856262" y="215900"/>
                </a:lnTo>
                <a:lnTo>
                  <a:pt x="11858269" y="228600"/>
                </a:lnTo>
                <a:close/>
              </a:path>
              <a:path w="11868150" h="6540500">
                <a:moveTo>
                  <a:pt x="23482" y="254000"/>
                </a:moveTo>
                <a:lnTo>
                  <a:pt x="4749" y="254000"/>
                </a:lnTo>
                <a:lnTo>
                  <a:pt x="6210" y="241300"/>
                </a:lnTo>
                <a:lnTo>
                  <a:pt x="7848" y="228600"/>
                </a:lnTo>
                <a:lnTo>
                  <a:pt x="28155" y="228600"/>
                </a:lnTo>
                <a:lnTo>
                  <a:pt x="26390" y="241300"/>
                </a:lnTo>
                <a:lnTo>
                  <a:pt x="24892" y="241300"/>
                </a:lnTo>
                <a:lnTo>
                  <a:pt x="23482" y="254000"/>
                </a:lnTo>
                <a:close/>
              </a:path>
              <a:path w="11868150" h="6540500">
                <a:moveTo>
                  <a:pt x="11863197" y="254000"/>
                </a:moveTo>
                <a:lnTo>
                  <a:pt x="11844464" y="254000"/>
                </a:lnTo>
                <a:lnTo>
                  <a:pt x="11843054" y="241300"/>
                </a:lnTo>
                <a:lnTo>
                  <a:pt x="11841556" y="241300"/>
                </a:lnTo>
                <a:lnTo>
                  <a:pt x="11839790" y="228600"/>
                </a:lnTo>
                <a:lnTo>
                  <a:pt x="11860098" y="228600"/>
                </a:lnTo>
                <a:lnTo>
                  <a:pt x="11861736" y="241300"/>
                </a:lnTo>
                <a:lnTo>
                  <a:pt x="11863197" y="254000"/>
                </a:lnTo>
                <a:close/>
              </a:path>
              <a:path w="11868150" h="6540500">
                <a:moveTo>
                  <a:pt x="21272" y="266700"/>
                </a:moveTo>
                <a:lnTo>
                  <a:pt x="2387" y="266700"/>
                </a:lnTo>
                <a:lnTo>
                  <a:pt x="3479" y="254000"/>
                </a:lnTo>
                <a:lnTo>
                  <a:pt x="22326" y="254000"/>
                </a:lnTo>
                <a:lnTo>
                  <a:pt x="21272" y="266700"/>
                </a:lnTo>
                <a:close/>
              </a:path>
              <a:path w="11868150" h="6540500">
                <a:moveTo>
                  <a:pt x="11865559" y="266700"/>
                </a:moveTo>
                <a:lnTo>
                  <a:pt x="11846674" y="266700"/>
                </a:lnTo>
                <a:lnTo>
                  <a:pt x="11845620" y="254000"/>
                </a:lnTo>
                <a:lnTo>
                  <a:pt x="11864466" y="254000"/>
                </a:lnTo>
                <a:lnTo>
                  <a:pt x="11865559" y="266700"/>
                </a:lnTo>
                <a:close/>
              </a:path>
              <a:path w="11868150" h="6540500">
                <a:moveTo>
                  <a:pt x="19316" y="292100"/>
                </a:moveTo>
                <a:lnTo>
                  <a:pt x="304" y="292100"/>
                </a:lnTo>
                <a:lnTo>
                  <a:pt x="800" y="279400"/>
                </a:lnTo>
                <a:lnTo>
                  <a:pt x="1498" y="266700"/>
                </a:lnTo>
                <a:lnTo>
                  <a:pt x="21310" y="266700"/>
                </a:lnTo>
                <a:lnTo>
                  <a:pt x="20447" y="279400"/>
                </a:lnTo>
                <a:lnTo>
                  <a:pt x="19812" y="279400"/>
                </a:lnTo>
                <a:lnTo>
                  <a:pt x="19316" y="292100"/>
                </a:lnTo>
                <a:close/>
              </a:path>
              <a:path w="11868150" h="6540500">
                <a:moveTo>
                  <a:pt x="11867641" y="292100"/>
                </a:moveTo>
                <a:lnTo>
                  <a:pt x="11848630" y="292100"/>
                </a:lnTo>
                <a:lnTo>
                  <a:pt x="11848134" y="279400"/>
                </a:lnTo>
                <a:lnTo>
                  <a:pt x="11847499" y="279400"/>
                </a:lnTo>
                <a:lnTo>
                  <a:pt x="11846636" y="266700"/>
                </a:lnTo>
                <a:lnTo>
                  <a:pt x="11866448" y="266700"/>
                </a:lnTo>
                <a:lnTo>
                  <a:pt x="11867146" y="279400"/>
                </a:lnTo>
                <a:lnTo>
                  <a:pt x="11867641" y="292100"/>
                </a:lnTo>
                <a:close/>
              </a:path>
              <a:path w="11868150" h="6540500">
                <a:moveTo>
                  <a:pt x="19050" y="6235700"/>
                </a:moveTo>
                <a:lnTo>
                  <a:pt x="0" y="6235700"/>
                </a:lnTo>
                <a:lnTo>
                  <a:pt x="0" y="292100"/>
                </a:lnTo>
                <a:lnTo>
                  <a:pt x="19050" y="292100"/>
                </a:lnTo>
                <a:lnTo>
                  <a:pt x="19050" y="6235700"/>
                </a:lnTo>
                <a:close/>
              </a:path>
              <a:path w="11868150" h="6540500">
                <a:moveTo>
                  <a:pt x="11867946" y="6235700"/>
                </a:moveTo>
                <a:lnTo>
                  <a:pt x="11848896" y="6235700"/>
                </a:lnTo>
                <a:lnTo>
                  <a:pt x="11848896" y="292100"/>
                </a:lnTo>
                <a:lnTo>
                  <a:pt x="11867946" y="292100"/>
                </a:lnTo>
                <a:lnTo>
                  <a:pt x="11867946" y="6235700"/>
                </a:lnTo>
                <a:close/>
              </a:path>
              <a:path w="11868150" h="6540500">
                <a:moveTo>
                  <a:pt x="21310" y="6261100"/>
                </a:moveTo>
                <a:lnTo>
                  <a:pt x="1498" y="6261100"/>
                </a:lnTo>
                <a:lnTo>
                  <a:pt x="800" y="6248400"/>
                </a:lnTo>
                <a:lnTo>
                  <a:pt x="304" y="6235700"/>
                </a:lnTo>
                <a:lnTo>
                  <a:pt x="19316" y="6235700"/>
                </a:lnTo>
                <a:lnTo>
                  <a:pt x="19812" y="6248400"/>
                </a:lnTo>
                <a:lnTo>
                  <a:pt x="20447" y="6248400"/>
                </a:lnTo>
                <a:lnTo>
                  <a:pt x="21310" y="6261100"/>
                </a:lnTo>
                <a:close/>
              </a:path>
              <a:path w="11868150" h="6540500">
                <a:moveTo>
                  <a:pt x="11866448" y="6261100"/>
                </a:moveTo>
                <a:lnTo>
                  <a:pt x="11846636" y="6261100"/>
                </a:lnTo>
                <a:lnTo>
                  <a:pt x="11847499" y="6248400"/>
                </a:lnTo>
                <a:lnTo>
                  <a:pt x="11848134" y="6248400"/>
                </a:lnTo>
                <a:lnTo>
                  <a:pt x="11848630" y="6235700"/>
                </a:lnTo>
                <a:lnTo>
                  <a:pt x="11867641" y="6235700"/>
                </a:lnTo>
                <a:lnTo>
                  <a:pt x="11867146" y="6248400"/>
                </a:lnTo>
                <a:lnTo>
                  <a:pt x="11866448" y="6261100"/>
                </a:lnTo>
                <a:close/>
              </a:path>
              <a:path w="11868150" h="6540500">
                <a:moveTo>
                  <a:pt x="22326" y="6273800"/>
                </a:moveTo>
                <a:lnTo>
                  <a:pt x="3479" y="6273800"/>
                </a:lnTo>
                <a:lnTo>
                  <a:pt x="2387" y="6261100"/>
                </a:lnTo>
                <a:lnTo>
                  <a:pt x="21272" y="6261100"/>
                </a:lnTo>
                <a:lnTo>
                  <a:pt x="22326" y="6273800"/>
                </a:lnTo>
                <a:close/>
              </a:path>
              <a:path w="11868150" h="6540500">
                <a:moveTo>
                  <a:pt x="11864466" y="6273800"/>
                </a:moveTo>
                <a:lnTo>
                  <a:pt x="11845620" y="6273800"/>
                </a:lnTo>
                <a:lnTo>
                  <a:pt x="11846674" y="6261100"/>
                </a:lnTo>
                <a:lnTo>
                  <a:pt x="11865559" y="6261100"/>
                </a:lnTo>
                <a:lnTo>
                  <a:pt x="11864466" y="6273800"/>
                </a:lnTo>
                <a:close/>
              </a:path>
              <a:path w="11868150" h="6540500">
                <a:moveTo>
                  <a:pt x="28155" y="6299200"/>
                </a:moveTo>
                <a:lnTo>
                  <a:pt x="7848" y="6299200"/>
                </a:lnTo>
                <a:lnTo>
                  <a:pt x="6210" y="6286500"/>
                </a:lnTo>
                <a:lnTo>
                  <a:pt x="4749" y="6273800"/>
                </a:lnTo>
                <a:lnTo>
                  <a:pt x="23482" y="6273800"/>
                </a:lnTo>
                <a:lnTo>
                  <a:pt x="24892" y="6286500"/>
                </a:lnTo>
                <a:lnTo>
                  <a:pt x="26390" y="6286500"/>
                </a:lnTo>
                <a:lnTo>
                  <a:pt x="28155" y="6299200"/>
                </a:lnTo>
                <a:close/>
              </a:path>
              <a:path w="11868150" h="6540500">
                <a:moveTo>
                  <a:pt x="11860098" y="6299200"/>
                </a:moveTo>
                <a:lnTo>
                  <a:pt x="11839790" y="6299200"/>
                </a:lnTo>
                <a:lnTo>
                  <a:pt x="11841556" y="6286500"/>
                </a:lnTo>
                <a:lnTo>
                  <a:pt x="11843054" y="6286500"/>
                </a:lnTo>
                <a:lnTo>
                  <a:pt x="11844464" y="6273800"/>
                </a:lnTo>
                <a:lnTo>
                  <a:pt x="11863197" y="6273800"/>
                </a:lnTo>
                <a:lnTo>
                  <a:pt x="11861736" y="6286500"/>
                </a:lnTo>
                <a:lnTo>
                  <a:pt x="11860098" y="6299200"/>
                </a:lnTo>
                <a:close/>
              </a:path>
              <a:path w="11868150" h="6540500">
                <a:moveTo>
                  <a:pt x="32092" y="6311900"/>
                </a:moveTo>
                <a:lnTo>
                  <a:pt x="11684" y="6311900"/>
                </a:lnTo>
                <a:lnTo>
                  <a:pt x="9677" y="6299200"/>
                </a:lnTo>
                <a:lnTo>
                  <a:pt x="29972" y="6299200"/>
                </a:lnTo>
                <a:lnTo>
                  <a:pt x="32092" y="6311900"/>
                </a:lnTo>
                <a:close/>
              </a:path>
              <a:path w="11868150" h="6540500">
                <a:moveTo>
                  <a:pt x="11856262" y="6311900"/>
                </a:moveTo>
                <a:lnTo>
                  <a:pt x="11835853" y="6311900"/>
                </a:lnTo>
                <a:lnTo>
                  <a:pt x="11837974" y="6299200"/>
                </a:lnTo>
                <a:lnTo>
                  <a:pt x="11858269" y="6299200"/>
                </a:lnTo>
                <a:lnTo>
                  <a:pt x="11856262" y="6311900"/>
                </a:lnTo>
                <a:close/>
              </a:path>
              <a:path w="11868150" h="6540500">
                <a:moveTo>
                  <a:pt x="36677" y="6324600"/>
                </a:moveTo>
                <a:lnTo>
                  <a:pt x="16217" y="6324600"/>
                </a:lnTo>
                <a:lnTo>
                  <a:pt x="13868" y="6311900"/>
                </a:lnTo>
                <a:lnTo>
                  <a:pt x="34226" y="6311900"/>
                </a:lnTo>
                <a:lnTo>
                  <a:pt x="36677" y="6324600"/>
                </a:lnTo>
                <a:close/>
              </a:path>
              <a:path w="11868150" h="6540500">
                <a:moveTo>
                  <a:pt x="11851728" y="6324600"/>
                </a:moveTo>
                <a:lnTo>
                  <a:pt x="11831269" y="6324600"/>
                </a:lnTo>
                <a:lnTo>
                  <a:pt x="11833720" y="6311900"/>
                </a:lnTo>
                <a:lnTo>
                  <a:pt x="11854078" y="6311900"/>
                </a:lnTo>
                <a:lnTo>
                  <a:pt x="11851728" y="6324600"/>
                </a:lnTo>
                <a:close/>
              </a:path>
              <a:path w="11868150" h="6540500">
                <a:moveTo>
                  <a:pt x="44754" y="6350000"/>
                </a:moveTo>
                <a:lnTo>
                  <a:pt x="24307" y="6350000"/>
                </a:lnTo>
                <a:lnTo>
                  <a:pt x="21450" y="6337300"/>
                </a:lnTo>
                <a:lnTo>
                  <a:pt x="18745" y="6324600"/>
                </a:lnTo>
                <a:lnTo>
                  <a:pt x="36601" y="6324600"/>
                </a:lnTo>
                <a:lnTo>
                  <a:pt x="39217" y="6337300"/>
                </a:lnTo>
                <a:lnTo>
                  <a:pt x="41808" y="6337300"/>
                </a:lnTo>
                <a:lnTo>
                  <a:pt x="44754" y="6350000"/>
                </a:lnTo>
                <a:close/>
              </a:path>
              <a:path w="11868150" h="6540500">
                <a:moveTo>
                  <a:pt x="41910" y="6337300"/>
                </a:moveTo>
                <a:lnTo>
                  <a:pt x="39217" y="6337300"/>
                </a:lnTo>
                <a:lnTo>
                  <a:pt x="39128" y="6324600"/>
                </a:lnTo>
                <a:lnTo>
                  <a:pt x="41910" y="6337300"/>
                </a:lnTo>
                <a:close/>
              </a:path>
              <a:path w="11868150" h="6540500">
                <a:moveTo>
                  <a:pt x="11828729" y="6337300"/>
                </a:moveTo>
                <a:lnTo>
                  <a:pt x="11826036" y="6337300"/>
                </a:lnTo>
                <a:lnTo>
                  <a:pt x="11828818" y="6324600"/>
                </a:lnTo>
                <a:lnTo>
                  <a:pt x="11828729" y="6337300"/>
                </a:lnTo>
                <a:close/>
              </a:path>
              <a:path w="11868150" h="6540500">
                <a:moveTo>
                  <a:pt x="11843626" y="6350000"/>
                </a:moveTo>
                <a:lnTo>
                  <a:pt x="11823191" y="6350000"/>
                </a:lnTo>
                <a:lnTo>
                  <a:pt x="11826138" y="6337300"/>
                </a:lnTo>
                <a:lnTo>
                  <a:pt x="11828729" y="6337300"/>
                </a:lnTo>
                <a:lnTo>
                  <a:pt x="11831345" y="6324600"/>
                </a:lnTo>
                <a:lnTo>
                  <a:pt x="11849201" y="6324600"/>
                </a:lnTo>
                <a:lnTo>
                  <a:pt x="11846496" y="6337300"/>
                </a:lnTo>
                <a:lnTo>
                  <a:pt x="11843626" y="6350000"/>
                </a:lnTo>
                <a:close/>
              </a:path>
              <a:path w="11868150" h="6540500">
                <a:moveTo>
                  <a:pt x="50901" y="6362700"/>
                </a:moveTo>
                <a:lnTo>
                  <a:pt x="30530" y="6362700"/>
                </a:lnTo>
                <a:lnTo>
                  <a:pt x="27343" y="6350000"/>
                </a:lnTo>
                <a:lnTo>
                  <a:pt x="47650" y="6350000"/>
                </a:lnTo>
                <a:lnTo>
                  <a:pt x="50901" y="6362700"/>
                </a:lnTo>
                <a:close/>
              </a:path>
              <a:path w="11868150" h="6540500">
                <a:moveTo>
                  <a:pt x="11837416" y="6362700"/>
                </a:moveTo>
                <a:lnTo>
                  <a:pt x="11817045" y="6362700"/>
                </a:lnTo>
                <a:lnTo>
                  <a:pt x="11820296" y="6350000"/>
                </a:lnTo>
                <a:lnTo>
                  <a:pt x="11840603" y="6350000"/>
                </a:lnTo>
                <a:lnTo>
                  <a:pt x="11837416" y="6362700"/>
                </a:lnTo>
                <a:close/>
              </a:path>
              <a:path w="11868150" h="6540500">
                <a:moveTo>
                  <a:pt x="57632" y="6375400"/>
                </a:moveTo>
                <a:lnTo>
                  <a:pt x="37401" y="6375400"/>
                </a:lnTo>
                <a:lnTo>
                  <a:pt x="33883" y="6362700"/>
                </a:lnTo>
                <a:lnTo>
                  <a:pt x="54076" y="6362700"/>
                </a:lnTo>
                <a:lnTo>
                  <a:pt x="57632" y="6375400"/>
                </a:lnTo>
                <a:close/>
              </a:path>
              <a:path w="11868150" h="6540500">
                <a:moveTo>
                  <a:pt x="11830545" y="6375400"/>
                </a:moveTo>
                <a:lnTo>
                  <a:pt x="11810314" y="6375400"/>
                </a:lnTo>
                <a:lnTo>
                  <a:pt x="11813870" y="6362700"/>
                </a:lnTo>
                <a:lnTo>
                  <a:pt x="11834063" y="6362700"/>
                </a:lnTo>
                <a:lnTo>
                  <a:pt x="11830545" y="6375400"/>
                </a:lnTo>
                <a:close/>
              </a:path>
              <a:path w="11868150" h="6540500">
                <a:moveTo>
                  <a:pt x="68808" y="6388100"/>
                </a:moveTo>
                <a:lnTo>
                  <a:pt x="44881" y="6388100"/>
                </a:lnTo>
                <a:lnTo>
                  <a:pt x="41059" y="6375400"/>
                </a:lnTo>
                <a:lnTo>
                  <a:pt x="64820" y="6375400"/>
                </a:lnTo>
                <a:lnTo>
                  <a:pt x="68808" y="6388100"/>
                </a:lnTo>
                <a:close/>
              </a:path>
              <a:path w="11868150" h="6540500">
                <a:moveTo>
                  <a:pt x="11823065" y="6388100"/>
                </a:moveTo>
                <a:lnTo>
                  <a:pt x="11799138" y="6388100"/>
                </a:lnTo>
                <a:lnTo>
                  <a:pt x="11803126" y="6375400"/>
                </a:lnTo>
                <a:lnTo>
                  <a:pt x="11826887" y="6375400"/>
                </a:lnTo>
                <a:lnTo>
                  <a:pt x="11823065" y="6388100"/>
                </a:lnTo>
                <a:close/>
              </a:path>
              <a:path w="11868150" h="6540500">
                <a:moveTo>
                  <a:pt x="76936" y="6400800"/>
                </a:moveTo>
                <a:lnTo>
                  <a:pt x="52959" y="6400800"/>
                </a:lnTo>
                <a:lnTo>
                  <a:pt x="48844" y="6388100"/>
                </a:lnTo>
                <a:lnTo>
                  <a:pt x="72669" y="6388100"/>
                </a:lnTo>
                <a:lnTo>
                  <a:pt x="76936" y="6400800"/>
                </a:lnTo>
                <a:close/>
              </a:path>
              <a:path w="11868150" h="6540500">
                <a:moveTo>
                  <a:pt x="11814987" y="6400800"/>
                </a:moveTo>
                <a:lnTo>
                  <a:pt x="11791010" y="6400800"/>
                </a:lnTo>
                <a:lnTo>
                  <a:pt x="11795277" y="6388100"/>
                </a:lnTo>
                <a:lnTo>
                  <a:pt x="11819102" y="6388100"/>
                </a:lnTo>
                <a:lnTo>
                  <a:pt x="11814987" y="6400800"/>
                </a:lnTo>
                <a:close/>
              </a:path>
              <a:path w="11868150" h="6540500">
                <a:moveTo>
                  <a:pt x="85598" y="6413500"/>
                </a:moveTo>
                <a:lnTo>
                  <a:pt x="61620" y="6413500"/>
                </a:lnTo>
                <a:lnTo>
                  <a:pt x="57213" y="6400800"/>
                </a:lnTo>
                <a:lnTo>
                  <a:pt x="81064" y="6400800"/>
                </a:lnTo>
                <a:lnTo>
                  <a:pt x="85598" y="6413500"/>
                </a:lnTo>
                <a:close/>
              </a:path>
              <a:path w="11868150" h="6540500">
                <a:moveTo>
                  <a:pt x="11806326" y="6413500"/>
                </a:moveTo>
                <a:lnTo>
                  <a:pt x="11782348" y="6413500"/>
                </a:lnTo>
                <a:lnTo>
                  <a:pt x="11786882" y="6400800"/>
                </a:lnTo>
                <a:lnTo>
                  <a:pt x="11810733" y="6400800"/>
                </a:lnTo>
                <a:lnTo>
                  <a:pt x="11806326" y="6413500"/>
                </a:lnTo>
                <a:close/>
              </a:path>
              <a:path w="11868150" h="6540500">
                <a:moveTo>
                  <a:pt x="94780" y="6426200"/>
                </a:moveTo>
                <a:lnTo>
                  <a:pt x="70840" y="6426200"/>
                </a:lnTo>
                <a:lnTo>
                  <a:pt x="66154" y="6413500"/>
                </a:lnTo>
                <a:lnTo>
                  <a:pt x="89979" y="6413500"/>
                </a:lnTo>
                <a:lnTo>
                  <a:pt x="94780" y="6426200"/>
                </a:lnTo>
                <a:close/>
              </a:path>
              <a:path w="11868150" h="6540500">
                <a:moveTo>
                  <a:pt x="11797106" y="6426200"/>
                </a:moveTo>
                <a:lnTo>
                  <a:pt x="11773166" y="6426200"/>
                </a:lnTo>
                <a:lnTo>
                  <a:pt x="11777967" y="6413500"/>
                </a:lnTo>
                <a:lnTo>
                  <a:pt x="11801792" y="6413500"/>
                </a:lnTo>
                <a:lnTo>
                  <a:pt x="11797106" y="6426200"/>
                </a:lnTo>
                <a:close/>
              </a:path>
              <a:path w="11868150" h="6540500">
                <a:moveTo>
                  <a:pt x="109448" y="6438900"/>
                </a:moveTo>
                <a:lnTo>
                  <a:pt x="80594" y="6438900"/>
                </a:lnTo>
                <a:lnTo>
                  <a:pt x="75653" y="6426200"/>
                </a:lnTo>
                <a:lnTo>
                  <a:pt x="104279" y="6426200"/>
                </a:lnTo>
                <a:lnTo>
                  <a:pt x="109448" y="6438900"/>
                </a:lnTo>
                <a:close/>
              </a:path>
              <a:path w="11868150" h="6540500">
                <a:moveTo>
                  <a:pt x="11787339" y="6438900"/>
                </a:moveTo>
                <a:lnTo>
                  <a:pt x="11758498" y="6438900"/>
                </a:lnTo>
                <a:lnTo>
                  <a:pt x="11763667" y="6426200"/>
                </a:lnTo>
                <a:lnTo>
                  <a:pt x="11792292" y="6426200"/>
                </a:lnTo>
                <a:lnTo>
                  <a:pt x="11787339" y="6438900"/>
                </a:lnTo>
                <a:close/>
              </a:path>
              <a:path w="11868150" h="6540500">
                <a:moveTo>
                  <a:pt x="125158" y="6451600"/>
                </a:moveTo>
                <a:lnTo>
                  <a:pt x="96215" y="6451600"/>
                </a:lnTo>
                <a:lnTo>
                  <a:pt x="90881" y="6438900"/>
                </a:lnTo>
                <a:lnTo>
                  <a:pt x="119634" y="6438900"/>
                </a:lnTo>
                <a:lnTo>
                  <a:pt x="125158" y="6451600"/>
                </a:lnTo>
                <a:close/>
              </a:path>
              <a:path w="11868150" h="6540500">
                <a:moveTo>
                  <a:pt x="11771731" y="6451600"/>
                </a:moveTo>
                <a:lnTo>
                  <a:pt x="11742788" y="6451600"/>
                </a:lnTo>
                <a:lnTo>
                  <a:pt x="11748312" y="6438900"/>
                </a:lnTo>
                <a:lnTo>
                  <a:pt x="11777065" y="6438900"/>
                </a:lnTo>
                <a:lnTo>
                  <a:pt x="11771731" y="6451600"/>
                </a:lnTo>
                <a:close/>
              </a:path>
              <a:path w="11868150" h="6540500">
                <a:moveTo>
                  <a:pt x="141846" y="6464300"/>
                </a:moveTo>
                <a:lnTo>
                  <a:pt x="107251" y="6464300"/>
                </a:lnTo>
                <a:lnTo>
                  <a:pt x="101676" y="6451600"/>
                </a:lnTo>
                <a:lnTo>
                  <a:pt x="135991" y="6451600"/>
                </a:lnTo>
                <a:lnTo>
                  <a:pt x="141846" y="6464300"/>
                </a:lnTo>
                <a:close/>
              </a:path>
              <a:path w="11868150" h="6540500">
                <a:moveTo>
                  <a:pt x="11760695" y="6464300"/>
                </a:moveTo>
                <a:lnTo>
                  <a:pt x="11726100" y="6464300"/>
                </a:lnTo>
                <a:lnTo>
                  <a:pt x="11731955" y="6451600"/>
                </a:lnTo>
                <a:lnTo>
                  <a:pt x="11766270" y="6451600"/>
                </a:lnTo>
                <a:lnTo>
                  <a:pt x="11760695" y="6464300"/>
                </a:lnTo>
                <a:close/>
              </a:path>
              <a:path w="11868150" h="6540500">
                <a:moveTo>
                  <a:pt x="159448" y="6477000"/>
                </a:moveTo>
                <a:lnTo>
                  <a:pt x="124675" y="6477000"/>
                </a:lnTo>
                <a:lnTo>
                  <a:pt x="118745" y="6464300"/>
                </a:lnTo>
                <a:lnTo>
                  <a:pt x="153289" y="6464300"/>
                </a:lnTo>
                <a:lnTo>
                  <a:pt x="159448" y="6477000"/>
                </a:lnTo>
                <a:close/>
              </a:path>
              <a:path w="11868150" h="6540500">
                <a:moveTo>
                  <a:pt x="11743270" y="6477000"/>
                </a:moveTo>
                <a:lnTo>
                  <a:pt x="11708498" y="6477000"/>
                </a:lnTo>
                <a:lnTo>
                  <a:pt x="11714657" y="6464300"/>
                </a:lnTo>
                <a:lnTo>
                  <a:pt x="11749189" y="6464300"/>
                </a:lnTo>
                <a:lnTo>
                  <a:pt x="11743270" y="6477000"/>
                </a:lnTo>
                <a:close/>
              </a:path>
              <a:path w="11868150" h="6540500">
                <a:moveTo>
                  <a:pt x="177901" y="6489700"/>
                </a:moveTo>
                <a:lnTo>
                  <a:pt x="143103" y="6489700"/>
                </a:lnTo>
                <a:lnTo>
                  <a:pt x="136855" y="6477000"/>
                </a:lnTo>
                <a:lnTo>
                  <a:pt x="171462" y="6477000"/>
                </a:lnTo>
                <a:lnTo>
                  <a:pt x="177901" y="6489700"/>
                </a:lnTo>
                <a:close/>
              </a:path>
              <a:path w="11868150" h="6540500">
                <a:moveTo>
                  <a:pt x="11724843" y="6489700"/>
                </a:moveTo>
                <a:lnTo>
                  <a:pt x="11690045" y="6489700"/>
                </a:lnTo>
                <a:lnTo>
                  <a:pt x="11696484" y="6477000"/>
                </a:lnTo>
                <a:lnTo>
                  <a:pt x="11731091" y="6477000"/>
                </a:lnTo>
                <a:lnTo>
                  <a:pt x="11724843" y="6489700"/>
                </a:lnTo>
                <a:close/>
              </a:path>
              <a:path w="11868150" h="6540500">
                <a:moveTo>
                  <a:pt x="210400" y="6502400"/>
                </a:moveTo>
                <a:lnTo>
                  <a:pt x="162471" y="6502400"/>
                </a:lnTo>
                <a:lnTo>
                  <a:pt x="155917" y="6489700"/>
                </a:lnTo>
                <a:lnTo>
                  <a:pt x="203517" y="6489700"/>
                </a:lnTo>
                <a:lnTo>
                  <a:pt x="210400" y="6502400"/>
                </a:lnTo>
                <a:close/>
              </a:path>
              <a:path w="11868150" h="6540500">
                <a:moveTo>
                  <a:pt x="11705475" y="6502400"/>
                </a:moveTo>
                <a:lnTo>
                  <a:pt x="11657545" y="6502400"/>
                </a:lnTo>
                <a:lnTo>
                  <a:pt x="11664429" y="6489700"/>
                </a:lnTo>
                <a:lnTo>
                  <a:pt x="11712028" y="6489700"/>
                </a:lnTo>
                <a:lnTo>
                  <a:pt x="11705475" y="6502400"/>
                </a:lnTo>
                <a:close/>
              </a:path>
              <a:path w="11868150" h="6540500">
                <a:moveTo>
                  <a:pt x="251891" y="6515100"/>
                </a:moveTo>
                <a:lnTo>
                  <a:pt x="189623" y="6515100"/>
                </a:lnTo>
                <a:lnTo>
                  <a:pt x="182702" y="6502400"/>
                </a:lnTo>
                <a:lnTo>
                  <a:pt x="244563" y="6502400"/>
                </a:lnTo>
                <a:lnTo>
                  <a:pt x="251891" y="6515100"/>
                </a:lnTo>
                <a:close/>
              </a:path>
              <a:path w="11868150" h="6540500">
                <a:moveTo>
                  <a:pt x="11678323" y="6515100"/>
                </a:moveTo>
                <a:lnTo>
                  <a:pt x="11616055" y="6515100"/>
                </a:lnTo>
                <a:lnTo>
                  <a:pt x="11623382" y="6502400"/>
                </a:lnTo>
                <a:lnTo>
                  <a:pt x="11685244" y="6502400"/>
                </a:lnTo>
                <a:lnTo>
                  <a:pt x="11678323" y="6515100"/>
                </a:lnTo>
                <a:close/>
              </a:path>
              <a:path w="11868150" h="6540500">
                <a:moveTo>
                  <a:pt x="11642432" y="6527800"/>
                </a:moveTo>
                <a:lnTo>
                  <a:pt x="225513" y="6527800"/>
                </a:lnTo>
                <a:lnTo>
                  <a:pt x="218173" y="6515100"/>
                </a:lnTo>
                <a:lnTo>
                  <a:pt x="11649773" y="6515100"/>
                </a:lnTo>
                <a:lnTo>
                  <a:pt x="11642432" y="6527800"/>
                </a:lnTo>
                <a:close/>
              </a:path>
              <a:path w="11868150" h="6540500">
                <a:moveTo>
                  <a:pt x="11573383" y="6540500"/>
                </a:moveTo>
                <a:lnTo>
                  <a:pt x="294563" y="6540500"/>
                </a:lnTo>
                <a:lnTo>
                  <a:pt x="286651" y="6527800"/>
                </a:lnTo>
                <a:lnTo>
                  <a:pt x="11581295" y="6527800"/>
                </a:lnTo>
                <a:lnTo>
                  <a:pt x="11573383" y="6540500"/>
                </a:lnTo>
                <a:close/>
              </a:path>
            </a:pathLst>
          </a:custGeom>
          <a:solidFill>
            <a:srgbClr val="4555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867" y="369138"/>
            <a:ext cx="642124" cy="6421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60708" y="369125"/>
            <a:ext cx="608418" cy="3955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9267" y="6434429"/>
            <a:ext cx="382168" cy="38216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745" y="6423659"/>
            <a:ext cx="403694" cy="40369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49862" y="6578295"/>
            <a:ext cx="544576" cy="1886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5214" y="408673"/>
            <a:ext cx="1002157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79B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290" y="1290955"/>
            <a:ext cx="10599419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D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0995" y="114198"/>
            <a:ext cx="11805285" cy="6557645"/>
            <a:chOff x="190995" y="114198"/>
            <a:chExt cx="11805285" cy="6557645"/>
          </a:xfrm>
        </p:grpSpPr>
        <p:sp>
          <p:nvSpPr>
            <p:cNvPr id="4" name="object 4"/>
            <p:cNvSpPr/>
            <p:nvPr/>
          </p:nvSpPr>
          <p:spPr>
            <a:xfrm>
              <a:off x="470915" y="402335"/>
              <a:ext cx="11250295" cy="6053455"/>
            </a:xfrm>
            <a:custGeom>
              <a:avLst/>
              <a:gdLst/>
              <a:ahLst/>
              <a:cxnLst/>
              <a:rect l="l" t="t" r="r" b="b"/>
              <a:pathLst>
                <a:path w="11250295" h="6053455">
                  <a:moveTo>
                    <a:pt x="10969752" y="6053328"/>
                  </a:moveTo>
                  <a:lnTo>
                    <a:pt x="280416" y="6053328"/>
                  </a:lnTo>
                  <a:lnTo>
                    <a:pt x="234910" y="6049474"/>
                  </a:lnTo>
                  <a:lnTo>
                    <a:pt x="191766" y="6038728"/>
                  </a:lnTo>
                  <a:lnTo>
                    <a:pt x="151555" y="6021657"/>
                  </a:lnTo>
                  <a:lnTo>
                    <a:pt x="114844" y="5998832"/>
                  </a:lnTo>
                  <a:lnTo>
                    <a:pt x="82205" y="5970822"/>
                  </a:lnTo>
                  <a:lnTo>
                    <a:pt x="54206" y="5938195"/>
                  </a:lnTo>
                  <a:lnTo>
                    <a:pt x="31416" y="5901522"/>
                  </a:lnTo>
                  <a:lnTo>
                    <a:pt x="14406" y="5861371"/>
                  </a:lnTo>
                  <a:lnTo>
                    <a:pt x="3744" y="5818311"/>
                  </a:lnTo>
                  <a:lnTo>
                    <a:pt x="0" y="5772912"/>
                  </a:lnTo>
                  <a:lnTo>
                    <a:pt x="0" y="280415"/>
                  </a:lnTo>
                  <a:lnTo>
                    <a:pt x="3744" y="235016"/>
                  </a:lnTo>
                  <a:lnTo>
                    <a:pt x="14406" y="191956"/>
                  </a:lnTo>
                  <a:lnTo>
                    <a:pt x="31416" y="151805"/>
                  </a:lnTo>
                  <a:lnTo>
                    <a:pt x="54206" y="115132"/>
                  </a:lnTo>
                  <a:lnTo>
                    <a:pt x="82205" y="82505"/>
                  </a:lnTo>
                  <a:lnTo>
                    <a:pt x="114844" y="54495"/>
                  </a:lnTo>
                  <a:lnTo>
                    <a:pt x="151555" y="31670"/>
                  </a:lnTo>
                  <a:lnTo>
                    <a:pt x="191766" y="14599"/>
                  </a:lnTo>
                  <a:lnTo>
                    <a:pt x="234910" y="3853"/>
                  </a:lnTo>
                  <a:lnTo>
                    <a:pt x="280416" y="0"/>
                  </a:lnTo>
                  <a:lnTo>
                    <a:pt x="10969752" y="0"/>
                  </a:lnTo>
                  <a:lnTo>
                    <a:pt x="11015257" y="3853"/>
                  </a:lnTo>
                  <a:lnTo>
                    <a:pt x="11058401" y="14599"/>
                  </a:lnTo>
                  <a:lnTo>
                    <a:pt x="11098612" y="31670"/>
                  </a:lnTo>
                  <a:lnTo>
                    <a:pt x="11135323" y="54495"/>
                  </a:lnTo>
                  <a:lnTo>
                    <a:pt x="11167962" y="82505"/>
                  </a:lnTo>
                  <a:lnTo>
                    <a:pt x="11195961" y="115132"/>
                  </a:lnTo>
                  <a:lnTo>
                    <a:pt x="11218751" y="151805"/>
                  </a:lnTo>
                  <a:lnTo>
                    <a:pt x="11235761" y="191956"/>
                  </a:lnTo>
                  <a:lnTo>
                    <a:pt x="11246423" y="235016"/>
                  </a:lnTo>
                  <a:lnTo>
                    <a:pt x="11250167" y="280415"/>
                  </a:lnTo>
                  <a:lnTo>
                    <a:pt x="11250167" y="5772912"/>
                  </a:lnTo>
                  <a:lnTo>
                    <a:pt x="11246423" y="5818311"/>
                  </a:lnTo>
                  <a:lnTo>
                    <a:pt x="11235761" y="5861371"/>
                  </a:lnTo>
                  <a:lnTo>
                    <a:pt x="11218751" y="5901522"/>
                  </a:lnTo>
                  <a:lnTo>
                    <a:pt x="11195961" y="5938195"/>
                  </a:lnTo>
                  <a:lnTo>
                    <a:pt x="11167962" y="5970822"/>
                  </a:lnTo>
                  <a:lnTo>
                    <a:pt x="11135323" y="5998832"/>
                  </a:lnTo>
                  <a:lnTo>
                    <a:pt x="11098612" y="6021657"/>
                  </a:lnTo>
                  <a:lnTo>
                    <a:pt x="11058401" y="6038728"/>
                  </a:lnTo>
                  <a:lnTo>
                    <a:pt x="11015257" y="6049474"/>
                  </a:lnTo>
                  <a:lnTo>
                    <a:pt x="10969752" y="6053328"/>
                  </a:lnTo>
                  <a:close/>
                </a:path>
              </a:pathLst>
            </a:custGeom>
            <a:solidFill>
              <a:srgbClr val="FFF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08" y="393534"/>
              <a:ext cx="11268710" cy="6070600"/>
            </a:xfrm>
            <a:custGeom>
              <a:avLst/>
              <a:gdLst/>
              <a:ahLst/>
              <a:cxnLst/>
              <a:rect l="l" t="t" r="r" b="b"/>
              <a:pathLst>
                <a:path w="11268710" h="6070600">
                  <a:moveTo>
                    <a:pt x="11065560" y="12699"/>
                  </a:moveTo>
                  <a:lnTo>
                    <a:pt x="203022" y="12699"/>
                  </a:lnTo>
                  <a:lnTo>
                    <a:pt x="209842" y="0"/>
                  </a:lnTo>
                  <a:lnTo>
                    <a:pt x="11058728" y="0"/>
                  </a:lnTo>
                  <a:lnTo>
                    <a:pt x="11065560" y="12699"/>
                  </a:lnTo>
                  <a:close/>
                </a:path>
                <a:path w="11268710" h="6070600">
                  <a:moveTo>
                    <a:pt x="227863" y="25399"/>
                  </a:moveTo>
                  <a:lnTo>
                    <a:pt x="170027" y="25399"/>
                  </a:lnTo>
                  <a:lnTo>
                    <a:pt x="176466" y="12699"/>
                  </a:lnTo>
                  <a:lnTo>
                    <a:pt x="234657" y="12699"/>
                  </a:lnTo>
                  <a:lnTo>
                    <a:pt x="227863" y="25399"/>
                  </a:lnTo>
                  <a:close/>
                </a:path>
                <a:path w="11268710" h="6070600">
                  <a:moveTo>
                    <a:pt x="11098555" y="25399"/>
                  </a:moveTo>
                  <a:lnTo>
                    <a:pt x="11040719" y="25399"/>
                  </a:lnTo>
                  <a:lnTo>
                    <a:pt x="11033925" y="12699"/>
                  </a:lnTo>
                  <a:lnTo>
                    <a:pt x="11092103" y="12699"/>
                  </a:lnTo>
                  <a:lnTo>
                    <a:pt x="11098555" y="25399"/>
                  </a:lnTo>
                  <a:close/>
                </a:path>
                <a:path w="11268710" h="6070600">
                  <a:moveTo>
                    <a:pt x="183781" y="38099"/>
                  </a:moveTo>
                  <a:lnTo>
                    <a:pt x="145110" y="38099"/>
                  </a:lnTo>
                  <a:lnTo>
                    <a:pt x="151206" y="25399"/>
                  </a:lnTo>
                  <a:lnTo>
                    <a:pt x="190093" y="25399"/>
                  </a:lnTo>
                  <a:lnTo>
                    <a:pt x="183781" y="38099"/>
                  </a:lnTo>
                  <a:close/>
                </a:path>
                <a:path w="11268710" h="6070600">
                  <a:moveTo>
                    <a:pt x="11123472" y="38099"/>
                  </a:moveTo>
                  <a:lnTo>
                    <a:pt x="11084801" y="38099"/>
                  </a:lnTo>
                  <a:lnTo>
                    <a:pt x="11078489" y="25399"/>
                  </a:lnTo>
                  <a:lnTo>
                    <a:pt x="11117376" y="25399"/>
                  </a:lnTo>
                  <a:lnTo>
                    <a:pt x="11123472" y="38099"/>
                  </a:lnTo>
                  <a:close/>
                </a:path>
                <a:path w="11268710" h="6070600">
                  <a:moveTo>
                    <a:pt x="137858" y="63499"/>
                  </a:moveTo>
                  <a:lnTo>
                    <a:pt x="105143" y="63499"/>
                  </a:lnTo>
                  <a:lnTo>
                    <a:pt x="116065" y="50799"/>
                  </a:lnTo>
                  <a:lnTo>
                    <a:pt x="127381" y="38099"/>
                  </a:lnTo>
                  <a:lnTo>
                    <a:pt x="166179" y="38099"/>
                  </a:lnTo>
                  <a:lnTo>
                    <a:pt x="160197" y="50799"/>
                  </a:lnTo>
                  <a:lnTo>
                    <a:pt x="149199" y="50799"/>
                  </a:lnTo>
                  <a:lnTo>
                    <a:pt x="137858" y="63499"/>
                  </a:lnTo>
                  <a:close/>
                </a:path>
                <a:path w="11268710" h="6070600">
                  <a:moveTo>
                    <a:pt x="11163439" y="63499"/>
                  </a:moveTo>
                  <a:lnTo>
                    <a:pt x="11130724" y="63499"/>
                  </a:lnTo>
                  <a:lnTo>
                    <a:pt x="11119383" y="50799"/>
                  </a:lnTo>
                  <a:lnTo>
                    <a:pt x="11108385" y="50799"/>
                  </a:lnTo>
                  <a:lnTo>
                    <a:pt x="11102403" y="38099"/>
                  </a:lnTo>
                  <a:lnTo>
                    <a:pt x="11141202" y="38099"/>
                  </a:lnTo>
                  <a:lnTo>
                    <a:pt x="11152517" y="50799"/>
                  </a:lnTo>
                  <a:lnTo>
                    <a:pt x="11163439" y="63499"/>
                  </a:lnTo>
                  <a:close/>
                </a:path>
                <a:path w="11268710" h="6070600">
                  <a:moveTo>
                    <a:pt x="72529" y="126999"/>
                  </a:moveTo>
                  <a:lnTo>
                    <a:pt x="49352" y="126999"/>
                  </a:lnTo>
                  <a:lnTo>
                    <a:pt x="57404" y="114299"/>
                  </a:lnTo>
                  <a:lnTo>
                    <a:pt x="65989" y="101599"/>
                  </a:lnTo>
                  <a:lnTo>
                    <a:pt x="75069" y="88899"/>
                  </a:lnTo>
                  <a:lnTo>
                    <a:pt x="84632" y="76199"/>
                  </a:lnTo>
                  <a:lnTo>
                    <a:pt x="94665" y="63499"/>
                  </a:lnTo>
                  <a:lnTo>
                    <a:pt x="127647" y="63499"/>
                  </a:lnTo>
                  <a:lnTo>
                    <a:pt x="117094" y="76199"/>
                  </a:lnTo>
                  <a:lnTo>
                    <a:pt x="117449" y="76199"/>
                  </a:lnTo>
                  <a:lnTo>
                    <a:pt x="107302" y="88899"/>
                  </a:lnTo>
                  <a:lnTo>
                    <a:pt x="98259" y="88899"/>
                  </a:lnTo>
                  <a:lnTo>
                    <a:pt x="89014" y="101599"/>
                  </a:lnTo>
                  <a:lnTo>
                    <a:pt x="89319" y="101599"/>
                  </a:lnTo>
                  <a:lnTo>
                    <a:pt x="80530" y="114299"/>
                  </a:lnTo>
                  <a:lnTo>
                    <a:pt x="80822" y="114299"/>
                  </a:lnTo>
                  <a:lnTo>
                    <a:pt x="72529" y="126999"/>
                  </a:lnTo>
                  <a:close/>
                </a:path>
                <a:path w="11268710" h="6070600">
                  <a:moveTo>
                    <a:pt x="11219230" y="126999"/>
                  </a:moveTo>
                  <a:lnTo>
                    <a:pt x="11196053" y="126999"/>
                  </a:lnTo>
                  <a:lnTo>
                    <a:pt x="11187760" y="114299"/>
                  </a:lnTo>
                  <a:lnTo>
                    <a:pt x="11188052" y="114299"/>
                  </a:lnTo>
                  <a:lnTo>
                    <a:pt x="11179263" y="101599"/>
                  </a:lnTo>
                  <a:lnTo>
                    <a:pt x="11179568" y="101599"/>
                  </a:lnTo>
                  <a:lnTo>
                    <a:pt x="11170323" y="88899"/>
                  </a:lnTo>
                  <a:lnTo>
                    <a:pt x="11161280" y="88899"/>
                  </a:lnTo>
                  <a:lnTo>
                    <a:pt x="11151133" y="76199"/>
                  </a:lnTo>
                  <a:lnTo>
                    <a:pt x="11151489" y="76199"/>
                  </a:lnTo>
                  <a:lnTo>
                    <a:pt x="11140935" y="63499"/>
                  </a:lnTo>
                  <a:lnTo>
                    <a:pt x="11173917" y="63499"/>
                  </a:lnTo>
                  <a:lnTo>
                    <a:pt x="11183950" y="76199"/>
                  </a:lnTo>
                  <a:lnTo>
                    <a:pt x="11193513" y="88899"/>
                  </a:lnTo>
                  <a:lnTo>
                    <a:pt x="11202593" y="101599"/>
                  </a:lnTo>
                  <a:lnTo>
                    <a:pt x="11211179" y="114299"/>
                  </a:lnTo>
                  <a:lnTo>
                    <a:pt x="11219230" y="126999"/>
                  </a:lnTo>
                  <a:close/>
                </a:path>
                <a:path w="11268710" h="6070600">
                  <a:moveTo>
                    <a:pt x="58000" y="139699"/>
                  </a:moveTo>
                  <a:lnTo>
                    <a:pt x="38290" y="139699"/>
                  </a:lnTo>
                  <a:lnTo>
                    <a:pt x="41871" y="126999"/>
                  </a:lnTo>
                  <a:lnTo>
                    <a:pt x="65265" y="126999"/>
                  </a:lnTo>
                  <a:lnTo>
                    <a:pt x="58000" y="139699"/>
                  </a:lnTo>
                  <a:close/>
                </a:path>
                <a:path w="11268710" h="6070600">
                  <a:moveTo>
                    <a:pt x="11230292" y="139699"/>
                  </a:moveTo>
                  <a:lnTo>
                    <a:pt x="11210582" y="139699"/>
                  </a:lnTo>
                  <a:lnTo>
                    <a:pt x="11203317" y="126999"/>
                  </a:lnTo>
                  <a:lnTo>
                    <a:pt x="11226711" y="126999"/>
                  </a:lnTo>
                  <a:lnTo>
                    <a:pt x="11230292" y="139699"/>
                  </a:lnTo>
                  <a:close/>
                </a:path>
                <a:path w="11268710" h="6070600">
                  <a:moveTo>
                    <a:pt x="54749" y="152399"/>
                  </a:moveTo>
                  <a:lnTo>
                    <a:pt x="31623" y="152399"/>
                  </a:lnTo>
                  <a:lnTo>
                    <a:pt x="34886" y="139699"/>
                  </a:lnTo>
                  <a:lnTo>
                    <a:pt x="58178" y="139699"/>
                  </a:lnTo>
                  <a:lnTo>
                    <a:pt x="54749" y="152399"/>
                  </a:lnTo>
                  <a:close/>
                </a:path>
                <a:path w="11268710" h="6070600">
                  <a:moveTo>
                    <a:pt x="11236960" y="152399"/>
                  </a:moveTo>
                  <a:lnTo>
                    <a:pt x="11213833" y="152399"/>
                  </a:lnTo>
                  <a:lnTo>
                    <a:pt x="11210404" y="139699"/>
                  </a:lnTo>
                  <a:lnTo>
                    <a:pt x="11233696" y="139699"/>
                  </a:lnTo>
                  <a:lnTo>
                    <a:pt x="11236960" y="152399"/>
                  </a:lnTo>
                  <a:close/>
                </a:path>
                <a:path w="11268710" h="6070600">
                  <a:moveTo>
                    <a:pt x="48526" y="165099"/>
                  </a:moveTo>
                  <a:lnTo>
                    <a:pt x="25527" y="165099"/>
                  </a:lnTo>
                  <a:lnTo>
                    <a:pt x="28498" y="152399"/>
                  </a:lnTo>
                  <a:lnTo>
                    <a:pt x="51676" y="152399"/>
                  </a:lnTo>
                  <a:lnTo>
                    <a:pt x="48526" y="165099"/>
                  </a:lnTo>
                  <a:close/>
                </a:path>
                <a:path w="11268710" h="6070600">
                  <a:moveTo>
                    <a:pt x="11243056" y="165099"/>
                  </a:moveTo>
                  <a:lnTo>
                    <a:pt x="11220056" y="165099"/>
                  </a:lnTo>
                  <a:lnTo>
                    <a:pt x="11216906" y="152399"/>
                  </a:lnTo>
                  <a:lnTo>
                    <a:pt x="11240084" y="152399"/>
                  </a:lnTo>
                  <a:lnTo>
                    <a:pt x="11243056" y="165099"/>
                  </a:lnTo>
                  <a:close/>
                </a:path>
                <a:path w="11268710" h="6070600">
                  <a:moveTo>
                    <a:pt x="40208" y="177799"/>
                  </a:moveTo>
                  <a:lnTo>
                    <a:pt x="20053" y="177799"/>
                  </a:lnTo>
                  <a:lnTo>
                    <a:pt x="22707" y="165099"/>
                  </a:lnTo>
                  <a:lnTo>
                    <a:pt x="42938" y="165099"/>
                  </a:lnTo>
                  <a:lnTo>
                    <a:pt x="40208" y="177799"/>
                  </a:lnTo>
                  <a:close/>
                </a:path>
                <a:path w="11268710" h="6070600">
                  <a:moveTo>
                    <a:pt x="42837" y="177799"/>
                  </a:moveTo>
                  <a:lnTo>
                    <a:pt x="42938" y="165099"/>
                  </a:lnTo>
                  <a:lnTo>
                    <a:pt x="45707" y="165099"/>
                  </a:lnTo>
                  <a:lnTo>
                    <a:pt x="42837" y="177799"/>
                  </a:lnTo>
                  <a:close/>
                </a:path>
                <a:path w="11268710" h="6070600">
                  <a:moveTo>
                    <a:pt x="11225745" y="177799"/>
                  </a:moveTo>
                  <a:lnTo>
                    <a:pt x="11222875" y="165099"/>
                  </a:lnTo>
                  <a:lnTo>
                    <a:pt x="11225644" y="165099"/>
                  </a:lnTo>
                  <a:lnTo>
                    <a:pt x="11225745" y="177799"/>
                  </a:lnTo>
                  <a:close/>
                </a:path>
                <a:path w="11268710" h="6070600">
                  <a:moveTo>
                    <a:pt x="11248529" y="177799"/>
                  </a:moveTo>
                  <a:lnTo>
                    <a:pt x="11228374" y="177799"/>
                  </a:lnTo>
                  <a:lnTo>
                    <a:pt x="11225644" y="165099"/>
                  </a:lnTo>
                  <a:lnTo>
                    <a:pt x="11245875" y="165099"/>
                  </a:lnTo>
                  <a:lnTo>
                    <a:pt x="11248529" y="177799"/>
                  </a:lnTo>
                  <a:close/>
                </a:path>
                <a:path w="11268710" h="6070600">
                  <a:moveTo>
                    <a:pt x="35382" y="190499"/>
                  </a:moveTo>
                  <a:lnTo>
                    <a:pt x="15189" y="190499"/>
                  </a:lnTo>
                  <a:lnTo>
                    <a:pt x="17538" y="177799"/>
                  </a:lnTo>
                  <a:lnTo>
                    <a:pt x="37807" y="177799"/>
                  </a:lnTo>
                  <a:lnTo>
                    <a:pt x="35382" y="190499"/>
                  </a:lnTo>
                  <a:close/>
                </a:path>
                <a:path w="11268710" h="6070600">
                  <a:moveTo>
                    <a:pt x="11253393" y="190499"/>
                  </a:moveTo>
                  <a:lnTo>
                    <a:pt x="11233200" y="190499"/>
                  </a:lnTo>
                  <a:lnTo>
                    <a:pt x="11230775" y="177799"/>
                  </a:lnTo>
                  <a:lnTo>
                    <a:pt x="11251044" y="177799"/>
                  </a:lnTo>
                  <a:lnTo>
                    <a:pt x="11253393" y="190499"/>
                  </a:lnTo>
                  <a:close/>
                </a:path>
                <a:path w="11268710" h="6070600">
                  <a:moveTo>
                    <a:pt x="27520" y="215899"/>
                  </a:moveTo>
                  <a:lnTo>
                    <a:pt x="9105" y="215899"/>
                  </a:lnTo>
                  <a:lnTo>
                    <a:pt x="10960" y="203199"/>
                  </a:lnTo>
                  <a:lnTo>
                    <a:pt x="12992" y="190499"/>
                  </a:lnTo>
                  <a:lnTo>
                    <a:pt x="33274" y="190499"/>
                  </a:lnTo>
                  <a:lnTo>
                    <a:pt x="31153" y="203199"/>
                  </a:lnTo>
                  <a:lnTo>
                    <a:pt x="29324" y="203199"/>
                  </a:lnTo>
                  <a:lnTo>
                    <a:pt x="27520" y="215899"/>
                  </a:lnTo>
                  <a:close/>
                </a:path>
                <a:path w="11268710" h="6070600">
                  <a:moveTo>
                    <a:pt x="11259477" y="215899"/>
                  </a:moveTo>
                  <a:lnTo>
                    <a:pt x="11241062" y="215899"/>
                  </a:lnTo>
                  <a:lnTo>
                    <a:pt x="11239258" y="203199"/>
                  </a:lnTo>
                  <a:lnTo>
                    <a:pt x="11237429" y="203199"/>
                  </a:lnTo>
                  <a:lnTo>
                    <a:pt x="11235309" y="190499"/>
                  </a:lnTo>
                  <a:lnTo>
                    <a:pt x="11255590" y="190499"/>
                  </a:lnTo>
                  <a:lnTo>
                    <a:pt x="11257622" y="203199"/>
                  </a:lnTo>
                  <a:lnTo>
                    <a:pt x="11259477" y="215899"/>
                  </a:lnTo>
                  <a:close/>
                </a:path>
                <a:path w="11268710" h="6070600">
                  <a:moveTo>
                    <a:pt x="24510" y="228599"/>
                  </a:moveTo>
                  <a:lnTo>
                    <a:pt x="5867" y="228599"/>
                  </a:lnTo>
                  <a:lnTo>
                    <a:pt x="7404" y="215899"/>
                  </a:lnTo>
                  <a:lnTo>
                    <a:pt x="25984" y="215899"/>
                  </a:lnTo>
                  <a:lnTo>
                    <a:pt x="24510" y="228599"/>
                  </a:lnTo>
                  <a:close/>
                </a:path>
                <a:path w="11268710" h="6070600">
                  <a:moveTo>
                    <a:pt x="11262715" y="228599"/>
                  </a:moveTo>
                  <a:lnTo>
                    <a:pt x="11244072" y="228599"/>
                  </a:lnTo>
                  <a:lnTo>
                    <a:pt x="11242598" y="215899"/>
                  </a:lnTo>
                  <a:lnTo>
                    <a:pt x="11261178" y="215899"/>
                  </a:lnTo>
                  <a:lnTo>
                    <a:pt x="11262715" y="228599"/>
                  </a:lnTo>
                  <a:close/>
                </a:path>
                <a:path w="11268710" h="6070600">
                  <a:moveTo>
                    <a:pt x="22148" y="241299"/>
                  </a:moveTo>
                  <a:lnTo>
                    <a:pt x="3327" y="241299"/>
                  </a:lnTo>
                  <a:lnTo>
                    <a:pt x="4521" y="228599"/>
                  </a:lnTo>
                  <a:lnTo>
                    <a:pt x="23291" y="228599"/>
                  </a:lnTo>
                  <a:lnTo>
                    <a:pt x="22148" y="241299"/>
                  </a:lnTo>
                  <a:close/>
                </a:path>
                <a:path w="11268710" h="6070600">
                  <a:moveTo>
                    <a:pt x="11265255" y="241299"/>
                  </a:moveTo>
                  <a:lnTo>
                    <a:pt x="11246434" y="241299"/>
                  </a:lnTo>
                  <a:lnTo>
                    <a:pt x="11245291" y="228599"/>
                  </a:lnTo>
                  <a:lnTo>
                    <a:pt x="11264061" y="228599"/>
                  </a:lnTo>
                  <a:lnTo>
                    <a:pt x="11265255" y="241299"/>
                  </a:lnTo>
                  <a:close/>
                </a:path>
                <a:path w="11268710" h="6070600">
                  <a:moveTo>
                    <a:pt x="19824" y="266699"/>
                  </a:moveTo>
                  <a:lnTo>
                    <a:pt x="850" y="266699"/>
                  </a:lnTo>
                  <a:lnTo>
                    <a:pt x="1498" y="253999"/>
                  </a:lnTo>
                  <a:lnTo>
                    <a:pt x="2324" y="241299"/>
                  </a:lnTo>
                  <a:lnTo>
                    <a:pt x="22186" y="241299"/>
                  </a:lnTo>
                  <a:lnTo>
                    <a:pt x="21209" y="253999"/>
                  </a:lnTo>
                  <a:lnTo>
                    <a:pt x="20459" y="253999"/>
                  </a:lnTo>
                  <a:lnTo>
                    <a:pt x="19824" y="266699"/>
                  </a:lnTo>
                  <a:close/>
                </a:path>
                <a:path w="11268710" h="6070600">
                  <a:moveTo>
                    <a:pt x="11267732" y="266699"/>
                  </a:moveTo>
                  <a:lnTo>
                    <a:pt x="11248745" y="266699"/>
                  </a:lnTo>
                  <a:lnTo>
                    <a:pt x="11248123" y="253999"/>
                  </a:lnTo>
                  <a:lnTo>
                    <a:pt x="11247374" y="253999"/>
                  </a:lnTo>
                  <a:lnTo>
                    <a:pt x="11246396" y="241299"/>
                  </a:lnTo>
                  <a:lnTo>
                    <a:pt x="11266258" y="241299"/>
                  </a:lnTo>
                  <a:lnTo>
                    <a:pt x="11267084" y="253999"/>
                  </a:lnTo>
                  <a:lnTo>
                    <a:pt x="11267732" y="266699"/>
                  </a:lnTo>
                  <a:close/>
                </a:path>
                <a:path w="11268710" h="6070600">
                  <a:moveTo>
                    <a:pt x="19138" y="279399"/>
                  </a:moveTo>
                  <a:lnTo>
                    <a:pt x="101" y="279399"/>
                  </a:lnTo>
                  <a:lnTo>
                    <a:pt x="381" y="266699"/>
                  </a:lnTo>
                  <a:lnTo>
                    <a:pt x="19405" y="266699"/>
                  </a:lnTo>
                  <a:lnTo>
                    <a:pt x="19138" y="279399"/>
                  </a:lnTo>
                  <a:close/>
                </a:path>
                <a:path w="11268710" h="6070600">
                  <a:moveTo>
                    <a:pt x="11268481" y="279399"/>
                  </a:moveTo>
                  <a:lnTo>
                    <a:pt x="11249444" y="279399"/>
                  </a:lnTo>
                  <a:lnTo>
                    <a:pt x="11249177" y="266699"/>
                  </a:lnTo>
                  <a:lnTo>
                    <a:pt x="11268202" y="266699"/>
                  </a:lnTo>
                  <a:lnTo>
                    <a:pt x="11268481" y="279399"/>
                  </a:lnTo>
                  <a:close/>
                </a:path>
                <a:path w="11268710" h="6070600">
                  <a:moveTo>
                    <a:pt x="19050" y="5778499"/>
                  </a:moveTo>
                  <a:lnTo>
                    <a:pt x="0" y="5778500"/>
                  </a:lnTo>
                  <a:lnTo>
                    <a:pt x="0" y="279400"/>
                  </a:lnTo>
                  <a:lnTo>
                    <a:pt x="19050" y="279399"/>
                  </a:lnTo>
                  <a:lnTo>
                    <a:pt x="19050" y="5778499"/>
                  </a:lnTo>
                  <a:close/>
                </a:path>
                <a:path w="11268710" h="6070600">
                  <a:moveTo>
                    <a:pt x="11268583" y="5778499"/>
                  </a:moveTo>
                  <a:lnTo>
                    <a:pt x="11249533" y="5778500"/>
                  </a:lnTo>
                  <a:lnTo>
                    <a:pt x="11249533" y="279400"/>
                  </a:lnTo>
                  <a:lnTo>
                    <a:pt x="11268583" y="279399"/>
                  </a:lnTo>
                  <a:lnTo>
                    <a:pt x="11268583" y="5778499"/>
                  </a:lnTo>
                  <a:close/>
                </a:path>
                <a:path w="11268710" h="6070600">
                  <a:moveTo>
                    <a:pt x="20459" y="5803900"/>
                  </a:moveTo>
                  <a:lnTo>
                    <a:pt x="850" y="5803900"/>
                  </a:lnTo>
                  <a:lnTo>
                    <a:pt x="381" y="5791200"/>
                  </a:lnTo>
                  <a:lnTo>
                    <a:pt x="101" y="5778500"/>
                  </a:lnTo>
                  <a:lnTo>
                    <a:pt x="19138" y="5778500"/>
                  </a:lnTo>
                  <a:lnTo>
                    <a:pt x="19405" y="5791200"/>
                  </a:lnTo>
                  <a:lnTo>
                    <a:pt x="19824" y="5791200"/>
                  </a:lnTo>
                  <a:lnTo>
                    <a:pt x="20459" y="5803900"/>
                  </a:lnTo>
                  <a:close/>
                </a:path>
                <a:path w="11268710" h="6070600">
                  <a:moveTo>
                    <a:pt x="11267732" y="5803900"/>
                  </a:moveTo>
                  <a:lnTo>
                    <a:pt x="11248123" y="5803900"/>
                  </a:lnTo>
                  <a:lnTo>
                    <a:pt x="11248745" y="5791200"/>
                  </a:lnTo>
                  <a:lnTo>
                    <a:pt x="11249177" y="5791200"/>
                  </a:lnTo>
                  <a:lnTo>
                    <a:pt x="11249444" y="5778500"/>
                  </a:lnTo>
                  <a:lnTo>
                    <a:pt x="11268481" y="5778500"/>
                  </a:lnTo>
                  <a:lnTo>
                    <a:pt x="11268202" y="5791200"/>
                  </a:lnTo>
                  <a:lnTo>
                    <a:pt x="11267732" y="5803900"/>
                  </a:lnTo>
                  <a:close/>
                </a:path>
                <a:path w="11268710" h="6070600">
                  <a:moveTo>
                    <a:pt x="22186" y="5816600"/>
                  </a:moveTo>
                  <a:lnTo>
                    <a:pt x="2324" y="5816600"/>
                  </a:lnTo>
                  <a:lnTo>
                    <a:pt x="1498" y="5803900"/>
                  </a:lnTo>
                  <a:lnTo>
                    <a:pt x="21209" y="5803900"/>
                  </a:lnTo>
                  <a:lnTo>
                    <a:pt x="22186" y="5816600"/>
                  </a:lnTo>
                  <a:close/>
                </a:path>
                <a:path w="11268710" h="6070600">
                  <a:moveTo>
                    <a:pt x="11266258" y="5816600"/>
                  </a:moveTo>
                  <a:lnTo>
                    <a:pt x="11246396" y="5816600"/>
                  </a:lnTo>
                  <a:lnTo>
                    <a:pt x="11247374" y="5803900"/>
                  </a:lnTo>
                  <a:lnTo>
                    <a:pt x="11267084" y="5803900"/>
                  </a:lnTo>
                  <a:lnTo>
                    <a:pt x="11266258" y="5816600"/>
                  </a:lnTo>
                  <a:close/>
                </a:path>
                <a:path w="11268710" h="6070600">
                  <a:moveTo>
                    <a:pt x="23291" y="5829300"/>
                  </a:moveTo>
                  <a:lnTo>
                    <a:pt x="4521" y="5829300"/>
                  </a:lnTo>
                  <a:lnTo>
                    <a:pt x="3327" y="5816600"/>
                  </a:lnTo>
                  <a:lnTo>
                    <a:pt x="22148" y="5816600"/>
                  </a:lnTo>
                  <a:lnTo>
                    <a:pt x="23291" y="5829300"/>
                  </a:lnTo>
                  <a:close/>
                </a:path>
                <a:path w="11268710" h="6070600">
                  <a:moveTo>
                    <a:pt x="11264061" y="5829300"/>
                  </a:moveTo>
                  <a:lnTo>
                    <a:pt x="11245291" y="5829300"/>
                  </a:lnTo>
                  <a:lnTo>
                    <a:pt x="11246434" y="5816600"/>
                  </a:lnTo>
                  <a:lnTo>
                    <a:pt x="11265255" y="5816600"/>
                  </a:lnTo>
                  <a:lnTo>
                    <a:pt x="11264061" y="5829300"/>
                  </a:lnTo>
                  <a:close/>
                </a:path>
                <a:path w="11268710" h="6070600">
                  <a:moveTo>
                    <a:pt x="25984" y="5842000"/>
                  </a:moveTo>
                  <a:lnTo>
                    <a:pt x="7404" y="5842000"/>
                  </a:lnTo>
                  <a:lnTo>
                    <a:pt x="5867" y="5829300"/>
                  </a:lnTo>
                  <a:lnTo>
                    <a:pt x="24510" y="5829300"/>
                  </a:lnTo>
                  <a:lnTo>
                    <a:pt x="25984" y="5842000"/>
                  </a:lnTo>
                  <a:close/>
                </a:path>
                <a:path w="11268710" h="6070600">
                  <a:moveTo>
                    <a:pt x="11261178" y="5842000"/>
                  </a:moveTo>
                  <a:lnTo>
                    <a:pt x="11242598" y="5842000"/>
                  </a:lnTo>
                  <a:lnTo>
                    <a:pt x="11244072" y="5829300"/>
                  </a:lnTo>
                  <a:lnTo>
                    <a:pt x="11262715" y="5829300"/>
                  </a:lnTo>
                  <a:lnTo>
                    <a:pt x="11261178" y="5842000"/>
                  </a:lnTo>
                  <a:close/>
                </a:path>
                <a:path w="11268710" h="6070600">
                  <a:moveTo>
                    <a:pt x="33274" y="5867400"/>
                  </a:moveTo>
                  <a:lnTo>
                    <a:pt x="12992" y="5867400"/>
                  </a:lnTo>
                  <a:lnTo>
                    <a:pt x="10960" y="5854700"/>
                  </a:lnTo>
                  <a:lnTo>
                    <a:pt x="9105" y="5842000"/>
                  </a:lnTo>
                  <a:lnTo>
                    <a:pt x="27520" y="5842000"/>
                  </a:lnTo>
                  <a:lnTo>
                    <a:pt x="29324" y="5854700"/>
                  </a:lnTo>
                  <a:lnTo>
                    <a:pt x="31153" y="5854700"/>
                  </a:lnTo>
                  <a:lnTo>
                    <a:pt x="33274" y="5867400"/>
                  </a:lnTo>
                  <a:close/>
                </a:path>
                <a:path w="11268710" h="6070600">
                  <a:moveTo>
                    <a:pt x="11255590" y="5867400"/>
                  </a:moveTo>
                  <a:lnTo>
                    <a:pt x="11235309" y="5867400"/>
                  </a:lnTo>
                  <a:lnTo>
                    <a:pt x="11237429" y="5854700"/>
                  </a:lnTo>
                  <a:lnTo>
                    <a:pt x="11239258" y="5854700"/>
                  </a:lnTo>
                  <a:lnTo>
                    <a:pt x="11241062" y="5842000"/>
                  </a:lnTo>
                  <a:lnTo>
                    <a:pt x="11259477" y="5842000"/>
                  </a:lnTo>
                  <a:lnTo>
                    <a:pt x="11257622" y="5854700"/>
                  </a:lnTo>
                  <a:lnTo>
                    <a:pt x="11255590" y="5867400"/>
                  </a:lnTo>
                  <a:close/>
                </a:path>
                <a:path w="11268710" h="6070600">
                  <a:moveTo>
                    <a:pt x="37807" y="5880100"/>
                  </a:moveTo>
                  <a:lnTo>
                    <a:pt x="17538" y="5880100"/>
                  </a:lnTo>
                  <a:lnTo>
                    <a:pt x="15189" y="5867400"/>
                  </a:lnTo>
                  <a:lnTo>
                    <a:pt x="35382" y="5867400"/>
                  </a:lnTo>
                  <a:lnTo>
                    <a:pt x="37807" y="5880100"/>
                  </a:lnTo>
                  <a:close/>
                </a:path>
                <a:path w="11268710" h="6070600">
                  <a:moveTo>
                    <a:pt x="11251044" y="5880100"/>
                  </a:moveTo>
                  <a:lnTo>
                    <a:pt x="11230775" y="5880100"/>
                  </a:lnTo>
                  <a:lnTo>
                    <a:pt x="11233200" y="5867400"/>
                  </a:lnTo>
                  <a:lnTo>
                    <a:pt x="11253393" y="5867400"/>
                  </a:lnTo>
                  <a:lnTo>
                    <a:pt x="11251044" y="5880100"/>
                  </a:lnTo>
                  <a:close/>
                </a:path>
                <a:path w="11268710" h="6070600">
                  <a:moveTo>
                    <a:pt x="42938" y="5892800"/>
                  </a:moveTo>
                  <a:lnTo>
                    <a:pt x="22707" y="5892800"/>
                  </a:lnTo>
                  <a:lnTo>
                    <a:pt x="20053" y="5880100"/>
                  </a:lnTo>
                  <a:lnTo>
                    <a:pt x="40208" y="5880100"/>
                  </a:lnTo>
                  <a:lnTo>
                    <a:pt x="42938" y="5892800"/>
                  </a:lnTo>
                  <a:close/>
                </a:path>
                <a:path w="11268710" h="6070600">
                  <a:moveTo>
                    <a:pt x="11245875" y="5892800"/>
                  </a:moveTo>
                  <a:lnTo>
                    <a:pt x="11225644" y="5892800"/>
                  </a:lnTo>
                  <a:lnTo>
                    <a:pt x="11228374" y="5880100"/>
                  </a:lnTo>
                  <a:lnTo>
                    <a:pt x="11248529" y="5880100"/>
                  </a:lnTo>
                  <a:lnTo>
                    <a:pt x="11245875" y="5892800"/>
                  </a:lnTo>
                  <a:close/>
                </a:path>
                <a:path w="11268710" h="6070600">
                  <a:moveTo>
                    <a:pt x="51676" y="5905500"/>
                  </a:moveTo>
                  <a:lnTo>
                    <a:pt x="28498" y="5905500"/>
                  </a:lnTo>
                  <a:lnTo>
                    <a:pt x="25527" y="5892800"/>
                  </a:lnTo>
                  <a:lnTo>
                    <a:pt x="48526" y="5892800"/>
                  </a:lnTo>
                  <a:lnTo>
                    <a:pt x="51676" y="5905500"/>
                  </a:lnTo>
                  <a:close/>
                </a:path>
                <a:path w="11268710" h="6070600">
                  <a:moveTo>
                    <a:pt x="11240084" y="5905500"/>
                  </a:moveTo>
                  <a:lnTo>
                    <a:pt x="11216906" y="5905500"/>
                  </a:lnTo>
                  <a:lnTo>
                    <a:pt x="11220056" y="5892800"/>
                  </a:lnTo>
                  <a:lnTo>
                    <a:pt x="11243056" y="5892800"/>
                  </a:lnTo>
                  <a:lnTo>
                    <a:pt x="11240084" y="5905500"/>
                  </a:lnTo>
                  <a:close/>
                </a:path>
                <a:path w="11268710" h="6070600">
                  <a:moveTo>
                    <a:pt x="58178" y="5918200"/>
                  </a:moveTo>
                  <a:lnTo>
                    <a:pt x="34886" y="5918200"/>
                  </a:lnTo>
                  <a:lnTo>
                    <a:pt x="31623" y="5905500"/>
                  </a:lnTo>
                  <a:lnTo>
                    <a:pt x="54749" y="5905500"/>
                  </a:lnTo>
                  <a:lnTo>
                    <a:pt x="58178" y="5918200"/>
                  </a:lnTo>
                  <a:close/>
                </a:path>
                <a:path w="11268710" h="6070600">
                  <a:moveTo>
                    <a:pt x="11233696" y="5918200"/>
                  </a:moveTo>
                  <a:lnTo>
                    <a:pt x="11210404" y="5918200"/>
                  </a:lnTo>
                  <a:lnTo>
                    <a:pt x="11213833" y="5905500"/>
                  </a:lnTo>
                  <a:lnTo>
                    <a:pt x="11236960" y="5905500"/>
                  </a:lnTo>
                  <a:lnTo>
                    <a:pt x="11233696" y="5918200"/>
                  </a:lnTo>
                  <a:close/>
                </a:path>
                <a:path w="11268710" h="6070600">
                  <a:moveTo>
                    <a:pt x="65265" y="5930900"/>
                  </a:moveTo>
                  <a:lnTo>
                    <a:pt x="41871" y="5930900"/>
                  </a:lnTo>
                  <a:lnTo>
                    <a:pt x="38290" y="5918200"/>
                  </a:lnTo>
                  <a:lnTo>
                    <a:pt x="58000" y="5918200"/>
                  </a:lnTo>
                  <a:lnTo>
                    <a:pt x="65265" y="5930900"/>
                  </a:lnTo>
                  <a:close/>
                </a:path>
                <a:path w="11268710" h="6070600">
                  <a:moveTo>
                    <a:pt x="11226711" y="5930900"/>
                  </a:moveTo>
                  <a:lnTo>
                    <a:pt x="11203317" y="5930900"/>
                  </a:lnTo>
                  <a:lnTo>
                    <a:pt x="11210582" y="5918200"/>
                  </a:lnTo>
                  <a:lnTo>
                    <a:pt x="11230292" y="5918200"/>
                  </a:lnTo>
                  <a:lnTo>
                    <a:pt x="11226711" y="5930900"/>
                  </a:lnTo>
                  <a:close/>
                </a:path>
                <a:path w="11268710" h="6070600">
                  <a:moveTo>
                    <a:pt x="127647" y="5994400"/>
                  </a:moveTo>
                  <a:lnTo>
                    <a:pt x="94665" y="5994400"/>
                  </a:lnTo>
                  <a:lnTo>
                    <a:pt x="84632" y="5981700"/>
                  </a:lnTo>
                  <a:lnTo>
                    <a:pt x="75069" y="5969000"/>
                  </a:lnTo>
                  <a:lnTo>
                    <a:pt x="65989" y="5956300"/>
                  </a:lnTo>
                  <a:lnTo>
                    <a:pt x="57404" y="5943600"/>
                  </a:lnTo>
                  <a:lnTo>
                    <a:pt x="49352" y="5930900"/>
                  </a:lnTo>
                  <a:lnTo>
                    <a:pt x="65011" y="5930900"/>
                  </a:lnTo>
                  <a:lnTo>
                    <a:pt x="72796" y="5943600"/>
                  </a:lnTo>
                  <a:lnTo>
                    <a:pt x="80530" y="5943600"/>
                  </a:lnTo>
                  <a:lnTo>
                    <a:pt x="89319" y="5956300"/>
                  </a:lnTo>
                  <a:lnTo>
                    <a:pt x="89014" y="5956300"/>
                  </a:lnTo>
                  <a:lnTo>
                    <a:pt x="98259" y="5969000"/>
                  </a:lnTo>
                  <a:lnTo>
                    <a:pt x="97942" y="5969000"/>
                  </a:lnTo>
                  <a:lnTo>
                    <a:pt x="107645" y="5981700"/>
                  </a:lnTo>
                  <a:lnTo>
                    <a:pt x="117094" y="5981700"/>
                  </a:lnTo>
                  <a:lnTo>
                    <a:pt x="127647" y="5994400"/>
                  </a:lnTo>
                  <a:close/>
                </a:path>
                <a:path w="11268710" h="6070600">
                  <a:moveTo>
                    <a:pt x="80822" y="5943600"/>
                  </a:moveTo>
                  <a:lnTo>
                    <a:pt x="72796" y="5943600"/>
                  </a:lnTo>
                  <a:lnTo>
                    <a:pt x="72529" y="5930900"/>
                  </a:lnTo>
                  <a:lnTo>
                    <a:pt x="80822" y="5943600"/>
                  </a:lnTo>
                  <a:close/>
                </a:path>
                <a:path w="11268710" h="6070600">
                  <a:moveTo>
                    <a:pt x="11195786" y="5943600"/>
                  </a:moveTo>
                  <a:lnTo>
                    <a:pt x="11187760" y="5943600"/>
                  </a:lnTo>
                  <a:lnTo>
                    <a:pt x="11196053" y="5930900"/>
                  </a:lnTo>
                  <a:lnTo>
                    <a:pt x="11195786" y="5943600"/>
                  </a:lnTo>
                  <a:close/>
                </a:path>
                <a:path w="11268710" h="6070600">
                  <a:moveTo>
                    <a:pt x="11173917" y="5994400"/>
                  </a:moveTo>
                  <a:lnTo>
                    <a:pt x="11140935" y="5994400"/>
                  </a:lnTo>
                  <a:lnTo>
                    <a:pt x="11151489" y="5981700"/>
                  </a:lnTo>
                  <a:lnTo>
                    <a:pt x="11160937" y="5981700"/>
                  </a:lnTo>
                  <a:lnTo>
                    <a:pt x="11170640" y="5969000"/>
                  </a:lnTo>
                  <a:lnTo>
                    <a:pt x="11170323" y="5969000"/>
                  </a:lnTo>
                  <a:lnTo>
                    <a:pt x="11179568" y="5956300"/>
                  </a:lnTo>
                  <a:lnTo>
                    <a:pt x="11179263" y="5956300"/>
                  </a:lnTo>
                  <a:lnTo>
                    <a:pt x="11188052" y="5943600"/>
                  </a:lnTo>
                  <a:lnTo>
                    <a:pt x="11195786" y="5943600"/>
                  </a:lnTo>
                  <a:lnTo>
                    <a:pt x="11203571" y="5930900"/>
                  </a:lnTo>
                  <a:lnTo>
                    <a:pt x="11219230" y="5930900"/>
                  </a:lnTo>
                  <a:lnTo>
                    <a:pt x="11211179" y="5943600"/>
                  </a:lnTo>
                  <a:lnTo>
                    <a:pt x="11202593" y="5956300"/>
                  </a:lnTo>
                  <a:lnTo>
                    <a:pt x="11193513" y="5969000"/>
                  </a:lnTo>
                  <a:lnTo>
                    <a:pt x="11183950" y="5981700"/>
                  </a:lnTo>
                  <a:lnTo>
                    <a:pt x="11173917" y="5994400"/>
                  </a:lnTo>
                  <a:close/>
                </a:path>
                <a:path w="11268710" h="6070600">
                  <a:moveTo>
                    <a:pt x="117449" y="5981700"/>
                  </a:moveTo>
                  <a:lnTo>
                    <a:pt x="107645" y="5981700"/>
                  </a:lnTo>
                  <a:lnTo>
                    <a:pt x="107302" y="5969000"/>
                  </a:lnTo>
                  <a:lnTo>
                    <a:pt x="117449" y="5981700"/>
                  </a:lnTo>
                  <a:close/>
                </a:path>
                <a:path w="11268710" h="6070600">
                  <a:moveTo>
                    <a:pt x="11160937" y="5981700"/>
                  </a:moveTo>
                  <a:lnTo>
                    <a:pt x="11151133" y="5981700"/>
                  </a:lnTo>
                  <a:lnTo>
                    <a:pt x="11161280" y="5969000"/>
                  </a:lnTo>
                  <a:lnTo>
                    <a:pt x="11160937" y="5981700"/>
                  </a:lnTo>
                  <a:close/>
                </a:path>
                <a:path w="11268710" h="6070600">
                  <a:moveTo>
                    <a:pt x="166179" y="6019800"/>
                  </a:moveTo>
                  <a:lnTo>
                    <a:pt x="127381" y="6019800"/>
                  </a:lnTo>
                  <a:lnTo>
                    <a:pt x="116065" y="6007100"/>
                  </a:lnTo>
                  <a:lnTo>
                    <a:pt x="105143" y="5994400"/>
                  </a:lnTo>
                  <a:lnTo>
                    <a:pt x="137858" y="5994400"/>
                  </a:lnTo>
                  <a:lnTo>
                    <a:pt x="149199" y="6007100"/>
                  </a:lnTo>
                  <a:lnTo>
                    <a:pt x="160197" y="6007100"/>
                  </a:lnTo>
                  <a:lnTo>
                    <a:pt x="166179" y="6019800"/>
                  </a:lnTo>
                  <a:close/>
                </a:path>
                <a:path w="11268710" h="6070600">
                  <a:moveTo>
                    <a:pt x="11141202" y="6019800"/>
                  </a:moveTo>
                  <a:lnTo>
                    <a:pt x="11102403" y="6019800"/>
                  </a:lnTo>
                  <a:lnTo>
                    <a:pt x="11108385" y="6007100"/>
                  </a:lnTo>
                  <a:lnTo>
                    <a:pt x="11119383" y="6007100"/>
                  </a:lnTo>
                  <a:lnTo>
                    <a:pt x="11130724" y="5994400"/>
                  </a:lnTo>
                  <a:lnTo>
                    <a:pt x="11163439" y="5994400"/>
                  </a:lnTo>
                  <a:lnTo>
                    <a:pt x="11152517" y="6007100"/>
                  </a:lnTo>
                  <a:lnTo>
                    <a:pt x="11141202" y="6019800"/>
                  </a:lnTo>
                  <a:close/>
                </a:path>
                <a:path w="11268710" h="6070600">
                  <a:moveTo>
                    <a:pt x="190093" y="6032500"/>
                  </a:moveTo>
                  <a:lnTo>
                    <a:pt x="145110" y="6032500"/>
                  </a:lnTo>
                  <a:lnTo>
                    <a:pt x="139065" y="6019800"/>
                  </a:lnTo>
                  <a:lnTo>
                    <a:pt x="183781" y="6019800"/>
                  </a:lnTo>
                  <a:lnTo>
                    <a:pt x="190093" y="6032500"/>
                  </a:lnTo>
                  <a:close/>
                </a:path>
                <a:path w="11268710" h="6070600">
                  <a:moveTo>
                    <a:pt x="11123472" y="6032500"/>
                  </a:moveTo>
                  <a:lnTo>
                    <a:pt x="11078489" y="6032500"/>
                  </a:lnTo>
                  <a:lnTo>
                    <a:pt x="11084801" y="6019800"/>
                  </a:lnTo>
                  <a:lnTo>
                    <a:pt x="11129518" y="6019800"/>
                  </a:lnTo>
                  <a:lnTo>
                    <a:pt x="11123472" y="6032500"/>
                  </a:lnTo>
                  <a:close/>
                </a:path>
                <a:path w="11268710" h="6070600">
                  <a:moveTo>
                    <a:pt x="234657" y="6045200"/>
                  </a:moveTo>
                  <a:lnTo>
                    <a:pt x="170027" y="6045200"/>
                  </a:lnTo>
                  <a:lnTo>
                    <a:pt x="163664" y="6032500"/>
                  </a:lnTo>
                  <a:lnTo>
                    <a:pt x="227863" y="6032500"/>
                  </a:lnTo>
                  <a:lnTo>
                    <a:pt x="234657" y="6045200"/>
                  </a:lnTo>
                  <a:close/>
                </a:path>
                <a:path w="11268710" h="6070600">
                  <a:moveTo>
                    <a:pt x="11098555" y="6045200"/>
                  </a:moveTo>
                  <a:lnTo>
                    <a:pt x="11033925" y="6045200"/>
                  </a:lnTo>
                  <a:lnTo>
                    <a:pt x="11040719" y="6032500"/>
                  </a:lnTo>
                  <a:lnTo>
                    <a:pt x="11104905" y="6032500"/>
                  </a:lnTo>
                  <a:lnTo>
                    <a:pt x="11098555" y="6045200"/>
                  </a:lnTo>
                  <a:close/>
                </a:path>
                <a:path w="11268710" h="6070600">
                  <a:moveTo>
                    <a:pt x="11065560" y="6057900"/>
                  </a:moveTo>
                  <a:lnTo>
                    <a:pt x="203022" y="6057900"/>
                  </a:lnTo>
                  <a:lnTo>
                    <a:pt x="196278" y="6045200"/>
                  </a:lnTo>
                  <a:lnTo>
                    <a:pt x="11072304" y="6045200"/>
                  </a:lnTo>
                  <a:lnTo>
                    <a:pt x="11065560" y="6057900"/>
                  </a:lnTo>
                  <a:close/>
                </a:path>
                <a:path w="11268710" h="6070600">
                  <a:moveTo>
                    <a:pt x="10987087" y="6070600"/>
                  </a:moveTo>
                  <a:lnTo>
                    <a:pt x="281495" y="6070600"/>
                  </a:lnTo>
                  <a:lnTo>
                    <a:pt x="274078" y="6057900"/>
                  </a:lnTo>
                  <a:lnTo>
                    <a:pt x="10994504" y="6057900"/>
                  </a:lnTo>
                  <a:lnTo>
                    <a:pt x="10987087" y="6070600"/>
                  </a:lnTo>
                  <a:close/>
                </a:path>
              </a:pathLst>
            </a:custGeom>
            <a:solidFill>
              <a:srgbClr val="455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44" y="1295653"/>
              <a:ext cx="4058526" cy="40585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86353" y="942631"/>
              <a:ext cx="1050925" cy="770255"/>
            </a:xfrm>
            <a:custGeom>
              <a:avLst/>
              <a:gdLst/>
              <a:ahLst/>
              <a:cxnLst/>
              <a:rect l="l" t="t" r="r" b="b"/>
              <a:pathLst>
                <a:path w="1050925" h="770255">
                  <a:moveTo>
                    <a:pt x="607098" y="244538"/>
                  </a:moveTo>
                  <a:lnTo>
                    <a:pt x="576160" y="244538"/>
                  </a:lnTo>
                  <a:lnTo>
                    <a:pt x="560235" y="242239"/>
                  </a:lnTo>
                  <a:lnTo>
                    <a:pt x="526669" y="211378"/>
                  </a:lnTo>
                  <a:lnTo>
                    <a:pt x="522744" y="195808"/>
                  </a:lnTo>
                  <a:lnTo>
                    <a:pt x="523468" y="180276"/>
                  </a:lnTo>
                  <a:lnTo>
                    <a:pt x="528701" y="165620"/>
                  </a:lnTo>
                  <a:lnTo>
                    <a:pt x="538314" y="152704"/>
                  </a:lnTo>
                  <a:lnTo>
                    <a:pt x="560146" y="130835"/>
                  </a:lnTo>
                  <a:lnTo>
                    <a:pt x="513981" y="84620"/>
                  </a:lnTo>
                  <a:lnTo>
                    <a:pt x="476440" y="47015"/>
                  </a:lnTo>
                  <a:lnTo>
                    <a:pt x="454596" y="68884"/>
                  </a:lnTo>
                  <a:lnTo>
                    <a:pt x="441706" y="78549"/>
                  </a:lnTo>
                  <a:lnTo>
                    <a:pt x="427062" y="83883"/>
                  </a:lnTo>
                  <a:lnTo>
                    <a:pt x="411543" y="84620"/>
                  </a:lnTo>
                  <a:lnTo>
                    <a:pt x="403275" y="82461"/>
                  </a:lnTo>
                  <a:lnTo>
                    <a:pt x="403275" y="303936"/>
                  </a:lnTo>
                  <a:lnTo>
                    <a:pt x="395414" y="342760"/>
                  </a:lnTo>
                  <a:lnTo>
                    <a:pt x="374015" y="374510"/>
                  </a:lnTo>
                  <a:lnTo>
                    <a:pt x="342315" y="395935"/>
                  </a:lnTo>
                  <a:lnTo>
                    <a:pt x="303555" y="403796"/>
                  </a:lnTo>
                  <a:lnTo>
                    <a:pt x="264782" y="395935"/>
                  </a:lnTo>
                  <a:lnTo>
                    <a:pt x="233070" y="374510"/>
                  </a:lnTo>
                  <a:lnTo>
                    <a:pt x="211670" y="342760"/>
                  </a:lnTo>
                  <a:lnTo>
                    <a:pt x="203822" y="303936"/>
                  </a:lnTo>
                  <a:lnTo>
                    <a:pt x="211670" y="265125"/>
                  </a:lnTo>
                  <a:lnTo>
                    <a:pt x="233070" y="233387"/>
                  </a:lnTo>
                  <a:lnTo>
                    <a:pt x="264782" y="211963"/>
                  </a:lnTo>
                  <a:lnTo>
                    <a:pt x="303555" y="204089"/>
                  </a:lnTo>
                  <a:lnTo>
                    <a:pt x="342315" y="211963"/>
                  </a:lnTo>
                  <a:lnTo>
                    <a:pt x="374015" y="233387"/>
                  </a:lnTo>
                  <a:lnTo>
                    <a:pt x="395414" y="265125"/>
                  </a:lnTo>
                  <a:lnTo>
                    <a:pt x="403275" y="303936"/>
                  </a:lnTo>
                  <a:lnTo>
                    <a:pt x="403275" y="82461"/>
                  </a:lnTo>
                  <a:lnTo>
                    <a:pt x="371792" y="60960"/>
                  </a:lnTo>
                  <a:lnTo>
                    <a:pt x="362877" y="30975"/>
                  </a:lnTo>
                  <a:lnTo>
                    <a:pt x="362877" y="0"/>
                  </a:lnTo>
                  <a:lnTo>
                    <a:pt x="244589" y="0"/>
                  </a:lnTo>
                  <a:lnTo>
                    <a:pt x="244589" y="30975"/>
                  </a:lnTo>
                  <a:lnTo>
                    <a:pt x="242265" y="46926"/>
                  </a:lnTo>
                  <a:lnTo>
                    <a:pt x="235623" y="60960"/>
                  </a:lnTo>
                  <a:lnTo>
                    <a:pt x="225082" y="72390"/>
                  </a:lnTo>
                  <a:lnTo>
                    <a:pt x="211099" y="80543"/>
                  </a:lnTo>
                  <a:lnTo>
                    <a:pt x="195605" y="84620"/>
                  </a:lnTo>
                  <a:lnTo>
                    <a:pt x="180213" y="83883"/>
                  </a:lnTo>
                  <a:lnTo>
                    <a:pt x="165696" y="78549"/>
                  </a:lnTo>
                  <a:lnTo>
                    <a:pt x="152869" y="68884"/>
                  </a:lnTo>
                  <a:lnTo>
                    <a:pt x="130670" y="47015"/>
                  </a:lnTo>
                  <a:lnTo>
                    <a:pt x="46951" y="130835"/>
                  </a:lnTo>
                  <a:lnTo>
                    <a:pt x="69164" y="152704"/>
                  </a:lnTo>
                  <a:lnTo>
                    <a:pt x="78752" y="165620"/>
                  </a:lnTo>
                  <a:lnTo>
                    <a:pt x="83985" y="180276"/>
                  </a:lnTo>
                  <a:lnTo>
                    <a:pt x="84709" y="195808"/>
                  </a:lnTo>
                  <a:lnTo>
                    <a:pt x="80810" y="211378"/>
                  </a:lnTo>
                  <a:lnTo>
                    <a:pt x="72453" y="225171"/>
                  </a:lnTo>
                  <a:lnTo>
                    <a:pt x="60921" y="235623"/>
                  </a:lnTo>
                  <a:lnTo>
                    <a:pt x="46863" y="242239"/>
                  </a:lnTo>
                  <a:lnTo>
                    <a:pt x="30937" y="244538"/>
                  </a:lnTo>
                  <a:lnTo>
                    <a:pt x="0" y="244538"/>
                  </a:lnTo>
                  <a:lnTo>
                    <a:pt x="0" y="363347"/>
                  </a:lnTo>
                  <a:lnTo>
                    <a:pt x="30937" y="363347"/>
                  </a:lnTo>
                  <a:lnTo>
                    <a:pt x="46863" y="365658"/>
                  </a:lnTo>
                  <a:lnTo>
                    <a:pt x="60921" y="372275"/>
                  </a:lnTo>
                  <a:lnTo>
                    <a:pt x="72453" y="382727"/>
                  </a:lnTo>
                  <a:lnTo>
                    <a:pt x="80810" y="396506"/>
                  </a:lnTo>
                  <a:lnTo>
                    <a:pt x="84709" y="412089"/>
                  </a:lnTo>
                  <a:lnTo>
                    <a:pt x="83985" y="427621"/>
                  </a:lnTo>
                  <a:lnTo>
                    <a:pt x="78752" y="442277"/>
                  </a:lnTo>
                  <a:lnTo>
                    <a:pt x="69164" y="455180"/>
                  </a:lnTo>
                  <a:lnTo>
                    <a:pt x="46951" y="477050"/>
                  </a:lnTo>
                  <a:lnTo>
                    <a:pt x="130670" y="560870"/>
                  </a:lnTo>
                  <a:lnTo>
                    <a:pt x="152869" y="539000"/>
                  </a:lnTo>
                  <a:lnTo>
                    <a:pt x="165696" y="529348"/>
                  </a:lnTo>
                  <a:lnTo>
                    <a:pt x="180213" y="524014"/>
                  </a:lnTo>
                  <a:lnTo>
                    <a:pt x="195605" y="523278"/>
                  </a:lnTo>
                  <a:lnTo>
                    <a:pt x="211099" y="527342"/>
                  </a:lnTo>
                  <a:lnTo>
                    <a:pt x="225082" y="535508"/>
                  </a:lnTo>
                  <a:lnTo>
                    <a:pt x="235623" y="546938"/>
                  </a:lnTo>
                  <a:lnTo>
                    <a:pt x="242265" y="560959"/>
                  </a:lnTo>
                  <a:lnTo>
                    <a:pt x="244589" y="576897"/>
                  </a:lnTo>
                  <a:lnTo>
                    <a:pt x="244589" y="607885"/>
                  </a:lnTo>
                  <a:lnTo>
                    <a:pt x="362877" y="607885"/>
                  </a:lnTo>
                  <a:lnTo>
                    <a:pt x="362877" y="576897"/>
                  </a:lnTo>
                  <a:lnTo>
                    <a:pt x="365175" y="560959"/>
                  </a:lnTo>
                  <a:lnTo>
                    <a:pt x="371792" y="546938"/>
                  </a:lnTo>
                  <a:lnTo>
                    <a:pt x="382219" y="535508"/>
                  </a:lnTo>
                  <a:lnTo>
                    <a:pt x="395998" y="527342"/>
                  </a:lnTo>
                  <a:lnTo>
                    <a:pt x="411543" y="523278"/>
                  </a:lnTo>
                  <a:lnTo>
                    <a:pt x="427062" y="524014"/>
                  </a:lnTo>
                  <a:lnTo>
                    <a:pt x="441706" y="529348"/>
                  </a:lnTo>
                  <a:lnTo>
                    <a:pt x="454596" y="539000"/>
                  </a:lnTo>
                  <a:lnTo>
                    <a:pt x="476440" y="560870"/>
                  </a:lnTo>
                  <a:lnTo>
                    <a:pt x="513981" y="523278"/>
                  </a:lnTo>
                  <a:lnTo>
                    <a:pt x="560146" y="477050"/>
                  </a:lnTo>
                  <a:lnTo>
                    <a:pt x="538314" y="455180"/>
                  </a:lnTo>
                  <a:lnTo>
                    <a:pt x="528701" y="442277"/>
                  </a:lnTo>
                  <a:lnTo>
                    <a:pt x="523468" y="427621"/>
                  </a:lnTo>
                  <a:lnTo>
                    <a:pt x="522744" y="412089"/>
                  </a:lnTo>
                  <a:lnTo>
                    <a:pt x="524827" y="403796"/>
                  </a:lnTo>
                  <a:lnTo>
                    <a:pt x="560235" y="365658"/>
                  </a:lnTo>
                  <a:lnTo>
                    <a:pt x="576160" y="363347"/>
                  </a:lnTo>
                  <a:lnTo>
                    <a:pt x="607098" y="363347"/>
                  </a:lnTo>
                  <a:lnTo>
                    <a:pt x="607098" y="244538"/>
                  </a:lnTo>
                  <a:close/>
                </a:path>
                <a:path w="1050925" h="770255">
                  <a:moveTo>
                    <a:pt x="1050467" y="553453"/>
                  </a:moveTo>
                  <a:lnTo>
                    <a:pt x="1034097" y="553453"/>
                  </a:lnTo>
                  <a:lnTo>
                    <a:pt x="1023594" y="551942"/>
                  </a:lnTo>
                  <a:lnTo>
                    <a:pt x="1014298" y="547585"/>
                  </a:lnTo>
                  <a:lnTo>
                    <a:pt x="1006703" y="540715"/>
                  </a:lnTo>
                  <a:lnTo>
                    <a:pt x="1001331" y="531609"/>
                  </a:lnTo>
                  <a:lnTo>
                    <a:pt x="999185" y="523608"/>
                  </a:lnTo>
                  <a:lnTo>
                    <a:pt x="998575" y="521347"/>
                  </a:lnTo>
                  <a:lnTo>
                    <a:pt x="999007" y="511098"/>
                  </a:lnTo>
                  <a:lnTo>
                    <a:pt x="1002499" y="501472"/>
                  </a:lnTo>
                  <a:lnTo>
                    <a:pt x="1008976" y="493026"/>
                  </a:lnTo>
                  <a:lnTo>
                    <a:pt x="1020622" y="481380"/>
                  </a:lnTo>
                  <a:lnTo>
                    <a:pt x="994943" y="455904"/>
                  </a:lnTo>
                  <a:lnTo>
                    <a:pt x="972947" y="434060"/>
                  </a:lnTo>
                  <a:lnTo>
                    <a:pt x="961656" y="445706"/>
                  </a:lnTo>
                  <a:lnTo>
                    <a:pt x="953008" y="451980"/>
                  </a:lnTo>
                  <a:lnTo>
                    <a:pt x="943267" y="455409"/>
                  </a:lnTo>
                  <a:lnTo>
                    <a:pt x="932980" y="455904"/>
                  </a:lnTo>
                  <a:lnTo>
                    <a:pt x="931075" y="455434"/>
                  </a:lnTo>
                  <a:lnTo>
                    <a:pt x="931075" y="586943"/>
                  </a:lnTo>
                  <a:lnTo>
                    <a:pt x="926033" y="611797"/>
                  </a:lnTo>
                  <a:lnTo>
                    <a:pt x="912329" y="632028"/>
                  </a:lnTo>
                  <a:lnTo>
                    <a:pt x="892073" y="645655"/>
                  </a:lnTo>
                  <a:lnTo>
                    <a:pt x="867384" y="650633"/>
                  </a:lnTo>
                  <a:lnTo>
                    <a:pt x="842733" y="645655"/>
                  </a:lnTo>
                  <a:lnTo>
                    <a:pt x="822604" y="632028"/>
                  </a:lnTo>
                  <a:lnTo>
                    <a:pt x="809028" y="611797"/>
                  </a:lnTo>
                  <a:lnTo>
                    <a:pt x="804049" y="586943"/>
                  </a:lnTo>
                  <a:lnTo>
                    <a:pt x="809028" y="562305"/>
                  </a:lnTo>
                  <a:lnTo>
                    <a:pt x="822604" y="542175"/>
                  </a:lnTo>
                  <a:lnTo>
                    <a:pt x="842733" y="528599"/>
                  </a:lnTo>
                  <a:lnTo>
                    <a:pt x="867384" y="523608"/>
                  </a:lnTo>
                  <a:lnTo>
                    <a:pt x="892073" y="528599"/>
                  </a:lnTo>
                  <a:lnTo>
                    <a:pt x="912329" y="542175"/>
                  </a:lnTo>
                  <a:lnTo>
                    <a:pt x="926033" y="562305"/>
                  </a:lnTo>
                  <a:lnTo>
                    <a:pt x="931075" y="586943"/>
                  </a:lnTo>
                  <a:lnTo>
                    <a:pt x="931075" y="455434"/>
                  </a:lnTo>
                  <a:lnTo>
                    <a:pt x="900874" y="420585"/>
                  </a:lnTo>
                  <a:lnTo>
                    <a:pt x="900874" y="404215"/>
                  </a:lnTo>
                  <a:lnTo>
                    <a:pt x="833894" y="404215"/>
                  </a:lnTo>
                  <a:lnTo>
                    <a:pt x="833894" y="420585"/>
                  </a:lnTo>
                  <a:lnTo>
                    <a:pt x="832370" y="431038"/>
                  </a:lnTo>
                  <a:lnTo>
                    <a:pt x="828014" y="440245"/>
                  </a:lnTo>
                  <a:lnTo>
                    <a:pt x="821143" y="447827"/>
                  </a:lnTo>
                  <a:lnTo>
                    <a:pt x="812050" y="453351"/>
                  </a:lnTo>
                  <a:lnTo>
                    <a:pt x="801776" y="455904"/>
                  </a:lnTo>
                  <a:lnTo>
                    <a:pt x="791527" y="455409"/>
                  </a:lnTo>
                  <a:lnTo>
                    <a:pt x="781900" y="451980"/>
                  </a:lnTo>
                  <a:lnTo>
                    <a:pt x="773468" y="445706"/>
                  </a:lnTo>
                  <a:lnTo>
                    <a:pt x="761822" y="434060"/>
                  </a:lnTo>
                  <a:lnTo>
                    <a:pt x="714502" y="481380"/>
                  </a:lnTo>
                  <a:lnTo>
                    <a:pt x="725779" y="493026"/>
                  </a:lnTo>
                  <a:lnTo>
                    <a:pt x="732256" y="501472"/>
                  </a:lnTo>
                  <a:lnTo>
                    <a:pt x="735787" y="511098"/>
                  </a:lnTo>
                  <a:lnTo>
                    <a:pt x="736320" y="521347"/>
                  </a:lnTo>
                  <a:lnTo>
                    <a:pt x="733793" y="531609"/>
                  </a:lnTo>
                  <a:lnTo>
                    <a:pt x="728256" y="540715"/>
                  </a:lnTo>
                  <a:lnTo>
                    <a:pt x="720686" y="547585"/>
                  </a:lnTo>
                  <a:lnTo>
                    <a:pt x="711466" y="551942"/>
                  </a:lnTo>
                  <a:lnTo>
                    <a:pt x="701027" y="553453"/>
                  </a:lnTo>
                  <a:lnTo>
                    <a:pt x="684657" y="553453"/>
                  </a:lnTo>
                  <a:lnTo>
                    <a:pt x="684657" y="620433"/>
                  </a:lnTo>
                  <a:lnTo>
                    <a:pt x="701027" y="620433"/>
                  </a:lnTo>
                  <a:lnTo>
                    <a:pt x="711466" y="621957"/>
                  </a:lnTo>
                  <a:lnTo>
                    <a:pt x="720686" y="626351"/>
                  </a:lnTo>
                  <a:lnTo>
                    <a:pt x="728256" y="633336"/>
                  </a:lnTo>
                  <a:lnTo>
                    <a:pt x="733793" y="642632"/>
                  </a:lnTo>
                  <a:lnTo>
                    <a:pt x="736320" y="652868"/>
                  </a:lnTo>
                  <a:lnTo>
                    <a:pt x="735787" y="663016"/>
                  </a:lnTo>
                  <a:lnTo>
                    <a:pt x="732256" y="672630"/>
                  </a:lnTo>
                  <a:lnTo>
                    <a:pt x="725779" y="681215"/>
                  </a:lnTo>
                  <a:lnTo>
                    <a:pt x="714502" y="692505"/>
                  </a:lnTo>
                  <a:lnTo>
                    <a:pt x="761822" y="740181"/>
                  </a:lnTo>
                  <a:lnTo>
                    <a:pt x="773468" y="728535"/>
                  </a:lnTo>
                  <a:lnTo>
                    <a:pt x="781900" y="722287"/>
                  </a:lnTo>
                  <a:lnTo>
                    <a:pt x="791527" y="718845"/>
                  </a:lnTo>
                  <a:lnTo>
                    <a:pt x="801776" y="718350"/>
                  </a:lnTo>
                  <a:lnTo>
                    <a:pt x="812050" y="720890"/>
                  </a:lnTo>
                  <a:lnTo>
                    <a:pt x="821143" y="726274"/>
                  </a:lnTo>
                  <a:lnTo>
                    <a:pt x="828014" y="733869"/>
                  </a:lnTo>
                  <a:lnTo>
                    <a:pt x="832370" y="743165"/>
                  </a:lnTo>
                  <a:lnTo>
                    <a:pt x="833894" y="753656"/>
                  </a:lnTo>
                  <a:lnTo>
                    <a:pt x="833894" y="770026"/>
                  </a:lnTo>
                  <a:lnTo>
                    <a:pt x="900874" y="770026"/>
                  </a:lnTo>
                  <a:lnTo>
                    <a:pt x="900874" y="753656"/>
                  </a:lnTo>
                  <a:lnTo>
                    <a:pt x="902385" y="743165"/>
                  </a:lnTo>
                  <a:lnTo>
                    <a:pt x="906741" y="733869"/>
                  </a:lnTo>
                  <a:lnTo>
                    <a:pt x="913612" y="726274"/>
                  </a:lnTo>
                  <a:lnTo>
                    <a:pt x="922705" y="720890"/>
                  </a:lnTo>
                  <a:lnTo>
                    <a:pt x="933132" y="718350"/>
                  </a:lnTo>
                  <a:lnTo>
                    <a:pt x="943406" y="718845"/>
                  </a:lnTo>
                  <a:lnTo>
                    <a:pt x="953058" y="722287"/>
                  </a:lnTo>
                  <a:lnTo>
                    <a:pt x="961656" y="728535"/>
                  </a:lnTo>
                  <a:lnTo>
                    <a:pt x="972947" y="740181"/>
                  </a:lnTo>
                  <a:lnTo>
                    <a:pt x="994778" y="718350"/>
                  </a:lnTo>
                  <a:lnTo>
                    <a:pt x="1020622" y="692505"/>
                  </a:lnTo>
                  <a:lnTo>
                    <a:pt x="1008976" y="681215"/>
                  </a:lnTo>
                  <a:lnTo>
                    <a:pt x="1002499" y="672630"/>
                  </a:lnTo>
                  <a:lnTo>
                    <a:pt x="999007" y="663016"/>
                  </a:lnTo>
                  <a:lnTo>
                    <a:pt x="998575" y="652868"/>
                  </a:lnTo>
                  <a:lnTo>
                    <a:pt x="999172" y="650633"/>
                  </a:lnTo>
                  <a:lnTo>
                    <a:pt x="1034097" y="620433"/>
                  </a:lnTo>
                  <a:lnTo>
                    <a:pt x="1050467" y="620433"/>
                  </a:lnTo>
                  <a:lnTo>
                    <a:pt x="1050467" y="553453"/>
                  </a:lnTo>
                  <a:close/>
                </a:path>
              </a:pathLst>
            </a:custGeom>
            <a:solidFill>
              <a:srgbClr val="CED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0023" y="1147089"/>
              <a:ext cx="199758" cy="1997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73044" y="929322"/>
              <a:ext cx="1078230" cy="797560"/>
            </a:xfrm>
            <a:custGeom>
              <a:avLst/>
              <a:gdLst/>
              <a:ahLst/>
              <a:cxnLst/>
              <a:rect l="l" t="t" r="r" b="b"/>
              <a:pathLst>
                <a:path w="1078229" h="797560">
                  <a:moveTo>
                    <a:pt x="634504" y="247840"/>
                  </a:moveTo>
                  <a:lnTo>
                    <a:pt x="631228" y="244932"/>
                  </a:lnTo>
                  <a:lnTo>
                    <a:pt x="620674" y="244932"/>
                  </a:lnTo>
                  <a:lnTo>
                    <a:pt x="620674" y="258419"/>
                  </a:lnTo>
                  <a:lnTo>
                    <a:pt x="620674" y="377240"/>
                  </a:lnTo>
                  <a:lnTo>
                    <a:pt x="589737" y="377240"/>
                  </a:lnTo>
                  <a:lnTo>
                    <a:pt x="573798" y="379552"/>
                  </a:lnTo>
                  <a:lnTo>
                    <a:pt x="559790" y="386168"/>
                  </a:lnTo>
                  <a:lnTo>
                    <a:pt x="548360" y="396621"/>
                  </a:lnTo>
                  <a:lnTo>
                    <a:pt x="540219" y="410400"/>
                  </a:lnTo>
                  <a:lnTo>
                    <a:pt x="536308" y="425983"/>
                  </a:lnTo>
                  <a:lnTo>
                    <a:pt x="537032" y="441528"/>
                  </a:lnTo>
                  <a:lnTo>
                    <a:pt x="542264" y="456184"/>
                  </a:lnTo>
                  <a:lnTo>
                    <a:pt x="551878" y="469087"/>
                  </a:lnTo>
                  <a:lnTo>
                    <a:pt x="573709" y="490956"/>
                  </a:lnTo>
                  <a:lnTo>
                    <a:pt x="489991" y="574789"/>
                  </a:lnTo>
                  <a:lnTo>
                    <a:pt x="468147" y="552919"/>
                  </a:lnTo>
                  <a:lnTo>
                    <a:pt x="465251" y="550760"/>
                  </a:lnTo>
                  <a:lnTo>
                    <a:pt x="455244" y="543267"/>
                  </a:lnTo>
                  <a:lnTo>
                    <a:pt x="440613" y="537933"/>
                  </a:lnTo>
                  <a:lnTo>
                    <a:pt x="425081" y="537184"/>
                  </a:lnTo>
                  <a:lnTo>
                    <a:pt x="409536" y="541248"/>
                  </a:lnTo>
                  <a:lnTo>
                    <a:pt x="378714" y="574878"/>
                  </a:lnTo>
                  <a:lnTo>
                    <a:pt x="376415" y="621804"/>
                  </a:lnTo>
                  <a:lnTo>
                    <a:pt x="258102" y="621804"/>
                  </a:lnTo>
                  <a:lnTo>
                    <a:pt x="255778" y="574878"/>
                  </a:lnTo>
                  <a:lnTo>
                    <a:pt x="224612" y="541248"/>
                  </a:lnTo>
                  <a:lnTo>
                    <a:pt x="209105" y="537184"/>
                  </a:lnTo>
                  <a:lnTo>
                    <a:pt x="193700" y="537933"/>
                  </a:lnTo>
                  <a:lnTo>
                    <a:pt x="179197" y="543267"/>
                  </a:lnTo>
                  <a:lnTo>
                    <a:pt x="166357" y="552919"/>
                  </a:lnTo>
                  <a:lnTo>
                    <a:pt x="144157" y="574789"/>
                  </a:lnTo>
                  <a:lnTo>
                    <a:pt x="60426" y="490956"/>
                  </a:lnTo>
                  <a:lnTo>
                    <a:pt x="82638" y="469087"/>
                  </a:lnTo>
                  <a:lnTo>
                    <a:pt x="92227" y="456184"/>
                  </a:lnTo>
                  <a:lnTo>
                    <a:pt x="97459" y="441528"/>
                  </a:lnTo>
                  <a:lnTo>
                    <a:pt x="98183" y="425983"/>
                  </a:lnTo>
                  <a:lnTo>
                    <a:pt x="94284" y="410400"/>
                  </a:lnTo>
                  <a:lnTo>
                    <a:pt x="85915" y="396621"/>
                  </a:lnTo>
                  <a:lnTo>
                    <a:pt x="74396" y="386168"/>
                  </a:lnTo>
                  <a:lnTo>
                    <a:pt x="60337" y="379552"/>
                  </a:lnTo>
                  <a:lnTo>
                    <a:pt x="44411" y="377240"/>
                  </a:lnTo>
                  <a:lnTo>
                    <a:pt x="13462" y="377240"/>
                  </a:lnTo>
                  <a:lnTo>
                    <a:pt x="13462" y="258419"/>
                  </a:lnTo>
                  <a:lnTo>
                    <a:pt x="44411" y="258419"/>
                  </a:lnTo>
                  <a:lnTo>
                    <a:pt x="60337" y="256108"/>
                  </a:lnTo>
                  <a:lnTo>
                    <a:pt x="74396" y="249491"/>
                  </a:lnTo>
                  <a:lnTo>
                    <a:pt x="85915" y="239052"/>
                  </a:lnTo>
                  <a:lnTo>
                    <a:pt x="94284" y="225247"/>
                  </a:lnTo>
                  <a:lnTo>
                    <a:pt x="98183" y="209677"/>
                  </a:lnTo>
                  <a:lnTo>
                    <a:pt x="97459" y="194132"/>
                  </a:lnTo>
                  <a:lnTo>
                    <a:pt x="92227" y="179476"/>
                  </a:lnTo>
                  <a:lnTo>
                    <a:pt x="82638" y="166560"/>
                  </a:lnTo>
                  <a:lnTo>
                    <a:pt x="60426" y="144691"/>
                  </a:lnTo>
                  <a:lnTo>
                    <a:pt x="144157" y="60858"/>
                  </a:lnTo>
                  <a:lnTo>
                    <a:pt x="166357" y="82727"/>
                  </a:lnTo>
                  <a:lnTo>
                    <a:pt x="179197" y="92405"/>
                  </a:lnTo>
                  <a:lnTo>
                    <a:pt x="193700" y="97726"/>
                  </a:lnTo>
                  <a:lnTo>
                    <a:pt x="209105" y="98475"/>
                  </a:lnTo>
                  <a:lnTo>
                    <a:pt x="224612" y="94399"/>
                  </a:lnTo>
                  <a:lnTo>
                    <a:pt x="255778" y="60782"/>
                  </a:lnTo>
                  <a:lnTo>
                    <a:pt x="258102" y="13843"/>
                  </a:lnTo>
                  <a:lnTo>
                    <a:pt x="376415" y="13843"/>
                  </a:lnTo>
                  <a:lnTo>
                    <a:pt x="378714" y="60782"/>
                  </a:lnTo>
                  <a:lnTo>
                    <a:pt x="409536" y="94399"/>
                  </a:lnTo>
                  <a:lnTo>
                    <a:pt x="425081" y="98475"/>
                  </a:lnTo>
                  <a:lnTo>
                    <a:pt x="440613" y="97726"/>
                  </a:lnTo>
                  <a:lnTo>
                    <a:pt x="455244" y="92405"/>
                  </a:lnTo>
                  <a:lnTo>
                    <a:pt x="465251" y="84899"/>
                  </a:lnTo>
                  <a:lnTo>
                    <a:pt x="468147" y="82727"/>
                  </a:lnTo>
                  <a:lnTo>
                    <a:pt x="489991" y="60858"/>
                  </a:lnTo>
                  <a:lnTo>
                    <a:pt x="573709" y="144691"/>
                  </a:lnTo>
                  <a:lnTo>
                    <a:pt x="551878" y="166560"/>
                  </a:lnTo>
                  <a:lnTo>
                    <a:pt x="542264" y="179476"/>
                  </a:lnTo>
                  <a:lnTo>
                    <a:pt x="537032" y="194132"/>
                  </a:lnTo>
                  <a:lnTo>
                    <a:pt x="536308" y="209677"/>
                  </a:lnTo>
                  <a:lnTo>
                    <a:pt x="540219" y="225247"/>
                  </a:lnTo>
                  <a:lnTo>
                    <a:pt x="548360" y="239052"/>
                  </a:lnTo>
                  <a:lnTo>
                    <a:pt x="559790" y="249491"/>
                  </a:lnTo>
                  <a:lnTo>
                    <a:pt x="573798" y="256108"/>
                  </a:lnTo>
                  <a:lnTo>
                    <a:pt x="589737" y="258419"/>
                  </a:lnTo>
                  <a:lnTo>
                    <a:pt x="620674" y="258419"/>
                  </a:lnTo>
                  <a:lnTo>
                    <a:pt x="620674" y="244932"/>
                  </a:lnTo>
                  <a:lnTo>
                    <a:pt x="589737" y="244932"/>
                  </a:lnTo>
                  <a:lnTo>
                    <a:pt x="577938" y="243217"/>
                  </a:lnTo>
                  <a:lnTo>
                    <a:pt x="567474" y="238290"/>
                  </a:lnTo>
                  <a:lnTo>
                    <a:pt x="558863" y="230479"/>
                  </a:lnTo>
                  <a:lnTo>
                    <a:pt x="552602" y="220141"/>
                  </a:lnTo>
                  <a:lnTo>
                    <a:pt x="549719" y="208495"/>
                  </a:lnTo>
                  <a:lnTo>
                    <a:pt x="550278" y="196913"/>
                  </a:lnTo>
                  <a:lnTo>
                    <a:pt x="554189" y="186016"/>
                  </a:lnTo>
                  <a:lnTo>
                    <a:pt x="561340" y="176403"/>
                  </a:lnTo>
                  <a:lnTo>
                    <a:pt x="589368" y="148336"/>
                  </a:lnTo>
                  <a:lnTo>
                    <a:pt x="590092" y="146519"/>
                  </a:lnTo>
                  <a:lnTo>
                    <a:pt x="590092" y="142875"/>
                  </a:lnTo>
                  <a:lnTo>
                    <a:pt x="589368" y="141046"/>
                  </a:lnTo>
                  <a:lnTo>
                    <a:pt x="509270" y="60858"/>
                  </a:lnTo>
                  <a:lnTo>
                    <a:pt x="492175" y="43738"/>
                  </a:lnTo>
                  <a:lnTo>
                    <a:pt x="487807" y="43738"/>
                  </a:lnTo>
                  <a:lnTo>
                    <a:pt x="458317" y="73253"/>
                  </a:lnTo>
                  <a:lnTo>
                    <a:pt x="448716" y="80416"/>
                  </a:lnTo>
                  <a:lnTo>
                    <a:pt x="437832" y="84340"/>
                  </a:lnTo>
                  <a:lnTo>
                    <a:pt x="426262" y="84899"/>
                  </a:lnTo>
                  <a:lnTo>
                    <a:pt x="414629" y="82003"/>
                  </a:lnTo>
                  <a:lnTo>
                    <a:pt x="389928" y="45186"/>
                  </a:lnTo>
                  <a:lnTo>
                    <a:pt x="389877" y="13843"/>
                  </a:lnTo>
                  <a:lnTo>
                    <a:pt x="389877" y="3276"/>
                  </a:lnTo>
                  <a:lnTo>
                    <a:pt x="386969" y="0"/>
                  </a:lnTo>
                  <a:lnTo>
                    <a:pt x="247535" y="0"/>
                  </a:lnTo>
                  <a:lnTo>
                    <a:pt x="244259" y="3276"/>
                  </a:lnTo>
                  <a:lnTo>
                    <a:pt x="244195" y="45186"/>
                  </a:lnTo>
                  <a:lnTo>
                    <a:pt x="242531" y="56642"/>
                  </a:lnTo>
                  <a:lnTo>
                    <a:pt x="237617" y="67106"/>
                  </a:lnTo>
                  <a:lnTo>
                    <a:pt x="229819" y="75742"/>
                  </a:lnTo>
                  <a:lnTo>
                    <a:pt x="219506" y="82003"/>
                  </a:lnTo>
                  <a:lnTo>
                    <a:pt x="207860" y="84899"/>
                  </a:lnTo>
                  <a:lnTo>
                    <a:pt x="196291" y="84340"/>
                  </a:lnTo>
                  <a:lnTo>
                    <a:pt x="185407" y="80416"/>
                  </a:lnTo>
                  <a:lnTo>
                    <a:pt x="175831" y="73253"/>
                  </a:lnTo>
                  <a:lnTo>
                    <a:pt x="163614" y="60858"/>
                  </a:lnTo>
                  <a:lnTo>
                    <a:pt x="149250" y="46278"/>
                  </a:lnTo>
                  <a:lnTo>
                    <a:pt x="147789" y="45186"/>
                  </a:lnTo>
                  <a:lnTo>
                    <a:pt x="145973" y="44462"/>
                  </a:lnTo>
                  <a:lnTo>
                    <a:pt x="142341" y="44462"/>
                  </a:lnTo>
                  <a:lnTo>
                    <a:pt x="140881" y="45186"/>
                  </a:lnTo>
                  <a:lnTo>
                    <a:pt x="139420" y="46278"/>
                  </a:lnTo>
                  <a:lnTo>
                    <a:pt x="46228" y="139954"/>
                  </a:lnTo>
                  <a:lnTo>
                    <a:pt x="44780" y="141046"/>
                  </a:lnTo>
                  <a:lnTo>
                    <a:pt x="44043" y="142875"/>
                  </a:lnTo>
                  <a:lnTo>
                    <a:pt x="44043" y="146519"/>
                  </a:lnTo>
                  <a:lnTo>
                    <a:pt x="44780" y="148336"/>
                  </a:lnTo>
                  <a:lnTo>
                    <a:pt x="46228" y="149428"/>
                  </a:lnTo>
                  <a:lnTo>
                    <a:pt x="72809" y="176403"/>
                  </a:lnTo>
                  <a:lnTo>
                    <a:pt x="79946" y="186016"/>
                  </a:lnTo>
                  <a:lnTo>
                    <a:pt x="83858" y="196913"/>
                  </a:lnTo>
                  <a:lnTo>
                    <a:pt x="84416" y="208495"/>
                  </a:lnTo>
                  <a:lnTo>
                    <a:pt x="81546" y="220141"/>
                  </a:lnTo>
                  <a:lnTo>
                    <a:pt x="75476" y="230479"/>
                  </a:lnTo>
                  <a:lnTo>
                    <a:pt x="66929" y="238290"/>
                  </a:lnTo>
                  <a:lnTo>
                    <a:pt x="56400" y="243217"/>
                  </a:lnTo>
                  <a:lnTo>
                    <a:pt x="44411" y="244932"/>
                  </a:lnTo>
                  <a:lnTo>
                    <a:pt x="2908" y="244932"/>
                  </a:lnTo>
                  <a:lnTo>
                    <a:pt x="0" y="247840"/>
                  </a:lnTo>
                  <a:lnTo>
                    <a:pt x="0" y="387807"/>
                  </a:lnTo>
                  <a:lnTo>
                    <a:pt x="2908" y="390715"/>
                  </a:lnTo>
                  <a:lnTo>
                    <a:pt x="44411" y="390715"/>
                  </a:lnTo>
                  <a:lnTo>
                    <a:pt x="56400" y="392442"/>
                  </a:lnTo>
                  <a:lnTo>
                    <a:pt x="66929" y="397383"/>
                  </a:lnTo>
                  <a:lnTo>
                    <a:pt x="75476" y="405180"/>
                  </a:lnTo>
                  <a:lnTo>
                    <a:pt x="81546" y="415505"/>
                  </a:lnTo>
                  <a:lnTo>
                    <a:pt x="84416" y="427164"/>
                  </a:lnTo>
                  <a:lnTo>
                    <a:pt x="83858" y="438746"/>
                  </a:lnTo>
                  <a:lnTo>
                    <a:pt x="79946" y="449656"/>
                  </a:lnTo>
                  <a:lnTo>
                    <a:pt x="72809" y="459244"/>
                  </a:lnTo>
                  <a:lnTo>
                    <a:pt x="46228" y="486219"/>
                  </a:lnTo>
                  <a:lnTo>
                    <a:pt x="44780" y="487311"/>
                  </a:lnTo>
                  <a:lnTo>
                    <a:pt x="44043" y="489127"/>
                  </a:lnTo>
                  <a:lnTo>
                    <a:pt x="44043" y="492772"/>
                  </a:lnTo>
                  <a:lnTo>
                    <a:pt x="44780" y="494601"/>
                  </a:lnTo>
                  <a:lnTo>
                    <a:pt x="46228" y="495693"/>
                  </a:lnTo>
                  <a:lnTo>
                    <a:pt x="141973" y="591553"/>
                  </a:lnTo>
                  <a:lnTo>
                    <a:pt x="146697" y="591553"/>
                  </a:lnTo>
                  <a:lnTo>
                    <a:pt x="163436" y="574789"/>
                  </a:lnTo>
                  <a:lnTo>
                    <a:pt x="175831" y="562394"/>
                  </a:lnTo>
                  <a:lnTo>
                    <a:pt x="185407" y="555244"/>
                  </a:lnTo>
                  <a:lnTo>
                    <a:pt x="196291" y="551332"/>
                  </a:lnTo>
                  <a:lnTo>
                    <a:pt x="207860" y="550760"/>
                  </a:lnTo>
                  <a:lnTo>
                    <a:pt x="219506" y="553643"/>
                  </a:lnTo>
                  <a:lnTo>
                    <a:pt x="244195" y="590461"/>
                  </a:lnTo>
                  <a:lnTo>
                    <a:pt x="244259" y="632371"/>
                  </a:lnTo>
                  <a:lnTo>
                    <a:pt x="247535" y="635292"/>
                  </a:lnTo>
                  <a:lnTo>
                    <a:pt x="386969" y="635292"/>
                  </a:lnTo>
                  <a:lnTo>
                    <a:pt x="389877" y="632371"/>
                  </a:lnTo>
                  <a:lnTo>
                    <a:pt x="389877" y="621804"/>
                  </a:lnTo>
                  <a:lnTo>
                    <a:pt x="389928" y="590461"/>
                  </a:lnTo>
                  <a:lnTo>
                    <a:pt x="414629" y="553643"/>
                  </a:lnTo>
                  <a:lnTo>
                    <a:pt x="426262" y="550760"/>
                  </a:lnTo>
                  <a:lnTo>
                    <a:pt x="437832" y="551332"/>
                  </a:lnTo>
                  <a:lnTo>
                    <a:pt x="448716" y="555244"/>
                  </a:lnTo>
                  <a:lnTo>
                    <a:pt x="458317" y="562394"/>
                  </a:lnTo>
                  <a:lnTo>
                    <a:pt x="485254" y="589000"/>
                  </a:lnTo>
                  <a:lnTo>
                    <a:pt x="486346" y="590461"/>
                  </a:lnTo>
                  <a:lnTo>
                    <a:pt x="488162" y="591185"/>
                  </a:lnTo>
                  <a:lnTo>
                    <a:pt x="491807" y="591185"/>
                  </a:lnTo>
                  <a:lnTo>
                    <a:pt x="493623" y="590461"/>
                  </a:lnTo>
                  <a:lnTo>
                    <a:pt x="494715" y="589000"/>
                  </a:lnTo>
                  <a:lnTo>
                    <a:pt x="508965" y="574789"/>
                  </a:lnTo>
                  <a:lnTo>
                    <a:pt x="589368" y="494601"/>
                  </a:lnTo>
                  <a:lnTo>
                    <a:pt x="590092" y="492772"/>
                  </a:lnTo>
                  <a:lnTo>
                    <a:pt x="590092" y="489127"/>
                  </a:lnTo>
                  <a:lnTo>
                    <a:pt x="589368" y="487311"/>
                  </a:lnTo>
                  <a:lnTo>
                    <a:pt x="561340" y="459244"/>
                  </a:lnTo>
                  <a:lnTo>
                    <a:pt x="554189" y="449656"/>
                  </a:lnTo>
                  <a:lnTo>
                    <a:pt x="550278" y="438746"/>
                  </a:lnTo>
                  <a:lnTo>
                    <a:pt x="549719" y="427164"/>
                  </a:lnTo>
                  <a:lnTo>
                    <a:pt x="552602" y="415505"/>
                  </a:lnTo>
                  <a:lnTo>
                    <a:pt x="558863" y="405180"/>
                  </a:lnTo>
                  <a:lnTo>
                    <a:pt x="567474" y="397383"/>
                  </a:lnTo>
                  <a:lnTo>
                    <a:pt x="577938" y="392442"/>
                  </a:lnTo>
                  <a:lnTo>
                    <a:pt x="589737" y="390715"/>
                  </a:lnTo>
                  <a:lnTo>
                    <a:pt x="631228" y="390715"/>
                  </a:lnTo>
                  <a:lnTo>
                    <a:pt x="634504" y="387807"/>
                  </a:lnTo>
                  <a:lnTo>
                    <a:pt x="634504" y="247840"/>
                  </a:lnTo>
                  <a:close/>
                </a:path>
                <a:path w="1078229" h="797560">
                  <a:moveTo>
                    <a:pt x="1077887" y="556539"/>
                  </a:moveTo>
                  <a:lnTo>
                    <a:pt x="1074597" y="553631"/>
                  </a:lnTo>
                  <a:lnTo>
                    <a:pt x="1064387" y="553631"/>
                  </a:lnTo>
                  <a:lnTo>
                    <a:pt x="1064387" y="567105"/>
                  </a:lnTo>
                  <a:lnTo>
                    <a:pt x="1064387" y="634174"/>
                  </a:lnTo>
                  <a:lnTo>
                    <a:pt x="1047965" y="634174"/>
                  </a:lnTo>
                  <a:lnTo>
                    <a:pt x="1037437" y="635711"/>
                  </a:lnTo>
                  <a:lnTo>
                    <a:pt x="1028128" y="640105"/>
                  </a:lnTo>
                  <a:lnTo>
                    <a:pt x="1020521" y="647090"/>
                  </a:lnTo>
                  <a:lnTo>
                    <a:pt x="1015136" y="656399"/>
                  </a:lnTo>
                  <a:lnTo>
                    <a:pt x="1012380" y="666648"/>
                  </a:lnTo>
                  <a:lnTo>
                    <a:pt x="1012799" y="676821"/>
                  </a:lnTo>
                  <a:lnTo>
                    <a:pt x="1016304" y="686447"/>
                  </a:lnTo>
                  <a:lnTo>
                    <a:pt x="1022794" y="695032"/>
                  </a:lnTo>
                  <a:lnTo>
                    <a:pt x="1034465" y="706335"/>
                  </a:lnTo>
                  <a:lnTo>
                    <a:pt x="986675" y="754075"/>
                  </a:lnTo>
                  <a:lnTo>
                    <a:pt x="978535" y="745693"/>
                  </a:lnTo>
                  <a:lnTo>
                    <a:pt x="975360" y="742416"/>
                  </a:lnTo>
                  <a:lnTo>
                    <a:pt x="966736" y="736142"/>
                  </a:lnTo>
                  <a:lnTo>
                    <a:pt x="957072" y="732713"/>
                  </a:lnTo>
                  <a:lnTo>
                    <a:pt x="946785" y="732218"/>
                  </a:lnTo>
                  <a:lnTo>
                    <a:pt x="936332" y="734758"/>
                  </a:lnTo>
                  <a:lnTo>
                    <a:pt x="927214" y="740143"/>
                  </a:lnTo>
                  <a:lnTo>
                    <a:pt x="920318" y="747750"/>
                  </a:lnTo>
                  <a:lnTo>
                    <a:pt x="915949" y="757059"/>
                  </a:lnTo>
                  <a:lnTo>
                    <a:pt x="914438" y="767562"/>
                  </a:lnTo>
                  <a:lnTo>
                    <a:pt x="914438" y="783958"/>
                  </a:lnTo>
                  <a:lnTo>
                    <a:pt x="847305" y="783958"/>
                  </a:lnTo>
                  <a:lnTo>
                    <a:pt x="847305" y="767562"/>
                  </a:lnTo>
                  <a:lnTo>
                    <a:pt x="845781" y="757059"/>
                  </a:lnTo>
                  <a:lnTo>
                    <a:pt x="815111" y="732218"/>
                  </a:lnTo>
                  <a:lnTo>
                    <a:pt x="804849" y="732713"/>
                  </a:lnTo>
                  <a:lnTo>
                    <a:pt x="795197" y="736142"/>
                  </a:lnTo>
                  <a:lnTo>
                    <a:pt x="786739" y="742416"/>
                  </a:lnTo>
                  <a:lnTo>
                    <a:pt x="775068" y="754075"/>
                  </a:lnTo>
                  <a:lnTo>
                    <a:pt x="727646" y="706335"/>
                  </a:lnTo>
                  <a:lnTo>
                    <a:pt x="738949" y="695032"/>
                  </a:lnTo>
                  <a:lnTo>
                    <a:pt x="745426" y="686447"/>
                  </a:lnTo>
                  <a:lnTo>
                    <a:pt x="748982" y="676821"/>
                  </a:lnTo>
                  <a:lnTo>
                    <a:pt x="749515" y="666648"/>
                  </a:lnTo>
                  <a:lnTo>
                    <a:pt x="746975" y="656399"/>
                  </a:lnTo>
                  <a:lnTo>
                    <a:pt x="741426" y="647090"/>
                  </a:lnTo>
                  <a:lnTo>
                    <a:pt x="733831" y="640105"/>
                  </a:lnTo>
                  <a:lnTo>
                    <a:pt x="724598" y="635711"/>
                  </a:lnTo>
                  <a:lnTo>
                    <a:pt x="714146" y="634174"/>
                  </a:lnTo>
                  <a:lnTo>
                    <a:pt x="697725" y="634174"/>
                  </a:lnTo>
                  <a:lnTo>
                    <a:pt x="697725" y="567105"/>
                  </a:lnTo>
                  <a:lnTo>
                    <a:pt x="714146" y="567105"/>
                  </a:lnTo>
                  <a:lnTo>
                    <a:pt x="724598" y="565594"/>
                  </a:lnTo>
                  <a:lnTo>
                    <a:pt x="733831" y="561238"/>
                  </a:lnTo>
                  <a:lnTo>
                    <a:pt x="741426" y="554355"/>
                  </a:lnTo>
                  <a:lnTo>
                    <a:pt x="746975" y="545249"/>
                  </a:lnTo>
                  <a:lnTo>
                    <a:pt x="749515" y="534962"/>
                  </a:lnTo>
                  <a:lnTo>
                    <a:pt x="748982" y="524700"/>
                  </a:lnTo>
                  <a:lnTo>
                    <a:pt x="745426" y="515061"/>
                  </a:lnTo>
                  <a:lnTo>
                    <a:pt x="738949" y="506615"/>
                  </a:lnTo>
                  <a:lnTo>
                    <a:pt x="727646" y="494944"/>
                  </a:lnTo>
                  <a:lnTo>
                    <a:pt x="775068" y="447573"/>
                  </a:lnTo>
                  <a:lnTo>
                    <a:pt x="786739" y="459232"/>
                  </a:lnTo>
                  <a:lnTo>
                    <a:pt x="795197" y="465505"/>
                  </a:lnTo>
                  <a:lnTo>
                    <a:pt x="804849" y="468947"/>
                  </a:lnTo>
                  <a:lnTo>
                    <a:pt x="815111" y="469442"/>
                  </a:lnTo>
                  <a:lnTo>
                    <a:pt x="825411" y="466890"/>
                  </a:lnTo>
                  <a:lnTo>
                    <a:pt x="834517" y="461365"/>
                  </a:lnTo>
                  <a:lnTo>
                    <a:pt x="839635" y="455726"/>
                  </a:lnTo>
                  <a:lnTo>
                    <a:pt x="841413" y="453783"/>
                  </a:lnTo>
                  <a:lnTo>
                    <a:pt x="845781" y="444550"/>
                  </a:lnTo>
                  <a:lnTo>
                    <a:pt x="847305" y="434086"/>
                  </a:lnTo>
                  <a:lnTo>
                    <a:pt x="847305" y="417690"/>
                  </a:lnTo>
                  <a:lnTo>
                    <a:pt x="914438" y="417690"/>
                  </a:lnTo>
                  <a:lnTo>
                    <a:pt x="914438" y="434086"/>
                  </a:lnTo>
                  <a:lnTo>
                    <a:pt x="915949" y="444550"/>
                  </a:lnTo>
                  <a:lnTo>
                    <a:pt x="920318" y="453771"/>
                  </a:lnTo>
                  <a:lnTo>
                    <a:pt x="927214" y="461365"/>
                  </a:lnTo>
                  <a:lnTo>
                    <a:pt x="936332" y="466890"/>
                  </a:lnTo>
                  <a:lnTo>
                    <a:pt x="946632" y="469442"/>
                  </a:lnTo>
                  <a:lnTo>
                    <a:pt x="956932" y="468947"/>
                  </a:lnTo>
                  <a:lnTo>
                    <a:pt x="966685" y="465505"/>
                  </a:lnTo>
                  <a:lnTo>
                    <a:pt x="975360" y="459232"/>
                  </a:lnTo>
                  <a:lnTo>
                    <a:pt x="978763" y="455726"/>
                  </a:lnTo>
                  <a:lnTo>
                    <a:pt x="986675" y="447573"/>
                  </a:lnTo>
                  <a:lnTo>
                    <a:pt x="1034465" y="494944"/>
                  </a:lnTo>
                  <a:lnTo>
                    <a:pt x="1022794" y="506615"/>
                  </a:lnTo>
                  <a:lnTo>
                    <a:pt x="1016304" y="515061"/>
                  </a:lnTo>
                  <a:lnTo>
                    <a:pt x="1012799" y="524700"/>
                  </a:lnTo>
                  <a:lnTo>
                    <a:pt x="1012380" y="534962"/>
                  </a:lnTo>
                  <a:lnTo>
                    <a:pt x="1015136" y="545249"/>
                  </a:lnTo>
                  <a:lnTo>
                    <a:pt x="1020521" y="554355"/>
                  </a:lnTo>
                  <a:lnTo>
                    <a:pt x="1028128" y="561238"/>
                  </a:lnTo>
                  <a:lnTo>
                    <a:pt x="1037437" y="565594"/>
                  </a:lnTo>
                  <a:lnTo>
                    <a:pt x="1047965" y="567105"/>
                  </a:lnTo>
                  <a:lnTo>
                    <a:pt x="1064387" y="567105"/>
                  </a:lnTo>
                  <a:lnTo>
                    <a:pt x="1064387" y="553631"/>
                  </a:lnTo>
                  <a:lnTo>
                    <a:pt x="1037018" y="553631"/>
                  </a:lnTo>
                  <a:lnTo>
                    <a:pt x="1030452" y="546696"/>
                  </a:lnTo>
                  <a:lnTo>
                    <a:pt x="1027531" y="540143"/>
                  </a:lnTo>
                  <a:lnTo>
                    <a:pt x="1026185" y="534962"/>
                  </a:lnTo>
                  <a:lnTo>
                    <a:pt x="1026071" y="528523"/>
                  </a:lnTo>
                  <a:lnTo>
                    <a:pt x="1027938" y="522160"/>
                  </a:lnTo>
                  <a:lnTo>
                    <a:pt x="1032281" y="516089"/>
                  </a:lnTo>
                  <a:lnTo>
                    <a:pt x="1048702" y="499694"/>
                  </a:lnTo>
                  <a:lnTo>
                    <a:pt x="1050150" y="498589"/>
                  </a:lnTo>
                  <a:lnTo>
                    <a:pt x="1050886" y="496773"/>
                  </a:lnTo>
                  <a:lnTo>
                    <a:pt x="1050886" y="493128"/>
                  </a:lnTo>
                  <a:lnTo>
                    <a:pt x="1050150" y="491299"/>
                  </a:lnTo>
                  <a:lnTo>
                    <a:pt x="1048702" y="490207"/>
                  </a:lnTo>
                  <a:lnTo>
                    <a:pt x="1006005" y="447573"/>
                  </a:lnTo>
                  <a:lnTo>
                    <a:pt x="988860" y="430441"/>
                  </a:lnTo>
                  <a:lnTo>
                    <a:pt x="984491" y="430441"/>
                  </a:lnTo>
                  <a:lnTo>
                    <a:pt x="965517" y="449389"/>
                  </a:lnTo>
                  <a:lnTo>
                    <a:pt x="959497" y="453771"/>
                  </a:lnTo>
                  <a:lnTo>
                    <a:pt x="953300" y="455714"/>
                  </a:lnTo>
                  <a:lnTo>
                    <a:pt x="947191" y="455701"/>
                  </a:lnTo>
                  <a:lnTo>
                    <a:pt x="941793" y="454126"/>
                  </a:lnTo>
                  <a:lnTo>
                    <a:pt x="935228" y="451586"/>
                  </a:lnTo>
                  <a:lnTo>
                    <a:pt x="928306" y="444652"/>
                  </a:lnTo>
                  <a:lnTo>
                    <a:pt x="928306" y="417690"/>
                  </a:lnTo>
                  <a:lnTo>
                    <a:pt x="928306" y="407123"/>
                  </a:lnTo>
                  <a:lnTo>
                    <a:pt x="925017" y="404202"/>
                  </a:lnTo>
                  <a:lnTo>
                    <a:pt x="836726" y="404202"/>
                  </a:lnTo>
                  <a:lnTo>
                    <a:pt x="833805" y="407123"/>
                  </a:lnTo>
                  <a:lnTo>
                    <a:pt x="833805" y="444652"/>
                  </a:lnTo>
                  <a:lnTo>
                    <a:pt x="826871" y="451586"/>
                  </a:lnTo>
                  <a:lnTo>
                    <a:pt x="820305" y="454126"/>
                  </a:lnTo>
                  <a:lnTo>
                    <a:pt x="814844" y="455701"/>
                  </a:lnTo>
                  <a:lnTo>
                    <a:pt x="808672" y="455726"/>
                  </a:lnTo>
                  <a:lnTo>
                    <a:pt x="802297" y="453783"/>
                  </a:lnTo>
                  <a:lnTo>
                    <a:pt x="796226" y="449389"/>
                  </a:lnTo>
                  <a:lnTo>
                    <a:pt x="794397" y="447573"/>
                  </a:lnTo>
                  <a:lnTo>
                    <a:pt x="777252" y="430441"/>
                  </a:lnTo>
                  <a:lnTo>
                    <a:pt x="772883" y="430441"/>
                  </a:lnTo>
                  <a:lnTo>
                    <a:pt x="711949" y="491299"/>
                  </a:lnTo>
                  <a:lnTo>
                    <a:pt x="711225" y="493128"/>
                  </a:lnTo>
                  <a:lnTo>
                    <a:pt x="711225" y="496773"/>
                  </a:lnTo>
                  <a:lnTo>
                    <a:pt x="711949" y="498589"/>
                  </a:lnTo>
                  <a:lnTo>
                    <a:pt x="729462" y="516089"/>
                  </a:lnTo>
                  <a:lnTo>
                    <a:pt x="733793" y="522160"/>
                  </a:lnTo>
                  <a:lnTo>
                    <a:pt x="735660" y="528523"/>
                  </a:lnTo>
                  <a:lnTo>
                    <a:pt x="735545" y="534962"/>
                  </a:lnTo>
                  <a:lnTo>
                    <a:pt x="734212" y="540143"/>
                  </a:lnTo>
                  <a:lnTo>
                    <a:pt x="731659" y="546696"/>
                  </a:lnTo>
                  <a:lnTo>
                    <a:pt x="724725" y="553631"/>
                  </a:lnTo>
                  <a:lnTo>
                    <a:pt x="687146" y="553631"/>
                  </a:lnTo>
                  <a:lnTo>
                    <a:pt x="683856" y="556539"/>
                  </a:lnTo>
                  <a:lnTo>
                    <a:pt x="683856" y="644740"/>
                  </a:lnTo>
                  <a:lnTo>
                    <a:pt x="687146" y="648017"/>
                  </a:lnTo>
                  <a:lnTo>
                    <a:pt x="724725" y="648017"/>
                  </a:lnTo>
                  <a:lnTo>
                    <a:pt x="731659" y="654939"/>
                  </a:lnTo>
                  <a:lnTo>
                    <a:pt x="734212" y="661504"/>
                  </a:lnTo>
                  <a:lnTo>
                    <a:pt x="735545" y="666648"/>
                  </a:lnTo>
                  <a:lnTo>
                    <a:pt x="735660" y="672947"/>
                  </a:lnTo>
                  <a:lnTo>
                    <a:pt x="733793" y="679196"/>
                  </a:lnTo>
                  <a:lnTo>
                    <a:pt x="729462" y="685190"/>
                  </a:lnTo>
                  <a:lnTo>
                    <a:pt x="713041" y="701598"/>
                  </a:lnTo>
                  <a:lnTo>
                    <a:pt x="711949" y="703046"/>
                  </a:lnTo>
                  <a:lnTo>
                    <a:pt x="711225" y="704507"/>
                  </a:lnTo>
                  <a:lnTo>
                    <a:pt x="711225" y="708152"/>
                  </a:lnTo>
                  <a:lnTo>
                    <a:pt x="711949" y="709980"/>
                  </a:lnTo>
                  <a:lnTo>
                    <a:pt x="713041" y="711428"/>
                  </a:lnTo>
                  <a:lnTo>
                    <a:pt x="770331" y="768286"/>
                  </a:lnTo>
                  <a:lnTo>
                    <a:pt x="772883" y="771207"/>
                  </a:lnTo>
                  <a:lnTo>
                    <a:pt x="777252" y="771207"/>
                  </a:lnTo>
                  <a:lnTo>
                    <a:pt x="779818" y="768286"/>
                  </a:lnTo>
                  <a:lnTo>
                    <a:pt x="794029" y="754075"/>
                  </a:lnTo>
                  <a:lnTo>
                    <a:pt x="796226" y="751890"/>
                  </a:lnTo>
                  <a:lnTo>
                    <a:pt x="802297" y="747572"/>
                  </a:lnTo>
                  <a:lnTo>
                    <a:pt x="808672" y="745693"/>
                  </a:lnTo>
                  <a:lnTo>
                    <a:pt x="814844" y="745744"/>
                  </a:lnTo>
                  <a:lnTo>
                    <a:pt x="820305" y="747153"/>
                  </a:lnTo>
                  <a:lnTo>
                    <a:pt x="826871" y="750062"/>
                  </a:lnTo>
                  <a:lnTo>
                    <a:pt x="833805" y="756627"/>
                  </a:lnTo>
                  <a:lnTo>
                    <a:pt x="833805" y="794524"/>
                  </a:lnTo>
                  <a:lnTo>
                    <a:pt x="836726" y="797445"/>
                  </a:lnTo>
                  <a:lnTo>
                    <a:pt x="925017" y="797445"/>
                  </a:lnTo>
                  <a:lnTo>
                    <a:pt x="928306" y="794524"/>
                  </a:lnTo>
                  <a:lnTo>
                    <a:pt x="928306" y="783958"/>
                  </a:lnTo>
                  <a:lnTo>
                    <a:pt x="928306" y="756627"/>
                  </a:lnTo>
                  <a:lnTo>
                    <a:pt x="935228" y="750062"/>
                  </a:lnTo>
                  <a:lnTo>
                    <a:pt x="941793" y="747153"/>
                  </a:lnTo>
                  <a:lnTo>
                    <a:pt x="947191" y="745744"/>
                  </a:lnTo>
                  <a:lnTo>
                    <a:pt x="953236" y="745693"/>
                  </a:lnTo>
                  <a:lnTo>
                    <a:pt x="959497" y="747572"/>
                  </a:lnTo>
                  <a:lnTo>
                    <a:pt x="965517" y="751890"/>
                  </a:lnTo>
                  <a:lnTo>
                    <a:pt x="981925" y="768286"/>
                  </a:lnTo>
                  <a:lnTo>
                    <a:pt x="984491" y="771207"/>
                  </a:lnTo>
                  <a:lnTo>
                    <a:pt x="988860" y="771207"/>
                  </a:lnTo>
                  <a:lnTo>
                    <a:pt x="991412" y="768286"/>
                  </a:lnTo>
                  <a:lnTo>
                    <a:pt x="1005725" y="754075"/>
                  </a:lnTo>
                  <a:lnTo>
                    <a:pt x="1050150" y="709980"/>
                  </a:lnTo>
                  <a:lnTo>
                    <a:pt x="1050886" y="708152"/>
                  </a:lnTo>
                  <a:lnTo>
                    <a:pt x="1050886" y="704507"/>
                  </a:lnTo>
                  <a:lnTo>
                    <a:pt x="1050150" y="703046"/>
                  </a:lnTo>
                  <a:lnTo>
                    <a:pt x="1032281" y="685190"/>
                  </a:lnTo>
                  <a:lnTo>
                    <a:pt x="1027938" y="679196"/>
                  </a:lnTo>
                  <a:lnTo>
                    <a:pt x="1026071" y="672947"/>
                  </a:lnTo>
                  <a:lnTo>
                    <a:pt x="1026185" y="666648"/>
                  </a:lnTo>
                  <a:lnTo>
                    <a:pt x="1027531" y="661504"/>
                  </a:lnTo>
                  <a:lnTo>
                    <a:pt x="1030452" y="654939"/>
                  </a:lnTo>
                  <a:lnTo>
                    <a:pt x="1037018" y="648017"/>
                  </a:lnTo>
                  <a:lnTo>
                    <a:pt x="1074597" y="648017"/>
                  </a:lnTo>
                  <a:lnTo>
                    <a:pt x="1077887" y="644740"/>
                  </a:lnTo>
                  <a:lnTo>
                    <a:pt x="1077887" y="556539"/>
                  </a:lnTo>
                  <a:close/>
                </a:path>
              </a:pathLst>
            </a:custGeom>
            <a:solidFill>
              <a:srgbClr val="414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0860" y="1465910"/>
              <a:ext cx="126898" cy="127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4040" y="2155837"/>
              <a:ext cx="72110" cy="724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9112" y="2275547"/>
              <a:ext cx="181609" cy="667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6225" y="3741470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20">
                  <a:moveTo>
                    <a:pt x="143056" y="286677"/>
                  </a:moveTo>
                  <a:lnTo>
                    <a:pt x="97790" y="279341"/>
                  </a:lnTo>
                  <a:lnTo>
                    <a:pt x="58499" y="258937"/>
                  </a:lnTo>
                  <a:lnTo>
                    <a:pt x="27530" y="227865"/>
                  </a:lnTo>
                  <a:lnTo>
                    <a:pt x="7228" y="188528"/>
                  </a:lnTo>
                  <a:lnTo>
                    <a:pt x="46" y="143991"/>
                  </a:lnTo>
                  <a:lnTo>
                    <a:pt x="0" y="142963"/>
                  </a:lnTo>
                  <a:lnTo>
                    <a:pt x="7229" y="98140"/>
                  </a:lnTo>
                  <a:lnTo>
                    <a:pt x="27530" y="58808"/>
                  </a:lnTo>
                  <a:lnTo>
                    <a:pt x="58499" y="27739"/>
                  </a:lnTo>
                  <a:lnTo>
                    <a:pt x="97790" y="7335"/>
                  </a:lnTo>
                  <a:lnTo>
                    <a:pt x="143056" y="0"/>
                  </a:lnTo>
                  <a:lnTo>
                    <a:pt x="188143" y="7335"/>
                  </a:lnTo>
                  <a:lnTo>
                    <a:pt x="227325" y="27739"/>
                  </a:lnTo>
                  <a:lnTo>
                    <a:pt x="249158" y="49682"/>
                  </a:lnTo>
                  <a:lnTo>
                    <a:pt x="135106" y="49682"/>
                  </a:lnTo>
                  <a:lnTo>
                    <a:pt x="135487" y="74320"/>
                  </a:lnTo>
                  <a:lnTo>
                    <a:pt x="107090" y="100482"/>
                  </a:lnTo>
                  <a:lnTo>
                    <a:pt x="105426" y="112772"/>
                  </a:lnTo>
                  <a:lnTo>
                    <a:pt x="107663" y="124280"/>
                  </a:lnTo>
                  <a:lnTo>
                    <a:pt x="113589" y="134509"/>
                  </a:lnTo>
                  <a:lnTo>
                    <a:pt x="122990" y="142963"/>
                  </a:lnTo>
                  <a:lnTo>
                    <a:pt x="129048" y="147129"/>
                  </a:lnTo>
                  <a:lnTo>
                    <a:pt x="142688" y="150926"/>
                  </a:lnTo>
                  <a:lnTo>
                    <a:pt x="149114" y="152819"/>
                  </a:lnTo>
                  <a:lnTo>
                    <a:pt x="166599" y="175623"/>
                  </a:lnTo>
                  <a:lnTo>
                    <a:pt x="166524" y="175945"/>
                  </a:lnTo>
                  <a:lnTo>
                    <a:pt x="118825" y="175945"/>
                  </a:lnTo>
                  <a:lnTo>
                    <a:pt x="104817" y="176326"/>
                  </a:lnTo>
                  <a:lnTo>
                    <a:pt x="128680" y="211975"/>
                  </a:lnTo>
                  <a:lnTo>
                    <a:pt x="136249" y="212725"/>
                  </a:lnTo>
                  <a:lnTo>
                    <a:pt x="136630" y="236994"/>
                  </a:lnTo>
                  <a:lnTo>
                    <a:pt x="249155" y="236994"/>
                  </a:lnTo>
                  <a:lnTo>
                    <a:pt x="227325" y="258937"/>
                  </a:lnTo>
                  <a:lnTo>
                    <a:pt x="188143" y="279341"/>
                  </a:lnTo>
                  <a:lnTo>
                    <a:pt x="143056" y="286677"/>
                  </a:lnTo>
                  <a:close/>
                </a:path>
                <a:path w="285750" h="287020">
                  <a:moveTo>
                    <a:pt x="280364" y="109588"/>
                  </a:moveTo>
                  <a:lnTo>
                    <a:pt x="180928" y="109588"/>
                  </a:lnTo>
                  <a:lnTo>
                    <a:pt x="180820" y="106832"/>
                  </a:lnTo>
                  <a:lnTo>
                    <a:pt x="179788" y="100345"/>
                  </a:lnTo>
                  <a:lnTo>
                    <a:pt x="149495" y="73571"/>
                  </a:lnTo>
                  <a:lnTo>
                    <a:pt x="149495" y="49682"/>
                  </a:lnTo>
                  <a:lnTo>
                    <a:pt x="249158" y="49682"/>
                  </a:lnTo>
                  <a:lnTo>
                    <a:pt x="258238" y="58808"/>
                  </a:lnTo>
                  <a:lnTo>
                    <a:pt x="278519" y="98140"/>
                  </a:lnTo>
                  <a:lnTo>
                    <a:pt x="280364" y="109588"/>
                  </a:lnTo>
                  <a:close/>
                </a:path>
                <a:path w="285750" h="287020">
                  <a:moveTo>
                    <a:pt x="249155" y="236994"/>
                  </a:moveTo>
                  <a:lnTo>
                    <a:pt x="150638" y="236994"/>
                  </a:lnTo>
                  <a:lnTo>
                    <a:pt x="150638" y="212344"/>
                  </a:lnTo>
                  <a:lnTo>
                    <a:pt x="159375" y="209181"/>
                  </a:lnTo>
                  <a:lnTo>
                    <a:pt x="167151" y="203815"/>
                  </a:lnTo>
                  <a:lnTo>
                    <a:pt x="173580" y="196459"/>
                  </a:lnTo>
                  <a:lnTo>
                    <a:pt x="178274" y="187325"/>
                  </a:lnTo>
                  <a:lnTo>
                    <a:pt x="180847" y="176326"/>
                  </a:lnTo>
                  <a:lnTo>
                    <a:pt x="180166" y="165755"/>
                  </a:lnTo>
                  <a:lnTo>
                    <a:pt x="152102" y="139038"/>
                  </a:lnTo>
                  <a:lnTo>
                    <a:pt x="140415" y="135750"/>
                  </a:lnTo>
                  <a:lnTo>
                    <a:pt x="135106" y="134238"/>
                  </a:lnTo>
                  <a:lnTo>
                    <a:pt x="130941" y="131203"/>
                  </a:lnTo>
                  <a:lnTo>
                    <a:pt x="124927" y="125934"/>
                  </a:lnTo>
                  <a:lnTo>
                    <a:pt x="121147" y="119494"/>
                  </a:lnTo>
                  <a:lnTo>
                    <a:pt x="119709" y="112272"/>
                  </a:lnTo>
                  <a:lnTo>
                    <a:pt x="120717" y="104660"/>
                  </a:lnTo>
                  <a:lnTo>
                    <a:pt x="123683" y="98467"/>
                  </a:lnTo>
                  <a:lnTo>
                    <a:pt x="128529" y="92949"/>
                  </a:lnTo>
                  <a:lnTo>
                    <a:pt x="135149" y="88924"/>
                  </a:lnTo>
                  <a:lnTo>
                    <a:pt x="143437" y="87210"/>
                  </a:lnTo>
                  <a:lnTo>
                    <a:pt x="150638" y="87210"/>
                  </a:lnTo>
                  <a:lnTo>
                    <a:pt x="156696" y="89115"/>
                  </a:lnTo>
                  <a:lnTo>
                    <a:pt x="166920" y="99352"/>
                  </a:lnTo>
                  <a:lnTo>
                    <a:pt x="166920" y="109207"/>
                  </a:lnTo>
                  <a:lnTo>
                    <a:pt x="173727" y="109588"/>
                  </a:lnTo>
                  <a:lnTo>
                    <a:pt x="280364" y="109588"/>
                  </a:lnTo>
                  <a:lnTo>
                    <a:pt x="285745" y="142963"/>
                  </a:lnTo>
                  <a:lnTo>
                    <a:pt x="285698" y="143991"/>
                  </a:lnTo>
                  <a:lnTo>
                    <a:pt x="278519" y="188529"/>
                  </a:lnTo>
                  <a:lnTo>
                    <a:pt x="258238" y="227865"/>
                  </a:lnTo>
                  <a:lnTo>
                    <a:pt x="249155" y="236994"/>
                  </a:lnTo>
                  <a:close/>
                </a:path>
                <a:path w="285750" h="287020">
                  <a:moveTo>
                    <a:pt x="143437" y="199453"/>
                  </a:moveTo>
                  <a:lnTo>
                    <a:pt x="136999" y="199453"/>
                  </a:lnTo>
                  <a:lnTo>
                    <a:pt x="130191" y="197180"/>
                  </a:lnTo>
                  <a:lnTo>
                    <a:pt x="126026" y="193763"/>
                  </a:lnTo>
                  <a:lnTo>
                    <a:pt x="121479" y="189598"/>
                  </a:lnTo>
                  <a:lnTo>
                    <a:pt x="119206" y="183908"/>
                  </a:lnTo>
                  <a:lnTo>
                    <a:pt x="118825" y="175945"/>
                  </a:lnTo>
                  <a:lnTo>
                    <a:pt x="166524" y="175945"/>
                  </a:lnTo>
                  <a:lnTo>
                    <a:pt x="143437" y="199453"/>
                  </a:lnTo>
                  <a:close/>
                </a:path>
              </a:pathLst>
            </a:custGeom>
            <a:solidFill>
              <a:srgbClr val="FFD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5668" y="1649729"/>
              <a:ext cx="560705" cy="748030"/>
            </a:xfrm>
            <a:custGeom>
              <a:avLst/>
              <a:gdLst/>
              <a:ahLst/>
              <a:cxnLst/>
              <a:rect l="l" t="t" r="r" b="b"/>
              <a:pathLst>
                <a:path w="560704" h="748030">
                  <a:moveTo>
                    <a:pt x="560298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0" y="113030"/>
                  </a:lnTo>
                  <a:lnTo>
                    <a:pt x="0" y="748030"/>
                  </a:lnTo>
                  <a:lnTo>
                    <a:pt x="144805" y="748030"/>
                  </a:lnTo>
                  <a:lnTo>
                    <a:pt x="144805" y="113030"/>
                  </a:lnTo>
                  <a:lnTo>
                    <a:pt x="144805" y="109220"/>
                  </a:lnTo>
                  <a:lnTo>
                    <a:pt x="146177" y="109220"/>
                  </a:lnTo>
                  <a:lnTo>
                    <a:pt x="146177" y="105410"/>
                  </a:lnTo>
                  <a:lnTo>
                    <a:pt x="560298" y="105410"/>
                  </a:lnTo>
                  <a:lnTo>
                    <a:pt x="560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9822" y="1444040"/>
              <a:ext cx="932815" cy="353695"/>
            </a:xfrm>
            <a:custGeom>
              <a:avLst/>
              <a:gdLst/>
              <a:ahLst/>
              <a:cxnLst/>
              <a:rect l="l" t="t" r="r" b="b"/>
              <a:pathLst>
                <a:path w="932815" h="353694">
                  <a:moveTo>
                    <a:pt x="932484" y="353453"/>
                  </a:moveTo>
                  <a:lnTo>
                    <a:pt x="0" y="353453"/>
                  </a:lnTo>
                  <a:lnTo>
                    <a:pt x="0" y="98983"/>
                  </a:lnTo>
                  <a:lnTo>
                    <a:pt x="340118" y="98983"/>
                  </a:lnTo>
                  <a:lnTo>
                    <a:pt x="342773" y="96710"/>
                  </a:lnTo>
                  <a:lnTo>
                    <a:pt x="361207" y="55678"/>
                  </a:lnTo>
                  <a:lnTo>
                    <a:pt x="389166" y="26073"/>
                  </a:lnTo>
                  <a:lnTo>
                    <a:pt x="425077" y="6850"/>
                  </a:lnTo>
                  <a:lnTo>
                    <a:pt x="466242" y="0"/>
                  </a:lnTo>
                  <a:lnTo>
                    <a:pt x="507413" y="6850"/>
                  </a:lnTo>
                  <a:lnTo>
                    <a:pt x="543366" y="26073"/>
                  </a:lnTo>
                  <a:lnTo>
                    <a:pt x="571437" y="55678"/>
                  </a:lnTo>
                  <a:lnTo>
                    <a:pt x="588962" y="93675"/>
                  </a:lnTo>
                  <a:lnTo>
                    <a:pt x="589711" y="96710"/>
                  </a:lnTo>
                  <a:lnTo>
                    <a:pt x="592366" y="98983"/>
                  </a:lnTo>
                  <a:lnTo>
                    <a:pt x="932484" y="98983"/>
                  </a:lnTo>
                  <a:lnTo>
                    <a:pt x="932484" y="353453"/>
                  </a:lnTo>
                  <a:close/>
                </a:path>
              </a:pathLst>
            </a:custGeom>
            <a:solidFill>
              <a:srgbClr val="FFD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75282" y="1769808"/>
              <a:ext cx="1762125" cy="2508885"/>
            </a:xfrm>
            <a:custGeom>
              <a:avLst/>
              <a:gdLst/>
              <a:ahLst/>
              <a:cxnLst/>
              <a:rect l="l" t="t" r="r" b="b"/>
              <a:pathLst>
                <a:path w="1762125" h="2508885">
                  <a:moveTo>
                    <a:pt x="1761553" y="2508351"/>
                  </a:moveTo>
                  <a:lnTo>
                    <a:pt x="1028992" y="2508351"/>
                  </a:lnTo>
                  <a:lnTo>
                    <a:pt x="1028992" y="798347"/>
                  </a:lnTo>
                  <a:lnTo>
                    <a:pt x="1022923" y="753117"/>
                  </a:lnTo>
                  <a:lnTo>
                    <a:pt x="1005802" y="712476"/>
                  </a:lnTo>
                  <a:lnTo>
                    <a:pt x="979260" y="678045"/>
                  </a:lnTo>
                  <a:lnTo>
                    <a:pt x="944925" y="651444"/>
                  </a:lnTo>
                  <a:lnTo>
                    <a:pt x="904427" y="634294"/>
                  </a:lnTo>
                  <a:lnTo>
                    <a:pt x="859396" y="628218"/>
                  </a:lnTo>
                  <a:lnTo>
                    <a:pt x="0" y="628218"/>
                  </a:lnTo>
                  <a:lnTo>
                    <a:pt x="0" y="0"/>
                  </a:lnTo>
                  <a:lnTo>
                    <a:pt x="400545" y="0"/>
                  </a:lnTo>
                  <a:lnTo>
                    <a:pt x="400545" y="39027"/>
                  </a:lnTo>
                  <a:lnTo>
                    <a:pt x="403580" y="42430"/>
                  </a:lnTo>
                  <a:lnTo>
                    <a:pt x="1761553" y="42430"/>
                  </a:lnTo>
                  <a:lnTo>
                    <a:pt x="1761553" y="244386"/>
                  </a:lnTo>
                  <a:lnTo>
                    <a:pt x="1324673" y="244386"/>
                  </a:lnTo>
                  <a:lnTo>
                    <a:pt x="1275344" y="249387"/>
                  </a:lnTo>
                  <a:lnTo>
                    <a:pt x="1229383" y="263722"/>
                  </a:lnTo>
                  <a:lnTo>
                    <a:pt x="1187777" y="286387"/>
                  </a:lnTo>
                  <a:lnTo>
                    <a:pt x="1151518" y="316379"/>
                  </a:lnTo>
                  <a:lnTo>
                    <a:pt x="1124349" y="349351"/>
                  </a:lnTo>
                  <a:lnTo>
                    <a:pt x="244576" y="349351"/>
                  </a:lnTo>
                  <a:lnTo>
                    <a:pt x="244576" y="363740"/>
                  </a:lnTo>
                  <a:lnTo>
                    <a:pt x="1115598" y="363740"/>
                  </a:lnTo>
                  <a:lnTo>
                    <a:pt x="1098995" y="394329"/>
                  </a:lnTo>
                  <a:lnTo>
                    <a:pt x="1084710" y="440281"/>
                  </a:lnTo>
                  <a:lnTo>
                    <a:pt x="1082679" y="460362"/>
                  </a:lnTo>
                  <a:lnTo>
                    <a:pt x="244576" y="460362"/>
                  </a:lnTo>
                  <a:lnTo>
                    <a:pt x="244576" y="474383"/>
                  </a:lnTo>
                  <a:lnTo>
                    <a:pt x="1081261" y="474383"/>
                  </a:lnTo>
                  <a:lnTo>
                    <a:pt x="1079728" y="489546"/>
                  </a:lnTo>
                  <a:lnTo>
                    <a:pt x="1084710" y="538917"/>
                  </a:lnTo>
                  <a:lnTo>
                    <a:pt x="1098995" y="584917"/>
                  </a:lnTo>
                  <a:lnTo>
                    <a:pt x="1121594" y="626557"/>
                  </a:lnTo>
                  <a:lnTo>
                    <a:pt x="1151518" y="662846"/>
                  </a:lnTo>
                  <a:lnTo>
                    <a:pt x="1187777" y="692794"/>
                  </a:lnTo>
                  <a:lnTo>
                    <a:pt x="1229383" y="715412"/>
                  </a:lnTo>
                  <a:lnTo>
                    <a:pt x="1275344" y="729709"/>
                  </a:lnTo>
                  <a:lnTo>
                    <a:pt x="1324673" y="734694"/>
                  </a:lnTo>
                  <a:lnTo>
                    <a:pt x="1761553" y="734694"/>
                  </a:lnTo>
                  <a:lnTo>
                    <a:pt x="1761553" y="855560"/>
                  </a:lnTo>
                  <a:lnTo>
                    <a:pt x="1317472" y="855560"/>
                  </a:lnTo>
                  <a:lnTo>
                    <a:pt x="1317472" y="1769871"/>
                  </a:lnTo>
                  <a:lnTo>
                    <a:pt x="1266748" y="1769871"/>
                  </a:lnTo>
                  <a:lnTo>
                    <a:pt x="1256525" y="1779714"/>
                  </a:lnTo>
                  <a:lnTo>
                    <a:pt x="1320888" y="1844128"/>
                  </a:lnTo>
                  <a:lnTo>
                    <a:pt x="1322781" y="1844890"/>
                  </a:lnTo>
                  <a:lnTo>
                    <a:pt x="1761553" y="1844890"/>
                  </a:lnTo>
                  <a:lnTo>
                    <a:pt x="1761553" y="1957806"/>
                  </a:lnTo>
                  <a:lnTo>
                    <a:pt x="1323911" y="1957806"/>
                  </a:lnTo>
                  <a:lnTo>
                    <a:pt x="1274282" y="1965829"/>
                  </a:lnTo>
                  <a:lnTo>
                    <a:pt x="1231158" y="1988165"/>
                  </a:lnTo>
                  <a:lnTo>
                    <a:pt x="1197136" y="2022214"/>
                  </a:lnTo>
                  <a:lnTo>
                    <a:pt x="1174817" y="2065374"/>
                  </a:lnTo>
                  <a:lnTo>
                    <a:pt x="1166799" y="2115045"/>
                  </a:lnTo>
                  <a:lnTo>
                    <a:pt x="1174817" y="2164722"/>
                  </a:lnTo>
                  <a:lnTo>
                    <a:pt x="1197136" y="2207886"/>
                  </a:lnTo>
                  <a:lnTo>
                    <a:pt x="1231158" y="2241936"/>
                  </a:lnTo>
                  <a:lnTo>
                    <a:pt x="1274282" y="2264273"/>
                  </a:lnTo>
                  <a:lnTo>
                    <a:pt x="1323911" y="2272296"/>
                  </a:lnTo>
                  <a:lnTo>
                    <a:pt x="1761553" y="2272296"/>
                  </a:lnTo>
                  <a:lnTo>
                    <a:pt x="1761553" y="2508351"/>
                  </a:lnTo>
                  <a:close/>
                </a:path>
                <a:path w="1762125" h="2508885">
                  <a:moveTo>
                    <a:pt x="1761553" y="42430"/>
                  </a:moveTo>
                  <a:lnTo>
                    <a:pt x="1357604" y="42430"/>
                  </a:lnTo>
                  <a:lnTo>
                    <a:pt x="1361020" y="39027"/>
                  </a:lnTo>
                  <a:lnTo>
                    <a:pt x="1361020" y="0"/>
                  </a:lnTo>
                  <a:lnTo>
                    <a:pt x="1761553" y="0"/>
                  </a:lnTo>
                  <a:lnTo>
                    <a:pt x="1761553" y="42430"/>
                  </a:lnTo>
                  <a:close/>
                </a:path>
                <a:path w="1762125" h="2508885">
                  <a:moveTo>
                    <a:pt x="1761553" y="734694"/>
                  </a:moveTo>
                  <a:lnTo>
                    <a:pt x="1324673" y="734694"/>
                  </a:lnTo>
                  <a:lnTo>
                    <a:pt x="1374002" y="729709"/>
                  </a:lnTo>
                  <a:lnTo>
                    <a:pt x="1419963" y="715412"/>
                  </a:lnTo>
                  <a:lnTo>
                    <a:pt x="1461569" y="692794"/>
                  </a:lnTo>
                  <a:lnTo>
                    <a:pt x="1497828" y="662846"/>
                  </a:lnTo>
                  <a:lnTo>
                    <a:pt x="1527752" y="626557"/>
                  </a:lnTo>
                  <a:lnTo>
                    <a:pt x="1550351" y="584917"/>
                  </a:lnTo>
                  <a:lnTo>
                    <a:pt x="1564636" y="538917"/>
                  </a:lnTo>
                  <a:lnTo>
                    <a:pt x="1569618" y="489546"/>
                  </a:lnTo>
                  <a:lnTo>
                    <a:pt x="1564636" y="440281"/>
                  </a:lnTo>
                  <a:lnTo>
                    <a:pt x="1550351" y="394329"/>
                  </a:lnTo>
                  <a:lnTo>
                    <a:pt x="1527752" y="352694"/>
                  </a:lnTo>
                  <a:lnTo>
                    <a:pt x="1497828" y="316379"/>
                  </a:lnTo>
                  <a:lnTo>
                    <a:pt x="1461569" y="286387"/>
                  </a:lnTo>
                  <a:lnTo>
                    <a:pt x="1419963" y="263722"/>
                  </a:lnTo>
                  <a:lnTo>
                    <a:pt x="1374002" y="249387"/>
                  </a:lnTo>
                  <a:lnTo>
                    <a:pt x="1324673" y="244386"/>
                  </a:lnTo>
                  <a:lnTo>
                    <a:pt x="1761553" y="244386"/>
                  </a:lnTo>
                  <a:lnTo>
                    <a:pt x="1761553" y="734694"/>
                  </a:lnTo>
                  <a:close/>
                </a:path>
                <a:path w="1762125" h="2508885">
                  <a:moveTo>
                    <a:pt x="1115598" y="363740"/>
                  </a:moveTo>
                  <a:lnTo>
                    <a:pt x="919581" y="363740"/>
                  </a:lnTo>
                  <a:lnTo>
                    <a:pt x="919581" y="349351"/>
                  </a:lnTo>
                  <a:lnTo>
                    <a:pt x="1124349" y="349351"/>
                  </a:lnTo>
                  <a:lnTo>
                    <a:pt x="1121594" y="352694"/>
                  </a:lnTo>
                  <a:lnTo>
                    <a:pt x="1115598" y="363740"/>
                  </a:lnTo>
                  <a:close/>
                </a:path>
                <a:path w="1762125" h="2508885">
                  <a:moveTo>
                    <a:pt x="1081261" y="474383"/>
                  </a:moveTo>
                  <a:lnTo>
                    <a:pt x="919581" y="474383"/>
                  </a:lnTo>
                  <a:lnTo>
                    <a:pt x="919581" y="460362"/>
                  </a:lnTo>
                  <a:lnTo>
                    <a:pt x="1082679" y="460362"/>
                  </a:lnTo>
                  <a:lnTo>
                    <a:pt x="1081261" y="474383"/>
                  </a:lnTo>
                  <a:close/>
                </a:path>
                <a:path w="1762125" h="2508885">
                  <a:moveTo>
                    <a:pt x="1331861" y="1820646"/>
                  </a:moveTo>
                  <a:lnTo>
                    <a:pt x="1331861" y="855560"/>
                  </a:lnTo>
                  <a:lnTo>
                    <a:pt x="1761553" y="855560"/>
                  </a:lnTo>
                  <a:lnTo>
                    <a:pt x="1761553" y="1769871"/>
                  </a:lnTo>
                  <a:lnTo>
                    <a:pt x="1382598" y="1769871"/>
                  </a:lnTo>
                  <a:lnTo>
                    <a:pt x="1331861" y="1820646"/>
                  </a:lnTo>
                  <a:close/>
                </a:path>
                <a:path w="1762125" h="2508885">
                  <a:moveTo>
                    <a:pt x="1317472" y="1820646"/>
                  </a:moveTo>
                  <a:lnTo>
                    <a:pt x="1266748" y="1769871"/>
                  </a:lnTo>
                  <a:lnTo>
                    <a:pt x="1317472" y="1769871"/>
                  </a:lnTo>
                  <a:lnTo>
                    <a:pt x="1317472" y="1820646"/>
                  </a:lnTo>
                  <a:close/>
                </a:path>
                <a:path w="1762125" h="2508885">
                  <a:moveTo>
                    <a:pt x="1761553" y="1844890"/>
                  </a:moveTo>
                  <a:lnTo>
                    <a:pt x="1326565" y="1844890"/>
                  </a:lnTo>
                  <a:lnTo>
                    <a:pt x="1328458" y="1844128"/>
                  </a:lnTo>
                  <a:lnTo>
                    <a:pt x="1392821" y="1779714"/>
                  </a:lnTo>
                  <a:lnTo>
                    <a:pt x="1382598" y="1769871"/>
                  </a:lnTo>
                  <a:lnTo>
                    <a:pt x="1761553" y="1769871"/>
                  </a:lnTo>
                  <a:lnTo>
                    <a:pt x="1761553" y="1844890"/>
                  </a:lnTo>
                  <a:close/>
                </a:path>
                <a:path w="1762125" h="2508885">
                  <a:moveTo>
                    <a:pt x="1761553" y="2272296"/>
                  </a:moveTo>
                  <a:lnTo>
                    <a:pt x="1323911" y="2272296"/>
                  </a:lnTo>
                  <a:lnTo>
                    <a:pt x="1373360" y="2264273"/>
                  </a:lnTo>
                  <a:lnTo>
                    <a:pt x="1416376" y="2241936"/>
                  </a:lnTo>
                  <a:lnTo>
                    <a:pt x="1450341" y="2207886"/>
                  </a:lnTo>
                  <a:lnTo>
                    <a:pt x="1472640" y="2164722"/>
                  </a:lnTo>
                  <a:lnTo>
                    <a:pt x="1480654" y="2115045"/>
                  </a:lnTo>
                  <a:lnTo>
                    <a:pt x="1472640" y="2065374"/>
                  </a:lnTo>
                  <a:lnTo>
                    <a:pt x="1450341" y="2022214"/>
                  </a:lnTo>
                  <a:lnTo>
                    <a:pt x="1416376" y="1988165"/>
                  </a:lnTo>
                  <a:lnTo>
                    <a:pt x="1373360" y="1965829"/>
                  </a:lnTo>
                  <a:lnTo>
                    <a:pt x="1323911" y="1957806"/>
                  </a:lnTo>
                  <a:lnTo>
                    <a:pt x="1761553" y="1957806"/>
                  </a:lnTo>
                  <a:lnTo>
                    <a:pt x="1761553" y="2272296"/>
                  </a:lnTo>
                  <a:close/>
                </a:path>
              </a:pathLst>
            </a:custGeom>
            <a:solidFill>
              <a:srgbClr val="FFF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69031" y="2027974"/>
              <a:ext cx="462280" cy="462915"/>
            </a:xfrm>
            <a:custGeom>
              <a:avLst/>
              <a:gdLst/>
              <a:ahLst/>
              <a:cxnLst/>
              <a:rect l="l" t="t" r="r" b="b"/>
              <a:pathLst>
                <a:path w="462279" h="462914">
                  <a:moveTo>
                    <a:pt x="230885" y="462572"/>
                  </a:moveTo>
                  <a:lnTo>
                    <a:pt x="184451" y="457871"/>
                  </a:lnTo>
                  <a:lnTo>
                    <a:pt x="141156" y="444387"/>
                  </a:lnTo>
                  <a:lnTo>
                    <a:pt x="101943" y="423050"/>
                  </a:lnTo>
                  <a:lnTo>
                    <a:pt x="67751" y="394790"/>
                  </a:lnTo>
                  <a:lnTo>
                    <a:pt x="39520" y="360536"/>
                  </a:lnTo>
                  <a:lnTo>
                    <a:pt x="18191" y="321216"/>
                  </a:lnTo>
                  <a:lnTo>
                    <a:pt x="4704" y="277762"/>
                  </a:lnTo>
                  <a:lnTo>
                    <a:pt x="0" y="231101"/>
                  </a:lnTo>
                  <a:lnTo>
                    <a:pt x="4704" y="184562"/>
                  </a:lnTo>
                  <a:lnTo>
                    <a:pt x="18191" y="141199"/>
                  </a:lnTo>
                  <a:lnTo>
                    <a:pt x="39520" y="101946"/>
                  </a:lnTo>
                  <a:lnTo>
                    <a:pt x="67751" y="67735"/>
                  </a:lnTo>
                  <a:lnTo>
                    <a:pt x="101943" y="39501"/>
                  </a:lnTo>
                  <a:lnTo>
                    <a:pt x="141156" y="18178"/>
                  </a:lnTo>
                  <a:lnTo>
                    <a:pt x="184451" y="4700"/>
                  </a:lnTo>
                  <a:lnTo>
                    <a:pt x="230885" y="0"/>
                  </a:lnTo>
                  <a:lnTo>
                    <a:pt x="277316" y="4700"/>
                  </a:lnTo>
                  <a:lnTo>
                    <a:pt x="320607" y="18178"/>
                  </a:lnTo>
                  <a:lnTo>
                    <a:pt x="359818" y="39501"/>
                  </a:lnTo>
                  <a:lnTo>
                    <a:pt x="394009" y="67735"/>
                  </a:lnTo>
                  <a:lnTo>
                    <a:pt x="422239" y="101946"/>
                  </a:lnTo>
                  <a:lnTo>
                    <a:pt x="428496" y="113461"/>
                  </a:lnTo>
                  <a:lnTo>
                    <a:pt x="230885" y="113461"/>
                  </a:lnTo>
                  <a:lnTo>
                    <a:pt x="211361" y="117393"/>
                  </a:lnTo>
                  <a:lnTo>
                    <a:pt x="195351" y="128119"/>
                  </a:lnTo>
                  <a:lnTo>
                    <a:pt x="184523" y="144038"/>
                  </a:lnTo>
                  <a:lnTo>
                    <a:pt x="180543" y="163550"/>
                  </a:lnTo>
                  <a:lnTo>
                    <a:pt x="184523" y="183282"/>
                  </a:lnTo>
                  <a:lnTo>
                    <a:pt x="195351" y="199315"/>
                  </a:lnTo>
                  <a:lnTo>
                    <a:pt x="211361" y="210083"/>
                  </a:lnTo>
                  <a:lnTo>
                    <a:pt x="230885" y="214020"/>
                  </a:lnTo>
                  <a:lnTo>
                    <a:pt x="460032" y="214020"/>
                  </a:lnTo>
                  <a:lnTo>
                    <a:pt x="461759" y="231101"/>
                  </a:lnTo>
                  <a:lnTo>
                    <a:pt x="461530" y="233375"/>
                  </a:lnTo>
                  <a:lnTo>
                    <a:pt x="185839" y="233375"/>
                  </a:lnTo>
                  <a:lnTo>
                    <a:pt x="162601" y="238040"/>
                  </a:lnTo>
                  <a:lnTo>
                    <a:pt x="143587" y="250780"/>
                  </a:lnTo>
                  <a:lnTo>
                    <a:pt x="130748" y="269711"/>
                  </a:lnTo>
                  <a:lnTo>
                    <a:pt x="126034" y="292950"/>
                  </a:lnTo>
                  <a:lnTo>
                    <a:pt x="126034" y="325208"/>
                  </a:lnTo>
                  <a:lnTo>
                    <a:pt x="129070" y="328625"/>
                  </a:lnTo>
                  <a:lnTo>
                    <a:pt x="439549" y="328625"/>
                  </a:lnTo>
                  <a:lnTo>
                    <a:pt x="422239" y="360536"/>
                  </a:lnTo>
                  <a:lnTo>
                    <a:pt x="394009" y="394790"/>
                  </a:lnTo>
                  <a:lnTo>
                    <a:pt x="359818" y="423050"/>
                  </a:lnTo>
                  <a:lnTo>
                    <a:pt x="320607" y="444387"/>
                  </a:lnTo>
                  <a:lnTo>
                    <a:pt x="277316" y="457871"/>
                  </a:lnTo>
                  <a:lnTo>
                    <a:pt x="230885" y="462572"/>
                  </a:lnTo>
                  <a:close/>
                </a:path>
                <a:path w="462279" h="462914">
                  <a:moveTo>
                    <a:pt x="460032" y="214020"/>
                  </a:moveTo>
                  <a:lnTo>
                    <a:pt x="230885" y="214020"/>
                  </a:lnTo>
                  <a:lnTo>
                    <a:pt x="250345" y="210083"/>
                  </a:lnTo>
                  <a:lnTo>
                    <a:pt x="266225" y="199315"/>
                  </a:lnTo>
                  <a:lnTo>
                    <a:pt x="276925" y="183282"/>
                  </a:lnTo>
                  <a:lnTo>
                    <a:pt x="280847" y="163550"/>
                  </a:lnTo>
                  <a:lnTo>
                    <a:pt x="276925" y="144038"/>
                  </a:lnTo>
                  <a:lnTo>
                    <a:pt x="266225" y="128119"/>
                  </a:lnTo>
                  <a:lnTo>
                    <a:pt x="250345" y="117393"/>
                  </a:lnTo>
                  <a:lnTo>
                    <a:pt x="230885" y="113461"/>
                  </a:lnTo>
                  <a:lnTo>
                    <a:pt x="428496" y="113461"/>
                  </a:lnTo>
                  <a:lnTo>
                    <a:pt x="443567" y="141199"/>
                  </a:lnTo>
                  <a:lnTo>
                    <a:pt x="457054" y="184562"/>
                  </a:lnTo>
                  <a:lnTo>
                    <a:pt x="460032" y="214020"/>
                  </a:lnTo>
                  <a:close/>
                </a:path>
                <a:path w="462279" h="462914">
                  <a:moveTo>
                    <a:pt x="439549" y="328625"/>
                  </a:moveTo>
                  <a:lnTo>
                    <a:pt x="332701" y="328625"/>
                  </a:lnTo>
                  <a:lnTo>
                    <a:pt x="335724" y="325208"/>
                  </a:lnTo>
                  <a:lnTo>
                    <a:pt x="335724" y="292950"/>
                  </a:lnTo>
                  <a:lnTo>
                    <a:pt x="331011" y="269711"/>
                  </a:lnTo>
                  <a:lnTo>
                    <a:pt x="318171" y="250780"/>
                  </a:lnTo>
                  <a:lnTo>
                    <a:pt x="299157" y="238040"/>
                  </a:lnTo>
                  <a:lnTo>
                    <a:pt x="275920" y="233375"/>
                  </a:lnTo>
                  <a:lnTo>
                    <a:pt x="461530" y="233375"/>
                  </a:lnTo>
                  <a:lnTo>
                    <a:pt x="457054" y="277762"/>
                  </a:lnTo>
                  <a:lnTo>
                    <a:pt x="443567" y="321216"/>
                  </a:lnTo>
                  <a:lnTo>
                    <a:pt x="439549" y="328625"/>
                  </a:lnTo>
                  <a:close/>
                </a:path>
              </a:pathLst>
            </a:custGeom>
            <a:solidFill>
              <a:srgbClr val="FF8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93288" y="1649272"/>
              <a:ext cx="902969" cy="2969895"/>
            </a:xfrm>
            <a:custGeom>
              <a:avLst/>
              <a:gdLst/>
              <a:ahLst/>
              <a:cxnLst/>
              <a:rect l="l" t="t" r="r" b="b"/>
              <a:pathLst>
                <a:path w="902970" h="2969895">
                  <a:moveTo>
                    <a:pt x="902360" y="2969310"/>
                  </a:moveTo>
                  <a:lnTo>
                    <a:pt x="0" y="2969310"/>
                  </a:lnTo>
                  <a:lnTo>
                    <a:pt x="4591" y="2955113"/>
                  </a:lnTo>
                  <a:lnTo>
                    <a:pt x="8043" y="2940419"/>
                  </a:lnTo>
                  <a:lnTo>
                    <a:pt x="10217" y="2925299"/>
                  </a:lnTo>
                  <a:lnTo>
                    <a:pt x="10972" y="2909823"/>
                  </a:lnTo>
                  <a:lnTo>
                    <a:pt x="10972" y="2642336"/>
                  </a:lnTo>
                  <a:lnTo>
                    <a:pt x="754367" y="2642336"/>
                  </a:lnTo>
                  <a:lnTo>
                    <a:pt x="757389" y="2639301"/>
                  </a:lnTo>
                  <a:lnTo>
                    <a:pt x="757389" y="109118"/>
                  </a:lnTo>
                  <a:lnTo>
                    <a:pt x="754367" y="105714"/>
                  </a:lnTo>
                  <a:lnTo>
                    <a:pt x="342925" y="105714"/>
                  </a:lnTo>
                  <a:lnTo>
                    <a:pt x="342925" y="0"/>
                  </a:lnTo>
                  <a:lnTo>
                    <a:pt x="902360" y="0"/>
                  </a:lnTo>
                  <a:lnTo>
                    <a:pt x="902360" y="2969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391" y="1430197"/>
              <a:ext cx="4677654" cy="45183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05321" y="2180602"/>
              <a:ext cx="682625" cy="405765"/>
            </a:xfrm>
            <a:custGeom>
              <a:avLst/>
              <a:gdLst/>
              <a:ahLst/>
              <a:cxnLst/>
              <a:rect l="l" t="t" r="r" b="b"/>
              <a:pathLst>
                <a:path w="682625" h="405764">
                  <a:moveTo>
                    <a:pt x="16205" y="351904"/>
                  </a:moveTo>
                  <a:lnTo>
                    <a:pt x="0" y="351904"/>
                  </a:lnTo>
                  <a:lnTo>
                    <a:pt x="0" y="405307"/>
                  </a:lnTo>
                  <a:lnTo>
                    <a:pt x="16205" y="405307"/>
                  </a:lnTo>
                  <a:lnTo>
                    <a:pt x="16205" y="351904"/>
                  </a:lnTo>
                  <a:close/>
                </a:path>
                <a:path w="682625" h="405764">
                  <a:moveTo>
                    <a:pt x="16205" y="227926"/>
                  </a:moveTo>
                  <a:lnTo>
                    <a:pt x="0" y="227926"/>
                  </a:lnTo>
                  <a:lnTo>
                    <a:pt x="0" y="281330"/>
                  </a:lnTo>
                  <a:lnTo>
                    <a:pt x="16205" y="281330"/>
                  </a:lnTo>
                  <a:lnTo>
                    <a:pt x="16205" y="227926"/>
                  </a:lnTo>
                  <a:close/>
                </a:path>
                <a:path w="682625" h="405764">
                  <a:moveTo>
                    <a:pt x="16205" y="103949"/>
                  </a:moveTo>
                  <a:lnTo>
                    <a:pt x="0" y="103949"/>
                  </a:lnTo>
                  <a:lnTo>
                    <a:pt x="0" y="157353"/>
                  </a:lnTo>
                  <a:lnTo>
                    <a:pt x="16205" y="157353"/>
                  </a:lnTo>
                  <a:lnTo>
                    <a:pt x="16205" y="103949"/>
                  </a:lnTo>
                  <a:close/>
                </a:path>
                <a:path w="682625" h="405764">
                  <a:moveTo>
                    <a:pt x="32423" y="0"/>
                  </a:moveTo>
                  <a:lnTo>
                    <a:pt x="3505" y="0"/>
                  </a:lnTo>
                  <a:lnTo>
                    <a:pt x="0" y="4000"/>
                  </a:lnTo>
                  <a:lnTo>
                    <a:pt x="0" y="33375"/>
                  </a:lnTo>
                  <a:lnTo>
                    <a:pt x="16205" y="33375"/>
                  </a:lnTo>
                  <a:lnTo>
                    <a:pt x="16205" y="16903"/>
                  </a:lnTo>
                  <a:lnTo>
                    <a:pt x="32423" y="16903"/>
                  </a:lnTo>
                  <a:lnTo>
                    <a:pt x="32423" y="0"/>
                  </a:lnTo>
                  <a:close/>
                </a:path>
                <a:path w="682625" h="405764">
                  <a:moveTo>
                    <a:pt x="144957" y="0"/>
                  </a:moveTo>
                  <a:lnTo>
                    <a:pt x="96316" y="0"/>
                  </a:lnTo>
                  <a:lnTo>
                    <a:pt x="96316" y="16205"/>
                  </a:lnTo>
                  <a:lnTo>
                    <a:pt x="144957" y="16205"/>
                  </a:lnTo>
                  <a:lnTo>
                    <a:pt x="144957" y="0"/>
                  </a:lnTo>
                  <a:close/>
                </a:path>
                <a:path w="682625" h="405764">
                  <a:moveTo>
                    <a:pt x="256527" y="0"/>
                  </a:moveTo>
                  <a:lnTo>
                    <a:pt x="208851" y="0"/>
                  </a:lnTo>
                  <a:lnTo>
                    <a:pt x="208851" y="16205"/>
                  </a:lnTo>
                  <a:lnTo>
                    <a:pt x="256527" y="16205"/>
                  </a:lnTo>
                  <a:lnTo>
                    <a:pt x="256527" y="0"/>
                  </a:lnTo>
                  <a:close/>
                </a:path>
                <a:path w="682625" h="405764">
                  <a:moveTo>
                    <a:pt x="369062" y="0"/>
                  </a:moveTo>
                  <a:lnTo>
                    <a:pt x="321386" y="0"/>
                  </a:lnTo>
                  <a:lnTo>
                    <a:pt x="321386" y="16205"/>
                  </a:lnTo>
                  <a:lnTo>
                    <a:pt x="369062" y="16205"/>
                  </a:lnTo>
                  <a:lnTo>
                    <a:pt x="369062" y="0"/>
                  </a:lnTo>
                  <a:close/>
                </a:path>
                <a:path w="682625" h="405764">
                  <a:moveTo>
                    <a:pt x="480644" y="0"/>
                  </a:moveTo>
                  <a:lnTo>
                    <a:pt x="432955" y="0"/>
                  </a:lnTo>
                  <a:lnTo>
                    <a:pt x="432955" y="16205"/>
                  </a:lnTo>
                  <a:lnTo>
                    <a:pt x="480644" y="16205"/>
                  </a:lnTo>
                  <a:lnTo>
                    <a:pt x="480644" y="0"/>
                  </a:lnTo>
                  <a:close/>
                </a:path>
                <a:path w="682625" h="405764">
                  <a:moveTo>
                    <a:pt x="593178" y="0"/>
                  </a:moveTo>
                  <a:lnTo>
                    <a:pt x="544537" y="0"/>
                  </a:lnTo>
                  <a:lnTo>
                    <a:pt x="544537" y="16205"/>
                  </a:lnTo>
                  <a:lnTo>
                    <a:pt x="593178" y="16205"/>
                  </a:lnTo>
                  <a:lnTo>
                    <a:pt x="593178" y="0"/>
                  </a:lnTo>
                  <a:close/>
                </a:path>
                <a:path w="682625" h="405764">
                  <a:moveTo>
                    <a:pt x="682205" y="241"/>
                  </a:moveTo>
                  <a:lnTo>
                    <a:pt x="656310" y="241"/>
                  </a:lnTo>
                  <a:lnTo>
                    <a:pt x="656310" y="15481"/>
                  </a:lnTo>
                  <a:lnTo>
                    <a:pt x="682205" y="15481"/>
                  </a:lnTo>
                  <a:lnTo>
                    <a:pt x="682205" y="241"/>
                  </a:lnTo>
                  <a:close/>
                </a:path>
              </a:pathLst>
            </a:custGeom>
            <a:solidFill>
              <a:srgbClr val="414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995" y="114198"/>
              <a:ext cx="741044" cy="7410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87861" y="772642"/>
              <a:ext cx="608418" cy="3955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467" y="6203276"/>
              <a:ext cx="455371" cy="455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868" y="6190284"/>
              <a:ext cx="481368" cy="4813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2703" y="6368427"/>
              <a:ext cx="544576" cy="18865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95540" y="1611884"/>
            <a:ext cx="4518025" cy="20478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"/>
              </a:spcBef>
              <a:tabLst>
                <a:tab pos="1896745" algn="l"/>
              </a:tabLst>
            </a:pPr>
            <a:r>
              <a:rPr sz="6600" spc="-5" dirty="0"/>
              <a:t>L</a:t>
            </a:r>
            <a:r>
              <a:rPr sz="6600" dirty="0"/>
              <a:t>ead	</a:t>
            </a:r>
            <a:r>
              <a:rPr sz="6600" spc="-5" dirty="0"/>
              <a:t>S</a:t>
            </a:r>
            <a:r>
              <a:rPr sz="6600" dirty="0"/>
              <a:t>coring  </a:t>
            </a:r>
            <a:r>
              <a:rPr sz="6600" spc="-5" dirty="0"/>
              <a:t>Case</a:t>
            </a:r>
            <a:r>
              <a:rPr sz="6600" spc="-15" dirty="0"/>
              <a:t> </a:t>
            </a:r>
            <a:r>
              <a:rPr sz="6600" spc="-5" dirty="0"/>
              <a:t>Study</a:t>
            </a:r>
            <a:endParaRPr sz="6600"/>
          </a:p>
        </p:txBody>
      </p:sp>
      <p:grpSp>
        <p:nvGrpSpPr>
          <p:cNvPr id="27" name="object 27"/>
          <p:cNvGrpSpPr/>
          <p:nvPr/>
        </p:nvGrpSpPr>
        <p:grpSpPr>
          <a:xfrm>
            <a:off x="1031951" y="3887635"/>
            <a:ext cx="865505" cy="408940"/>
            <a:chOff x="1031951" y="3887635"/>
            <a:chExt cx="865505" cy="40894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1951" y="3887635"/>
              <a:ext cx="410006" cy="4089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7042" y="3887635"/>
              <a:ext cx="410006" cy="40893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984031" y="3810977"/>
            <a:ext cx="3851928" cy="36676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699" algn="ctr">
              <a:lnSpc>
                <a:spcPct val="100000"/>
              </a:lnSpc>
              <a:spcBef>
                <a:spcPts val="840"/>
              </a:spcBef>
              <a:tabLst>
                <a:tab pos="205104" algn="l"/>
              </a:tabLst>
            </a:pPr>
            <a:r>
              <a:rPr lang="en-IN" sz="1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Ritik Sanjay Patel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60" y="1139951"/>
              <a:ext cx="8523732" cy="45780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60229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Categorical</a:t>
            </a:r>
            <a:r>
              <a:rPr spc="-90" dirty="0"/>
              <a:t> </a:t>
            </a:r>
            <a:r>
              <a:rPr spc="-60" dirty="0"/>
              <a:t>Variable</a:t>
            </a:r>
            <a:r>
              <a:rPr spc="-15" dirty="0"/>
              <a:t> </a:t>
            </a:r>
            <a:r>
              <a:rPr spc="-5" dirty="0"/>
              <a:t>Relation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467" y="1304544"/>
              <a:ext cx="4462272" cy="4076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7980" y="1232915"/>
              <a:ext cx="4568952" cy="4076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1110996"/>
            <a:ext cx="7505700" cy="3733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3776" y="2900172"/>
              <a:ext cx="3886200" cy="29916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345312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214" y="1409699"/>
            <a:ext cx="866775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Numerical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comparability.</a:t>
            </a:r>
            <a:endParaRPr sz="2000">
              <a:latin typeface="Times New Roman"/>
              <a:cs typeface="Times New Roman"/>
            </a:endParaRPr>
          </a:p>
          <a:p>
            <a:pPr marL="355600" marR="66865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Categorical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Dummy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non-numeric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(object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usable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355600" marR="32702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Overview: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contains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8,792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rows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(individual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entries)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 (features) </a:t>
            </a:r>
            <a:r>
              <a:rPr sz="2000" dirty="0">
                <a:latin typeface="Times New Roman"/>
                <a:cs typeface="Times New Roman"/>
              </a:rPr>
              <a:t>ready</a:t>
            </a:r>
            <a:r>
              <a:rPr sz="2000" spc="-5" dirty="0">
                <a:latin typeface="Times New Roman"/>
                <a:cs typeface="Times New Roman"/>
              </a:rPr>
              <a:t> for 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325627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Building</a:t>
            </a:r>
            <a:r>
              <a:rPr spc="-5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214" y="1388744"/>
            <a:ext cx="86893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Splitting: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(70%)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(30%)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 evaluation.</a:t>
            </a:r>
            <a:endParaRPr sz="2000">
              <a:latin typeface="Times New Roman"/>
              <a:cs typeface="Times New Roman"/>
            </a:endParaRPr>
          </a:p>
          <a:p>
            <a:pPr marL="355600" marR="58483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Elimination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(RFE)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narrow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down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features, selecting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15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relevant variables.</a:t>
            </a:r>
            <a:endParaRPr sz="200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refined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systematically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removing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p-value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0.05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(indicating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statistical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significance)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VIF</a:t>
            </a:r>
            <a:r>
              <a:rPr sz="2000" dirty="0">
                <a:latin typeface="Times New Roman"/>
                <a:cs typeface="Times New Roman"/>
              </a:rPr>
              <a:t> &gt;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(indicating multicollinearity).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Predictions: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refined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Performance: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overall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81%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24390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ROC</a:t>
            </a:r>
            <a:r>
              <a:rPr spc="-65" dirty="0"/>
              <a:t> </a:t>
            </a:r>
            <a:r>
              <a:rPr spc="-5" dirty="0"/>
              <a:t>Curve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8" y="1243584"/>
              <a:ext cx="5231892" cy="45278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2635" y="1235964"/>
              <a:ext cx="4773168" cy="45354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233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214" y="1237614"/>
            <a:ext cx="10301605" cy="520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revealed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influencing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potential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buyers,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spc="-2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Website: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website,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likelihood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Visits: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interest.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Lead</a:t>
            </a:r>
            <a:r>
              <a:rPr sz="2000" spc="-5" dirty="0">
                <a:latin typeface="Times New Roman"/>
                <a:cs typeface="Times New Roman"/>
              </a:rPr>
              <a:t> Sources: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Buyers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likely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</a:t>
            </a:r>
            <a:r>
              <a:rPr sz="2000" dirty="0">
                <a:latin typeface="Times New Roman"/>
                <a:cs typeface="Times New Roman"/>
              </a:rPr>
              <a:t> when leads come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Google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Traffic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Organic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Welingkar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Website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4.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Activity: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Certain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Receiving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Engaging in</a:t>
            </a:r>
            <a:r>
              <a:rPr sz="2000" dirty="0">
                <a:latin typeface="Times New Roman"/>
                <a:cs typeface="Times New Roman"/>
              </a:rPr>
              <a:t> an </a:t>
            </a:r>
            <a:r>
              <a:rPr sz="2000" spc="-5" dirty="0">
                <a:latin typeface="Times New Roman"/>
                <a:cs typeface="Times New Roman"/>
              </a:rPr>
              <a:t>Olark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Chat Conversation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show strong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potential 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355" y="1560830"/>
            <a:ext cx="80854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Lead</a:t>
            </a:r>
            <a:r>
              <a:rPr sz="2000" spc="-5" dirty="0">
                <a:latin typeface="Times New Roman"/>
                <a:cs typeface="Times New Roman"/>
              </a:rPr>
              <a:t> Origin:</a:t>
            </a:r>
            <a:r>
              <a:rPr sz="2000" dirty="0">
                <a:latin typeface="Times New Roman"/>
                <a:cs typeface="Times New Roman"/>
              </a:rPr>
              <a:t> Leads </a:t>
            </a:r>
            <a:r>
              <a:rPr sz="2000" spc="-5" dirty="0">
                <a:latin typeface="Times New Roman"/>
                <a:cs typeface="Times New Roman"/>
              </a:rPr>
              <a:t>originating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Lead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5" dirty="0">
                <a:latin typeface="Times New Roman"/>
                <a:cs typeface="Times New Roman"/>
              </a:rPr>
              <a:t> Forms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12700" marR="46355">
              <a:lnSpc>
                <a:spcPct val="100000"/>
              </a:lnSpc>
              <a:buAutoNum type="arabicPeriod" startAt="5"/>
              <a:tabLst>
                <a:tab pos="266700" algn="l"/>
              </a:tabLst>
            </a:pPr>
            <a:r>
              <a:rPr sz="2000" spc="-5" dirty="0">
                <a:latin typeface="Times New Roman"/>
                <a:cs typeface="Times New Roman"/>
              </a:rPr>
              <a:t>Occupation: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Working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Professionals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significantly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purchase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focusing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key </a:t>
            </a:r>
            <a:r>
              <a:rPr sz="2000" spc="-5" dirty="0">
                <a:latin typeface="Times New Roman"/>
                <a:cs typeface="Times New Roman"/>
              </a:rPr>
              <a:t>variables,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Education </a:t>
            </a:r>
            <a:r>
              <a:rPr sz="2000" dirty="0">
                <a:latin typeface="Times New Roman"/>
                <a:cs typeface="Times New Roman"/>
              </a:rPr>
              <a:t>can enhance </a:t>
            </a:r>
            <a:r>
              <a:rPr sz="2000" spc="-5" dirty="0">
                <a:latin typeface="Times New Roman"/>
                <a:cs typeface="Times New Roman"/>
              </a:rPr>
              <a:t>its strategies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effectively convert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majority of potential buyers into </a:t>
            </a:r>
            <a:r>
              <a:rPr sz="2000" dirty="0">
                <a:latin typeface="Times New Roman"/>
                <a:cs typeface="Times New Roman"/>
              </a:rPr>
              <a:t>actual </a:t>
            </a:r>
            <a:r>
              <a:rPr sz="2000" spc="-5" dirty="0">
                <a:latin typeface="Times New Roman"/>
                <a:cs typeface="Times New Roman"/>
              </a:rPr>
              <a:t>customers, driving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growth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success.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390397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5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8425" y="1997710"/>
            <a:ext cx="87522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specializes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selling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online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tailored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professionals.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However,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challenge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12700" marR="78105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acquired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daily,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paying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40335">
              <a:lnSpc>
                <a:spcPct val="100000"/>
              </a:lnSpc>
            </a:pPr>
            <a:r>
              <a:rPr sz="2000" spc="-7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promising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Leads.</a:t>
            </a:r>
            <a:r>
              <a:rPr sz="2000" dirty="0">
                <a:latin typeface="Times New Roman"/>
                <a:cs typeface="Times New Roman"/>
              </a:rPr>
              <a:t> By </a:t>
            </a:r>
            <a:r>
              <a:rPr sz="2000" spc="-5" dirty="0">
                <a:latin typeface="Times New Roman"/>
                <a:cs typeface="Times New Roman"/>
              </a:rPr>
              <a:t>focusing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efforts</a:t>
            </a:r>
            <a:r>
              <a:rPr sz="2000" dirty="0">
                <a:latin typeface="Times New Roman"/>
                <a:cs typeface="Times New Roman"/>
              </a:rPr>
              <a:t> 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high-potential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prospects,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company hopes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lead</a:t>
            </a:r>
            <a:r>
              <a:rPr sz="2000" spc="-5" dirty="0">
                <a:latin typeface="Times New Roman"/>
                <a:cs typeface="Times New Roman"/>
              </a:rPr>
              <a:t> conversion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rates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-5" dirty="0">
                <a:latin typeface="Times New Roman"/>
                <a:cs typeface="Times New Roman"/>
              </a:rPr>
              <a:t>overall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214" y="408673"/>
            <a:ext cx="199961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479B7"/>
                </a:solidFill>
                <a:latin typeface="Times New Roman"/>
                <a:cs typeface="Times New Roman"/>
              </a:rPr>
              <a:t>Objective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8425" y="1997710"/>
            <a:ext cx="83096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primary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potential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 for future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38481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  <a:r>
              <a:rPr spc="-225" dirty="0"/>
              <a:t> </a:t>
            </a:r>
            <a:r>
              <a:rPr spc="-5" dirty="0"/>
              <a:t>App</a:t>
            </a:r>
            <a:r>
              <a:rPr spc="-10" dirty="0"/>
              <a:t>r</a:t>
            </a:r>
            <a:r>
              <a:rPr spc="-5" dirty="0"/>
              <a:t>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169" y="1245235"/>
            <a:ext cx="1041019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1. 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Cleaning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Preparation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Duplicate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Data: </a:t>
            </a:r>
            <a:r>
              <a:rPr sz="2000" spc="-5" dirty="0">
                <a:latin typeface="Times New Roman"/>
                <a:cs typeface="Times New Roman"/>
              </a:rPr>
              <a:t>Identified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handled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duplicates.</a:t>
            </a:r>
            <a:endParaRPr sz="2000">
              <a:latin typeface="Times New Roman"/>
              <a:cs typeface="Times New Roman"/>
            </a:endParaRPr>
          </a:p>
          <a:p>
            <a:pPr marL="355600" marR="1847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-35" dirty="0">
                <a:latin typeface="Times New Roman"/>
                <a:cs typeface="Times New Roman"/>
              </a:rPr>
              <a:t> Values: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dropping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unnecessary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imputing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Irrelevant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Removed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useful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"Do Not Call," "Digital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Advertisement," </a:t>
            </a:r>
            <a:r>
              <a:rPr sz="200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Outliers: </a:t>
            </a:r>
            <a:r>
              <a:rPr sz="2000" dirty="0">
                <a:latin typeface="Times New Roman"/>
                <a:cs typeface="Times New Roman"/>
              </a:rPr>
              <a:t>Reviewed and managed</a:t>
            </a:r>
            <a:r>
              <a:rPr sz="2000" spc="-5" dirty="0">
                <a:latin typeface="Times New Roman"/>
                <a:cs typeface="Times New Roman"/>
              </a:rPr>
              <a:t> outliers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 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quality.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2. Exploratory Data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(EDA)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Univariate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Examined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distributions.</a:t>
            </a:r>
            <a:endParaRPr sz="2000">
              <a:latin typeface="Times New Roman"/>
              <a:cs typeface="Times New Roman"/>
            </a:endParaRPr>
          </a:p>
          <a:p>
            <a:pPr marL="355600" marR="35369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Bivariate Analysis: Assessed relationships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variables, using correlation coefficients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21418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214" y="1345564"/>
            <a:ext cx="8999220" cy="490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3.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Scaling: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numerical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Encoding: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dummy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categorical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4.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Splitting: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(70%)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(30%)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355600" marR="14795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Elimination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(RFE)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marL="355600" marR="4635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Refinement: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Iteratively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removed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p-values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(&gt;0.05)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Variance</a:t>
            </a:r>
            <a:r>
              <a:rPr sz="2000" spc="-5" dirty="0">
                <a:latin typeface="Times New Roman"/>
                <a:cs typeface="Times New Roman"/>
              </a:rPr>
              <a:t> Inflation Factors (VIF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5" dirty="0">
                <a:latin typeface="Times New Roman"/>
                <a:cs typeface="Times New Roman"/>
              </a:rPr>
              <a:t> 5).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</a:t>
            </a:r>
            <a:r>
              <a:rPr sz="2000" dirty="0">
                <a:latin typeface="Times New Roman"/>
                <a:cs typeface="Times New Roman"/>
              </a:rPr>
              <a:t> an </a:t>
            </a:r>
            <a:r>
              <a:rPr sz="2000" spc="-5" dirty="0">
                <a:latin typeface="Times New Roman"/>
                <a:cs typeface="Times New Roman"/>
              </a:rPr>
              <a:t>overall </a:t>
            </a:r>
            <a:r>
              <a:rPr sz="2000" dirty="0">
                <a:latin typeface="Times New Roman"/>
                <a:cs typeface="Times New Roman"/>
              </a:rPr>
              <a:t>accuracy </a:t>
            </a:r>
            <a:r>
              <a:rPr sz="2000" spc="-5" dirty="0">
                <a:latin typeface="Times New Roman"/>
                <a:cs typeface="Times New Roman"/>
              </a:rPr>
              <a:t>of 81%.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5.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Validation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ROC </a:t>
            </a:r>
            <a:r>
              <a:rPr sz="2000" spc="-5" dirty="0">
                <a:latin typeface="Times New Roman"/>
                <a:cs typeface="Times New Roman"/>
              </a:rPr>
              <a:t>Curve: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Characteristic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(ROC)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 </a:t>
            </a:r>
            <a:r>
              <a:rPr sz="2000" spc="-10" dirty="0">
                <a:latin typeface="Times New Roman"/>
                <a:cs typeface="Times New Roman"/>
              </a:rPr>
              <a:t>cutoff</a:t>
            </a:r>
            <a:r>
              <a:rPr sz="2000" spc="-5" dirty="0">
                <a:latin typeface="Times New Roman"/>
                <a:cs typeface="Times New Roman"/>
              </a:rPr>
              <a:t> point for </a:t>
            </a:r>
            <a:r>
              <a:rPr sz="2000" dirty="0">
                <a:latin typeface="Times New Roman"/>
                <a:cs typeface="Times New Roman"/>
              </a:rPr>
              <a:t>balanced</a:t>
            </a:r>
            <a:r>
              <a:rPr sz="2000" spc="-5" dirty="0">
                <a:latin typeface="Times New Roman"/>
                <a:cs typeface="Times New Roman"/>
              </a:rPr>
              <a:t> sensitivity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specificity.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Optimal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Cutoff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14" y="408673"/>
            <a:ext cx="38474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Manipulation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During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spc="15" dirty="0"/>
              <a:t> </a:t>
            </a:r>
            <a:r>
              <a:rPr spc="-5" dirty="0"/>
              <a:t>preparation</a:t>
            </a:r>
            <a:r>
              <a:rPr spc="10" dirty="0"/>
              <a:t> </a:t>
            </a:r>
            <a:r>
              <a:rPr spc="-5" dirty="0"/>
              <a:t>phase,</a:t>
            </a:r>
            <a:r>
              <a:rPr spc="5" dirty="0"/>
              <a:t> </a:t>
            </a:r>
            <a:r>
              <a:rPr spc="-5" dirty="0"/>
              <a:t>several</a:t>
            </a:r>
            <a:r>
              <a:rPr spc="10" dirty="0"/>
              <a:t> </a:t>
            </a:r>
            <a:r>
              <a:rPr spc="-5" dirty="0"/>
              <a:t>steps</a:t>
            </a:r>
            <a:r>
              <a:rPr spc="10" dirty="0"/>
              <a:t> </a:t>
            </a:r>
            <a:r>
              <a:rPr spc="-5" dirty="0"/>
              <a:t>were</a:t>
            </a:r>
            <a:r>
              <a:rPr spc="15" dirty="0"/>
              <a:t> </a:t>
            </a:r>
            <a:r>
              <a:rPr dirty="0"/>
              <a:t>taken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refine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dataset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analysis:</a:t>
            </a:r>
          </a:p>
          <a:p>
            <a:pPr marL="288290"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300990">
              <a:lnSpc>
                <a:spcPct val="100000"/>
              </a:lnSpc>
            </a:pPr>
            <a:r>
              <a:rPr spc="-5" dirty="0"/>
              <a:t>1.</a:t>
            </a:r>
            <a:r>
              <a:rPr spc="-15" dirty="0"/>
              <a:t> </a:t>
            </a:r>
            <a:r>
              <a:rPr spc="-5" dirty="0"/>
              <a:t>Initial</a:t>
            </a:r>
            <a:r>
              <a:rPr spc="-15" dirty="0"/>
              <a:t> </a:t>
            </a:r>
            <a:r>
              <a:rPr dirty="0"/>
              <a:t>Dataset</a:t>
            </a:r>
            <a:r>
              <a:rPr spc="-10" dirty="0"/>
              <a:t> </a:t>
            </a:r>
            <a:r>
              <a:rPr spc="-5" dirty="0"/>
              <a:t>Overview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Rows:</a:t>
            </a:r>
            <a:r>
              <a:rPr spc="-40" dirty="0"/>
              <a:t> </a:t>
            </a:r>
            <a:r>
              <a:rPr dirty="0"/>
              <a:t>37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Columns:</a:t>
            </a:r>
            <a:r>
              <a:rPr spc="-35" dirty="0"/>
              <a:t> </a:t>
            </a:r>
            <a:r>
              <a:rPr spc="-5" dirty="0"/>
              <a:t>9,240</a:t>
            </a:r>
          </a:p>
          <a:p>
            <a:pPr marL="288290"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300990">
              <a:lnSpc>
                <a:spcPct val="100000"/>
              </a:lnSpc>
            </a:pPr>
            <a:r>
              <a:rPr spc="-5" dirty="0"/>
              <a:t>2. Eliminating Features</a:t>
            </a:r>
            <a:r>
              <a:rPr dirty="0"/>
              <a:t> </a:t>
            </a:r>
            <a:r>
              <a:rPr spc="-5" dirty="0"/>
              <a:t>with Single</a:t>
            </a:r>
            <a:r>
              <a:rPr spc="-35" dirty="0"/>
              <a:t> </a:t>
            </a:r>
            <a:r>
              <a:rPr spc="-40" dirty="0"/>
              <a:t>Values</a:t>
            </a:r>
          </a:p>
          <a:p>
            <a:pPr marL="643890" marR="508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Certain</a:t>
            </a:r>
            <a:r>
              <a:rPr spc="5" dirty="0"/>
              <a:t> </a:t>
            </a:r>
            <a:r>
              <a:rPr spc="-5" dirty="0"/>
              <a:t>columns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only</a:t>
            </a:r>
            <a:r>
              <a:rPr spc="10" dirty="0"/>
              <a:t> </a:t>
            </a:r>
            <a:r>
              <a:rPr spc="-5" dirty="0"/>
              <a:t>one</a:t>
            </a:r>
            <a:r>
              <a:rPr spc="15" dirty="0"/>
              <a:t> </a:t>
            </a:r>
            <a:r>
              <a:rPr spc="-5" dirty="0"/>
              <a:t>unique</a:t>
            </a:r>
            <a:r>
              <a:rPr spc="15" dirty="0"/>
              <a:t> </a:t>
            </a:r>
            <a:r>
              <a:rPr spc="-5" dirty="0"/>
              <a:t>value</a:t>
            </a:r>
            <a:r>
              <a:rPr spc="1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provided</a:t>
            </a:r>
            <a:r>
              <a:rPr spc="10" dirty="0"/>
              <a:t> </a:t>
            </a:r>
            <a:r>
              <a:rPr dirty="0"/>
              <a:t>no</a:t>
            </a:r>
            <a:r>
              <a:rPr spc="10" dirty="0"/>
              <a:t> </a:t>
            </a:r>
            <a:r>
              <a:rPr spc="-5" dirty="0"/>
              <a:t>meaningful</a:t>
            </a:r>
            <a:r>
              <a:rPr spc="10" dirty="0"/>
              <a:t> </a:t>
            </a:r>
            <a:r>
              <a:rPr spc="-5" dirty="0"/>
              <a:t>variation</a:t>
            </a:r>
            <a:r>
              <a:rPr spc="10" dirty="0"/>
              <a:t> </a:t>
            </a:r>
            <a:r>
              <a:rPr spc="-5" dirty="0"/>
              <a:t>were </a:t>
            </a:r>
            <a:r>
              <a:rPr spc="-484" dirty="0"/>
              <a:t> </a:t>
            </a:r>
            <a:r>
              <a:rPr spc="-5" dirty="0"/>
              <a:t>removed. Examples include: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"Magazine"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"Receive</a:t>
            </a:r>
            <a:r>
              <a:rPr spc="5" dirty="0"/>
              <a:t>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5" dirty="0"/>
              <a:t>Updates</a:t>
            </a:r>
            <a:r>
              <a:rPr spc="-114" dirty="0"/>
              <a:t> </a:t>
            </a:r>
            <a:r>
              <a:rPr spc="-5" dirty="0"/>
              <a:t>About</a:t>
            </a:r>
            <a:r>
              <a:rPr spc="5" dirty="0"/>
              <a:t> </a:t>
            </a:r>
            <a:r>
              <a:rPr spc="-5" dirty="0"/>
              <a:t>Our</a:t>
            </a:r>
            <a:r>
              <a:rPr dirty="0"/>
              <a:t> </a:t>
            </a:r>
            <a:r>
              <a:rPr spc="-5" dirty="0"/>
              <a:t>Courses"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"Update</a:t>
            </a:r>
            <a:r>
              <a:rPr spc="-15" dirty="0"/>
              <a:t> </a:t>
            </a:r>
            <a:r>
              <a:rPr dirty="0"/>
              <a:t>Me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5" dirty="0"/>
              <a:t>Supply"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"Chain</a:t>
            </a:r>
            <a:r>
              <a:rPr spc="-30" dirty="0"/>
              <a:t> </a:t>
            </a:r>
            <a:r>
              <a:rPr spc="-5" dirty="0"/>
              <a:t>Content"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"Get</a:t>
            </a:r>
            <a:r>
              <a:rPr spc="-10" dirty="0"/>
              <a:t> </a:t>
            </a:r>
            <a:r>
              <a:rPr spc="-5" dirty="0"/>
              <a:t>Updates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DM</a:t>
            </a:r>
            <a:r>
              <a:rPr spc="-5" dirty="0"/>
              <a:t> Content"</a:t>
            </a:r>
          </a:p>
          <a:p>
            <a:pPr marL="643890" indent="-342900">
              <a:lnSpc>
                <a:spcPct val="100000"/>
              </a:lnSpc>
              <a:buFont typeface="Wingdings"/>
              <a:buChar char=""/>
              <a:tabLst>
                <a:tab pos="644525" algn="l"/>
              </a:tabLst>
            </a:pPr>
            <a:r>
              <a:rPr spc="-5" dirty="0"/>
              <a:t>"I</a:t>
            </a:r>
            <a:r>
              <a:rPr spc="-120" dirty="0"/>
              <a:t> </a:t>
            </a:r>
            <a:r>
              <a:rPr spc="-5" dirty="0"/>
              <a:t>Agree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Pay</a:t>
            </a:r>
            <a:r>
              <a:rPr dirty="0"/>
              <a:t> </a:t>
            </a:r>
            <a:r>
              <a:rPr spc="-5" dirty="0"/>
              <a:t>the</a:t>
            </a:r>
            <a:r>
              <a:rPr spc="-110" dirty="0"/>
              <a:t> </a:t>
            </a:r>
            <a:r>
              <a:rPr spc="-5" dirty="0"/>
              <a:t>Amount</a:t>
            </a:r>
            <a:r>
              <a:rPr spc="-40" dirty="0"/>
              <a:t> </a:t>
            </a:r>
            <a:r>
              <a:rPr spc="-5" dirty="0"/>
              <a:t>Through</a:t>
            </a:r>
            <a:r>
              <a:rPr dirty="0"/>
              <a:t> </a:t>
            </a:r>
            <a:r>
              <a:rPr spc="-5" dirty="0"/>
              <a:t>Cheque"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980" y="1080135"/>
            <a:ext cx="85413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3. Removing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Irrelevant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Identifiers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"Prospect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ID"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"Lead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Number,"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analysis, were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discarded.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4.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Dropping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Low-Variance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Features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minimal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variability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excluded.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included: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"What Matters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Choosing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"Search"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"N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wsp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Arti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"X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Forums"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"Newspaper"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"Digit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rtis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nt</a:t>
            </a:r>
            <a:r>
              <a:rPr sz="2000" dirty="0">
                <a:latin typeface="Times New Roman"/>
                <a:cs typeface="Times New Roman"/>
              </a:rPr>
              <a:t>"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1374139"/>
            <a:ext cx="819912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5.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Handling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Excessive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35%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dropped,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including: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"How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 Education"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"Lead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Profile"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applying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significantly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streamlined,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relevant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high-quality 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retained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further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214" y="408673"/>
            <a:ext cx="10699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479B7"/>
                </a:solidFill>
                <a:latin typeface="Times New Roman"/>
                <a:cs typeface="Times New Roman"/>
              </a:rPr>
              <a:t>EDA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3056" y="1463039"/>
              <a:ext cx="7487411" cy="39303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924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Office Theme</vt:lpstr>
      <vt:lpstr>Lead Scoring  Case Study</vt:lpstr>
      <vt:lpstr>Problem Statement</vt:lpstr>
      <vt:lpstr>PowerPoint Presentation</vt:lpstr>
      <vt:lpstr>Solution Approach</vt:lpstr>
      <vt:lpstr>Continued</vt:lpstr>
      <vt:lpstr>Data Manipulation</vt:lpstr>
      <vt:lpstr>PowerPoint Presentation</vt:lpstr>
      <vt:lpstr>PowerPoint Presentation</vt:lpstr>
      <vt:lpstr>PowerPoint Presentation</vt:lpstr>
      <vt:lpstr>PowerPoint Presentation</vt:lpstr>
      <vt:lpstr>Categorical Variable Relation</vt:lpstr>
      <vt:lpstr>PowerPoint Presentation</vt:lpstr>
      <vt:lpstr>Data Conversion</vt:lpstr>
      <vt:lpstr>Building Model</vt:lpstr>
      <vt:lpstr>ROC Curve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 Case Study</dc:title>
  <cp:lastModifiedBy>Ritik Patel</cp:lastModifiedBy>
  <cp:revision>2</cp:revision>
  <dcterms:created xsi:type="dcterms:W3CDTF">2024-12-14T13:05:20Z</dcterms:created>
  <dcterms:modified xsi:type="dcterms:W3CDTF">2025-02-14T14:13:52Z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2024-12-14T00:00:00Z</vt:filetime>
  </property>
</Properties>
</file>