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3E8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43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pPr/>
              <a:t>10.07.2020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601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2A2-6C99-467B-B5D3-9B6EFA1969E6}" type="datetimeFigureOut">
              <a:rPr lang="nb-NO" smtClean="0"/>
              <a:pPr/>
              <a:t>10.07.2020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0B74-FEA6-434B-A4A2-CED41DE3245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046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advanced-data-science-capstone/home/week/4" TargetMode="External"/><Relationship Id="rId2" Type="http://schemas.openxmlformats.org/officeDocument/2006/relationships/hyperlink" Target="https://www.coursera.org/learn/advanced-data-science-capstone/home/welc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IBM Coursera Advanced Data Science </a:t>
            </a:r>
            <a:br>
              <a:rPr lang="en-US" b="1" smtClean="0"/>
            </a:br>
            <a:r>
              <a:rPr lang="en-US" b="1" smtClean="0"/>
              <a:t>Capstone Project</a:t>
            </a:r>
            <a:br>
              <a:rPr lang="en-US" b="1" smtClean="0"/>
            </a:b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4151397" y="2432649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||||||||||||||||||||||||||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048000" y="28288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hlinkClick r:id="rId2"/>
              </a:rPr>
              <a:t>Advanced Data Science Capstone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Week </a:t>
            </a:r>
            <a:r>
              <a:rPr lang="en-US" dirty="0" smtClean="0">
                <a:hlinkClick r:id="rId3"/>
              </a:rPr>
              <a:t>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Ritik</a:t>
            </a:r>
            <a:r>
              <a:rPr lang="en-US" dirty="0" smtClean="0"/>
              <a:t> </a:t>
            </a:r>
            <a:r>
              <a:rPr lang="en-US" dirty="0" err="1" smtClean="0"/>
              <a:t>Dagar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76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939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35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76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385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Evaluation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71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006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8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Conclusion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98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Outlines</a:t>
            </a: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434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Dataset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75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Use case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3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12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15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72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41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Cleansing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024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Application>Microsoft Office PowerPoint</Application>
  <PresentationFormat>Custom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IBM Coursera Advanced Data Science  Capstone Project </vt:lpstr>
      <vt:lpstr>Outlines</vt:lpstr>
      <vt:lpstr>Dataset</vt:lpstr>
      <vt:lpstr>Use case</vt:lpstr>
      <vt:lpstr>Data exploration</vt:lpstr>
      <vt:lpstr>Data exploration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Training</vt:lpstr>
      <vt:lpstr>Model Evaluation</vt:lpstr>
      <vt:lpstr>Hyperparameter tuning</vt:lpstr>
      <vt:lpstr>Hyperparameter tuning</vt:lpstr>
      <vt:lpstr>Conclusion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</dc:title>
  <dc:creator>Azhar Mithani</dc:creator>
  <cp:lastModifiedBy>sanjay kumar</cp:lastModifiedBy>
  <cp:revision>4</cp:revision>
  <dcterms:created xsi:type="dcterms:W3CDTF">2018-11-24T19:32:15Z</dcterms:created>
  <dcterms:modified xsi:type="dcterms:W3CDTF">2020-07-10T07:33:30Z</dcterms:modified>
</cp:coreProperties>
</file>