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9" r:id="rId5"/>
    <p:sldId id="259" r:id="rId6"/>
    <p:sldId id="270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0" autoAdjust="0"/>
    <p:restoredTop sz="97248"/>
  </p:normalViewPr>
  <p:slideViewPr>
    <p:cSldViewPr>
      <p:cViewPr varScale="1">
        <p:scale>
          <a:sx n="65" d="100"/>
          <a:sy n="65" d="100"/>
        </p:scale>
        <p:origin x="981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4151" y="738160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25619" y="4395978"/>
            <a:ext cx="2815716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z="1800" spc="-75" dirty="0">
                <a:solidFill>
                  <a:srgbClr val="424242"/>
                </a:solidFill>
                <a:latin typeface="Verdana"/>
                <a:cs typeface="Verdana"/>
              </a:rPr>
              <a:t>Linked List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25618" y="3868419"/>
            <a:ext cx="19561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lang="en-US" sz="2400" spc="-90" dirty="0">
                <a:solidFill>
                  <a:srgbClr val="C0504D"/>
                </a:solidFill>
              </a:rPr>
              <a:t> </a:t>
            </a:r>
            <a:r>
              <a:rPr lang="en-IN" sz="2400" spc="-300" dirty="0">
                <a:solidFill>
                  <a:srgbClr val="C0504D"/>
                </a:solidFill>
              </a:rPr>
              <a:t>–</a:t>
            </a:r>
            <a:r>
              <a:rPr lang="en-US" sz="2400" spc="-300" dirty="0">
                <a:solidFill>
                  <a:srgbClr val="C0504D"/>
                </a:solidFill>
              </a:rPr>
              <a:t> </a:t>
            </a:r>
            <a:r>
              <a:rPr lang="en-US" sz="2400" spc="-200" dirty="0">
                <a:solidFill>
                  <a:srgbClr val="C0504D"/>
                </a:solidFill>
              </a:rPr>
              <a:t>21</a:t>
            </a:r>
            <a:endParaRPr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19200"/>
            <a:ext cx="3048000" cy="1938992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Programming Abstraction using java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521" y="28886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83466" y="656985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LinkedList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AEE0D6-2EA9-6A49-BE3D-4D6E011257EA}"/>
              </a:ext>
            </a:extLst>
          </p:cNvPr>
          <p:cNvSpPr txBox="1"/>
          <p:nvPr/>
        </p:nvSpPr>
        <p:spPr>
          <a:xfrm>
            <a:off x="757969" y="1325410"/>
            <a:ext cx="7620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 Java, a linked list is a data structure that consists of a sequence of elements, each of which contains a reference (or a link) to the next element in the sequence. Linked lists are used to store and manipulate collections of data where elements need to be efficiently inserted or removed from the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There are two commonly used types of linked lists in Java: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Singly Linked List: In a singly linked list, each element (node) contains a data value and a reference to the next node in the list. The last node typically points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to indicate the end of the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Doubly Linked List: In a doubly linked list, each element (node) contains a data value, a reference to the next node, and a reference to the previous node. This allows for efficient traversal in both directions.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198C2ED3-F8AA-33CE-A12E-E6E51EDEE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9734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06690" y="914400"/>
            <a:ext cx="77184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876: Middle of LinkedList</a:t>
            </a:r>
          </a:p>
        </p:txBody>
      </p:sp>
    </p:spTree>
    <p:extLst>
      <p:ext uri="{BB962C8B-B14F-4D97-AF65-F5344CB8AC3E}">
        <p14:creationId xmlns:p14="http://schemas.microsoft.com/office/powerpoint/2010/main" val="137285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305383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762000"/>
            <a:ext cx="6577067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160 :</a:t>
            </a: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Intersection of two Linked Lists</a:t>
            </a:r>
          </a:p>
        </p:txBody>
      </p:sp>
    </p:spTree>
    <p:extLst>
      <p:ext uri="{BB962C8B-B14F-4D97-AF65-F5344CB8AC3E}">
        <p14:creationId xmlns:p14="http://schemas.microsoft.com/office/powerpoint/2010/main" val="300309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928" y="267063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71272" y="654505"/>
            <a:ext cx="6577067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141 :</a:t>
            </a: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LinkedList Cycle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CD9B8E4-D8FA-7C23-A631-00ADFF20B8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92" y="3534013"/>
            <a:ext cx="833908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800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006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20323" y="47144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660286"/>
            <a:ext cx="6577067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206:</a:t>
            </a: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Reverse LinkedList</a:t>
            </a: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CD9B8E4-D8FA-7C23-A631-00ADFF20B8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92" y="3534013"/>
            <a:ext cx="833908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571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14169</TotalTime>
  <Words>200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Söhne</vt:lpstr>
      <vt:lpstr>Söhne Mono</vt:lpstr>
      <vt:lpstr>Verdana</vt:lpstr>
      <vt:lpstr>Office Theme</vt:lpstr>
      <vt:lpstr>Lecture – 21</vt:lpstr>
      <vt:lpstr>LinkedList</vt:lpstr>
      <vt:lpstr>Leetcode 876: Middle of LinkedList</vt:lpstr>
      <vt:lpstr>Leetcode 160 : Intersection of two Linked Lists</vt:lpstr>
      <vt:lpstr>Leetcode 141 : LinkedList Cycle</vt:lpstr>
      <vt:lpstr>Leetcode 206: Reverse LinkedList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Ritik Kumar</cp:lastModifiedBy>
  <cp:revision>120</cp:revision>
  <dcterms:created xsi:type="dcterms:W3CDTF">2018-06-11T11:27:57Z</dcterms:created>
  <dcterms:modified xsi:type="dcterms:W3CDTF">2023-10-07T08:06:39Z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