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6" r:id="rId5"/>
    <p:sldId id="264" r:id="rId6"/>
    <p:sldId id="267" r:id="rId7"/>
    <p:sldId id="265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45" autoAdjust="0"/>
    <p:restoredTop sz="97248"/>
  </p:normalViewPr>
  <p:slideViewPr>
    <p:cSldViewPr>
      <p:cViewPr varScale="1">
        <p:scale>
          <a:sx n="65" d="100"/>
          <a:sy n="65" d="100"/>
        </p:scale>
        <p:origin x="972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7BC75-2EA9-468A-816F-E83490660D7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B64B7-7F9F-47C3-B4C8-0663049D9B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4151" y="738160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25619" y="4395978"/>
            <a:ext cx="2337181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53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lang="en-US" spc="-75" dirty="0">
                <a:solidFill>
                  <a:srgbClr val="424242"/>
                </a:solidFill>
                <a:latin typeface="Verdana"/>
                <a:cs typeface="Verdana"/>
              </a:rPr>
              <a:t>Binary Search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25618" y="3868419"/>
            <a:ext cx="19561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C0504D"/>
                </a:solidFill>
              </a:rPr>
              <a:t>Le</a:t>
            </a:r>
            <a:r>
              <a:rPr sz="2400" spc="50" dirty="0">
                <a:solidFill>
                  <a:srgbClr val="C0504D"/>
                </a:solidFill>
              </a:rPr>
              <a:t>c</a:t>
            </a:r>
            <a:r>
              <a:rPr sz="2400" spc="-75" dirty="0">
                <a:solidFill>
                  <a:srgbClr val="C0504D"/>
                </a:solidFill>
              </a:rPr>
              <a:t>t</a:t>
            </a:r>
            <a:r>
              <a:rPr sz="2400" spc="-114" dirty="0">
                <a:solidFill>
                  <a:srgbClr val="C0504D"/>
                </a:solidFill>
              </a:rPr>
              <a:t>u</a:t>
            </a:r>
            <a:r>
              <a:rPr sz="2400" spc="-90" dirty="0">
                <a:solidFill>
                  <a:srgbClr val="C0504D"/>
                </a:solidFill>
              </a:rPr>
              <a:t>re</a:t>
            </a:r>
            <a:r>
              <a:rPr lang="en-US" sz="2400" spc="-90" dirty="0">
                <a:solidFill>
                  <a:srgbClr val="C0504D"/>
                </a:solidFill>
              </a:rPr>
              <a:t> </a:t>
            </a:r>
            <a:r>
              <a:rPr lang="en-IN" sz="2400" spc="-300" dirty="0">
                <a:solidFill>
                  <a:srgbClr val="C0504D"/>
                </a:solidFill>
              </a:rPr>
              <a:t>–</a:t>
            </a:r>
            <a:r>
              <a:rPr lang="en-US" sz="2400" spc="-300">
                <a:solidFill>
                  <a:srgbClr val="C0504D"/>
                </a:solidFill>
              </a:rPr>
              <a:t> </a:t>
            </a:r>
            <a:r>
              <a:rPr lang="en-US" sz="2400" spc="-200">
                <a:solidFill>
                  <a:srgbClr val="C0504D"/>
                </a:solidFill>
              </a:rPr>
              <a:t>13</a:t>
            </a:r>
            <a:endParaRPr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219200" y="1219200"/>
            <a:ext cx="3048000" cy="1938992"/>
          </a:xfrm>
          <a:prstGeom prst="rect">
            <a:avLst/>
          </a:prstGeom>
          <a:solidFill>
            <a:srgbClr val="E2E2E2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Programming Abstraction using java</a:t>
            </a:r>
            <a:endParaRPr lang="en-IN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103" y="2978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6" y="611624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Binary Search</a:t>
            </a: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AB577BEF-80C2-A4A8-3F75-10A82D4D8CE4}"/>
              </a:ext>
            </a:extLst>
          </p:cNvPr>
          <p:cNvSpPr txBox="1">
            <a:spLocks/>
          </p:cNvSpPr>
          <p:nvPr/>
        </p:nvSpPr>
        <p:spPr>
          <a:xfrm>
            <a:off x="1173122" y="1190839"/>
            <a:ext cx="6577067" cy="26116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2800" kern="0" dirty="0">
                <a:solidFill>
                  <a:schemeClr val="accent6">
                    <a:lumMod val="50000"/>
                  </a:schemeClr>
                </a:solidFill>
              </a:rPr>
              <a:t>It is a searching technique which we can apply only on a sorted search space by this technique we can find the element in less time </a:t>
            </a:r>
          </a:p>
          <a:p>
            <a:pPr marL="12700">
              <a:spcBef>
                <a:spcPts val="105"/>
              </a:spcBef>
            </a:pPr>
            <a:r>
              <a:rPr lang="en-US" sz="2800" kern="0" dirty="0">
                <a:solidFill>
                  <a:schemeClr val="accent6">
                    <a:lumMod val="50000"/>
                  </a:schemeClr>
                </a:solidFill>
              </a:rPr>
              <a:t>Now, lets see how binary search works. </a:t>
            </a: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8310C97A-73A0-74AD-336D-3E072B1B5A27}"/>
              </a:ext>
            </a:extLst>
          </p:cNvPr>
          <p:cNvSpPr txBox="1">
            <a:spLocks/>
          </p:cNvSpPr>
          <p:nvPr/>
        </p:nvSpPr>
        <p:spPr>
          <a:xfrm>
            <a:off x="922149" y="3896676"/>
            <a:ext cx="7416832" cy="2255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Int[]</a:t>
            </a:r>
            <a:r>
              <a:rPr lang="en-US" sz="2400" kern="0" dirty="0" err="1">
                <a:solidFill>
                  <a:schemeClr val="accent6">
                    <a:lumMod val="50000"/>
                  </a:schemeClr>
                </a:solidFill>
              </a:rPr>
              <a:t>arr</a:t>
            </a: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={1,2,5,12,19,25,26,27,32,34,37,38,40,60,78,90}</a:t>
            </a:r>
          </a:p>
          <a:p>
            <a:pPr marL="12700">
              <a:spcBef>
                <a:spcPts val="105"/>
              </a:spcBef>
            </a:pP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Find 12 in array if found return index else return -1;</a:t>
            </a:r>
          </a:p>
          <a:p>
            <a:pPr marL="12700">
              <a:spcBef>
                <a:spcPts val="105"/>
              </a:spcBef>
            </a:pP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Find 21 in array if found return index else return -1; 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297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311787" y="618998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Leetcode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278. First Bad Version</a:t>
            </a:r>
          </a:p>
        </p:txBody>
      </p:sp>
    </p:spTree>
    <p:extLst>
      <p:ext uri="{BB962C8B-B14F-4D97-AF65-F5344CB8AC3E}">
        <p14:creationId xmlns:p14="http://schemas.microsoft.com/office/powerpoint/2010/main" val="331839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615443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Spoj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>
                <a:solidFill>
                  <a:schemeClr val="accent6">
                    <a:lumMod val="50000"/>
                  </a:schemeClr>
                </a:solidFill>
              </a:rPr>
              <a:t>: Aggressive Cows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8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615443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LeetCode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69.Sqrt(x)</a:t>
            </a:r>
          </a:p>
        </p:txBody>
      </p:sp>
    </p:spTree>
    <p:extLst>
      <p:ext uri="{BB962C8B-B14F-4D97-AF65-F5344CB8AC3E}">
        <p14:creationId xmlns:p14="http://schemas.microsoft.com/office/powerpoint/2010/main" val="268170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615443"/>
            <a:ext cx="6577067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LeetCode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162 : Find Peak Element</a:t>
            </a:r>
          </a:p>
        </p:txBody>
      </p:sp>
    </p:spTree>
    <p:extLst>
      <p:ext uri="{BB962C8B-B14F-4D97-AF65-F5344CB8AC3E}">
        <p14:creationId xmlns:p14="http://schemas.microsoft.com/office/powerpoint/2010/main" val="309084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D316-43A2-63BC-CBF9-6FFA9213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8DD3B-5CC1-2834-D8C4-459D5A6A7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21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6308</TotalTime>
  <Words>102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Verdana</vt:lpstr>
      <vt:lpstr>Office Theme</vt:lpstr>
      <vt:lpstr>Lecture – 13</vt:lpstr>
      <vt:lpstr>Binary Search</vt:lpstr>
      <vt:lpstr>Leetcode 278. First Bad Version</vt:lpstr>
      <vt:lpstr>Spoj : Aggressive Cows</vt:lpstr>
      <vt:lpstr>LeetCode 69.Sqrt(x)</vt:lpstr>
      <vt:lpstr>LeetCode 162 : Find Peak Element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Ritik Kumar</cp:lastModifiedBy>
  <cp:revision>80</cp:revision>
  <dcterms:created xsi:type="dcterms:W3CDTF">2018-06-11T11:27:57Z</dcterms:created>
  <dcterms:modified xsi:type="dcterms:W3CDTF">2023-08-11T10:06:00Z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</Properties>
</file>