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57" r:id="rId3"/>
    <p:sldId id="367" r:id="rId4"/>
    <p:sldId id="368" r:id="rId5"/>
    <p:sldId id="370" r:id="rId6"/>
    <p:sldId id="371" r:id="rId7"/>
    <p:sldId id="373" r:id="rId8"/>
    <p:sldId id="374" r:id="rId9"/>
    <p:sldId id="376" r:id="rId10"/>
    <p:sldId id="377" r:id="rId11"/>
    <p:sldId id="379" r:id="rId12"/>
    <p:sldId id="380" r:id="rId13"/>
    <p:sldId id="381" r:id="rId14"/>
    <p:sldId id="378" r:id="rId15"/>
    <p:sldId id="38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7248"/>
  </p:normalViewPr>
  <p:slideViewPr>
    <p:cSldViewPr>
      <p:cViewPr varScale="1">
        <p:scale>
          <a:sx n="73" d="100"/>
          <a:sy n="73" d="100"/>
        </p:scale>
        <p:origin x="12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5527" y="-1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0477" y="4956337"/>
            <a:ext cx="3066415" cy="6732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 smtClean="0">
                <a:solidFill>
                  <a:srgbClr val="424242"/>
                </a:solidFill>
                <a:latin typeface="Verdana"/>
                <a:cs typeface="Verdana"/>
              </a:rPr>
              <a:t>Patterns with spaces	</a:t>
            </a:r>
            <a:endParaRPr sz="1800" dirty="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60" dirty="0" smtClean="0">
                <a:solidFill>
                  <a:srgbClr val="424242"/>
                </a:solidFill>
                <a:latin typeface="Verdana"/>
                <a:cs typeface="Verdana"/>
              </a:rPr>
              <a:t>Mirror Pattern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2876" y="4070390"/>
            <a:ext cx="18065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 smtClean="0">
                <a:solidFill>
                  <a:srgbClr val="C0504D"/>
                </a:solidFill>
              </a:rPr>
              <a:t>Le</a:t>
            </a:r>
            <a:r>
              <a:rPr sz="2400" spc="50" dirty="0" smtClean="0">
                <a:solidFill>
                  <a:srgbClr val="C0504D"/>
                </a:solidFill>
              </a:rPr>
              <a:t>c</a:t>
            </a:r>
            <a:r>
              <a:rPr sz="2400" spc="-75" dirty="0" smtClean="0">
                <a:solidFill>
                  <a:srgbClr val="C0504D"/>
                </a:solidFill>
              </a:rPr>
              <a:t>t</a:t>
            </a:r>
            <a:r>
              <a:rPr sz="2400" spc="-114" dirty="0" smtClean="0">
                <a:solidFill>
                  <a:srgbClr val="C0504D"/>
                </a:solidFill>
              </a:rPr>
              <a:t>u</a:t>
            </a:r>
            <a:r>
              <a:rPr sz="2400" spc="-90" dirty="0" smtClean="0">
                <a:solidFill>
                  <a:srgbClr val="C0504D"/>
                </a:solidFill>
              </a:rPr>
              <a:t>re</a:t>
            </a:r>
            <a:r>
              <a:rPr sz="2400" spc="-300" dirty="0" smtClean="0">
                <a:solidFill>
                  <a:srgbClr val="C0504D"/>
                </a:solidFill>
              </a:rPr>
              <a:t>-</a:t>
            </a:r>
            <a:r>
              <a:rPr lang="en-US" sz="2400" spc="-300" dirty="0" smtClean="0">
                <a:solidFill>
                  <a:srgbClr val="C0504D"/>
                </a:solidFill>
              </a:rPr>
              <a:t> </a:t>
            </a:r>
            <a:r>
              <a:rPr lang="en-US" sz="2400" spc="-200" dirty="0" smtClean="0">
                <a:solidFill>
                  <a:srgbClr val="C0504D"/>
                </a:solidFill>
              </a:rPr>
              <a:t>4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90" y="1887601"/>
            <a:ext cx="6726414" cy="3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848" y="1838327"/>
            <a:ext cx="2909450" cy="39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216" y="2051515"/>
            <a:ext cx="2633517" cy="38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585" y="1823644"/>
            <a:ext cx="5229345" cy="3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314" y="1723220"/>
            <a:ext cx="5034013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3726" y="332422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59" y="2173639"/>
            <a:ext cx="5304091" cy="35503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8323" y="1881252"/>
            <a:ext cx="123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 = 7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266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1387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39" y="2057400"/>
            <a:ext cx="3800644" cy="34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1387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59" y="2057400"/>
            <a:ext cx="3646713" cy="36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45" y="2253328"/>
            <a:ext cx="5041951" cy="26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861" y="1959971"/>
            <a:ext cx="3731772" cy="35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698" y="1915105"/>
            <a:ext cx="3670200" cy="34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82" y="2201382"/>
            <a:ext cx="5925846" cy="30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24" y="2030001"/>
            <a:ext cx="7116668" cy="33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For The Pattern Below</a:t>
            </a:r>
            <a:endParaRPr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32" y="1974100"/>
            <a:ext cx="6360178" cy="31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110</Words>
  <Application>Microsoft Office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Office Theme</vt:lpstr>
      <vt:lpstr>Lecture- 4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  <vt:lpstr>Write a Program For The Pattern Below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54</cp:revision>
  <dcterms:created xsi:type="dcterms:W3CDTF">2018-06-11T11:27:57Z</dcterms:created>
  <dcterms:modified xsi:type="dcterms:W3CDTF">2023-07-17T19:49:17Z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