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7" r:id="rId3"/>
    <p:sldId id="376" r:id="rId4"/>
    <p:sldId id="367" r:id="rId5"/>
    <p:sldId id="371" r:id="rId6"/>
    <p:sldId id="368" r:id="rId7"/>
    <p:sldId id="369" r:id="rId8"/>
    <p:sldId id="370" r:id="rId9"/>
    <p:sldId id="372" r:id="rId10"/>
    <p:sldId id="373" r:id="rId11"/>
    <p:sldId id="374" r:id="rId12"/>
    <p:sldId id="37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7248"/>
  </p:normalViewPr>
  <p:slideViewPr>
    <p:cSldViewPr>
      <p:cViewPr varScale="1">
        <p:scale>
          <a:sx n="65" d="100"/>
          <a:sy n="65" d="100"/>
        </p:scale>
        <p:origin x="124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5527" y="-1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477" y="4956337"/>
            <a:ext cx="3066415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75" dirty="0">
                <a:solidFill>
                  <a:srgbClr val="424242"/>
                </a:solidFill>
                <a:latin typeface="Verdana"/>
                <a:cs typeface="Verdana"/>
              </a:rPr>
              <a:t>Questions practice</a:t>
            </a:r>
            <a:endParaRPr lang="en-US" spc="-60" dirty="0">
              <a:solidFill>
                <a:srgbClr val="424242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2876" y="4070390"/>
            <a:ext cx="18065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5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3152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err="1">
                <a:solidFill>
                  <a:srgbClr val="BC5C45"/>
                </a:solidFill>
              </a:rPr>
              <a:t>Leetcode</a:t>
            </a:r>
            <a:r>
              <a:rPr lang="en-US" sz="3200" spc="-35" dirty="0">
                <a:solidFill>
                  <a:srgbClr val="BC5C45"/>
                </a:solidFill>
              </a:rPr>
              <a:t> Question: 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2652. Sum Multiples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264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315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err="1">
                <a:solidFill>
                  <a:srgbClr val="BC5C45"/>
                </a:solidFill>
              </a:rPr>
              <a:t>Leetcode</a:t>
            </a:r>
            <a:r>
              <a:rPr lang="en-US" sz="3200" spc="-35" dirty="0">
                <a:solidFill>
                  <a:srgbClr val="BC5C45"/>
                </a:solidFill>
              </a:rPr>
              <a:t> Question: 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2651. Calculate Delayed Arrival Time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082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3152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err="1">
                <a:solidFill>
                  <a:srgbClr val="BC5C45"/>
                </a:solidFill>
              </a:rPr>
              <a:t>Leetcode</a:t>
            </a:r>
            <a:r>
              <a:rPr lang="en-US" sz="3200" spc="-35" dirty="0">
                <a:solidFill>
                  <a:srgbClr val="BC5C45"/>
                </a:solidFill>
              </a:rPr>
              <a:t> Question: 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2582. Pass The Pillow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72722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1387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For Loop</a:t>
            </a:r>
            <a:endParaRPr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6EF3B-07DC-3756-E603-F3834244F9AA}"/>
              </a:ext>
            </a:extLst>
          </p:cNvPr>
          <p:cNvSpPr txBox="1"/>
          <p:nvPr/>
        </p:nvSpPr>
        <p:spPr>
          <a:xfrm>
            <a:off x="1219200" y="1524000"/>
            <a:ext cx="6700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for( </a:t>
            </a:r>
            <a:r>
              <a:rPr lang="en-US" sz="2800" u="sng" dirty="0">
                <a:solidFill>
                  <a:srgbClr val="FF0000"/>
                </a:solidFill>
              </a:rPr>
              <a:t>initialization of variable</a:t>
            </a:r>
            <a:r>
              <a:rPr lang="en-US" sz="2800" dirty="0"/>
              <a:t> ;  </a:t>
            </a:r>
            <a:r>
              <a:rPr lang="en-US" sz="2800" u="sng" dirty="0">
                <a:solidFill>
                  <a:srgbClr val="FF0000"/>
                </a:solidFill>
              </a:rPr>
              <a:t>Condition</a:t>
            </a:r>
            <a:r>
              <a:rPr lang="en-US" sz="2800" dirty="0"/>
              <a:t> ; </a:t>
            </a:r>
            <a:r>
              <a:rPr lang="en-US" sz="2800" u="sng" dirty="0">
                <a:solidFill>
                  <a:srgbClr val="FF0000"/>
                </a:solidFill>
              </a:rPr>
              <a:t>increment/decrement</a:t>
            </a:r>
            <a:r>
              <a:rPr lang="en-US" sz="2800" dirty="0"/>
              <a:t> ) {</a:t>
            </a:r>
          </a:p>
          <a:p>
            <a:r>
              <a:rPr lang="en-US" sz="2800" dirty="0"/>
              <a:t>	--&gt;our task&lt;--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for ( int </a:t>
            </a:r>
            <a:r>
              <a:rPr lang="en-US" sz="2800" dirty="0" err="1"/>
              <a:t>i</a:t>
            </a:r>
            <a:r>
              <a:rPr lang="en-US" sz="2800" dirty="0"/>
              <a:t>=1 ; </a:t>
            </a:r>
            <a:r>
              <a:rPr lang="en-US" sz="2800" dirty="0" err="1"/>
              <a:t>i</a:t>
            </a:r>
            <a:r>
              <a:rPr lang="en-US" sz="2800" dirty="0"/>
              <a:t>&lt;=5 ; </a:t>
            </a:r>
            <a:r>
              <a:rPr lang="en-US" sz="2800" dirty="0" err="1"/>
              <a:t>i</a:t>
            </a:r>
            <a:r>
              <a:rPr lang="en-US" sz="2800" dirty="0"/>
              <a:t>++ )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959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1387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553336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check if number is prime or not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8732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86043" y="838200"/>
            <a:ext cx="666408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Find GCD(greatest common divisor) or HCF(Highest Common Factor)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of two numbers.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0104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86043" y="838200"/>
            <a:ext cx="689395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Find LCM(Least Common Factor)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of two numbers.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789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8285" y="862292"/>
            <a:ext cx="689916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print Fibonacci Series of n numbers </a:t>
            </a:r>
            <a:br>
              <a:rPr lang="en-US" sz="3200" spc="-35" dirty="0">
                <a:solidFill>
                  <a:srgbClr val="BC5C45"/>
                </a:solidFill>
              </a:rPr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3287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7758" y="914400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find sum of digits of a number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608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838200"/>
            <a:ext cx="66640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reverse a number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688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3999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315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err="1">
                <a:solidFill>
                  <a:srgbClr val="BC5C45"/>
                </a:solidFill>
              </a:rPr>
              <a:t>Leetcode</a:t>
            </a:r>
            <a:r>
              <a:rPr lang="en-US" sz="3200" spc="-35" dirty="0">
                <a:solidFill>
                  <a:srgbClr val="BC5C45"/>
                </a:solidFill>
              </a:rPr>
              <a:t> Question: 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2769. Find the Maximum Achievable Number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121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174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Lecture - 5</vt:lpstr>
      <vt:lpstr>For Loop</vt:lpstr>
      <vt:lpstr>Write a Program to check if number is prime or not</vt:lpstr>
      <vt:lpstr>Write a Program to Find GCD(greatest common divisor) or HCF(Highest Common Factor) of two numbers.</vt:lpstr>
      <vt:lpstr>Write a Program to Find LCM(Least Common Factor) of two numbers.</vt:lpstr>
      <vt:lpstr>Write a program to print Fibonacci Series of n numbers  </vt:lpstr>
      <vt:lpstr>Write a program to find sum of digits of a number</vt:lpstr>
      <vt:lpstr>Write a program to reverse a number</vt:lpstr>
      <vt:lpstr>Leetcode Question:  2769. Find the Maximum Achievable Number</vt:lpstr>
      <vt:lpstr>Leetcode Question:  2652. Sum Multiples</vt:lpstr>
      <vt:lpstr>Leetcode Question:  2651. Calculate Delayed Arrival Time </vt:lpstr>
      <vt:lpstr>Leetcode Question:  2582. Pass The Pillow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58</cp:revision>
  <dcterms:created xsi:type="dcterms:W3CDTF">2018-06-11T11:27:57Z</dcterms:created>
  <dcterms:modified xsi:type="dcterms:W3CDTF">2023-07-19T20:24:07Z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