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89" r:id="rId4"/>
    <p:sldId id="388" r:id="rId5"/>
    <p:sldId id="258" r:id="rId6"/>
    <p:sldId id="390" r:id="rId7"/>
    <p:sldId id="357" r:id="rId8"/>
    <p:sldId id="391" r:id="rId9"/>
    <p:sldId id="355" r:id="rId10"/>
    <p:sldId id="38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45" autoAdjust="0"/>
    <p:restoredTop sz="97248"/>
  </p:normalViewPr>
  <p:slideViewPr>
    <p:cSldViewPr>
      <p:cViewPr>
        <p:scale>
          <a:sx n="66" d="100"/>
          <a:sy n="66" d="100"/>
        </p:scale>
        <p:origin x="942" y="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>
                <a:solidFill>
                  <a:srgbClr val="424242"/>
                </a:solidFill>
                <a:latin typeface="Verdana"/>
                <a:cs typeface="Verdana"/>
              </a:rPr>
              <a:t>Functions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8	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-6349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872" y="1745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5211" y="515121"/>
            <a:ext cx="81024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Question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31D93B-2F40-CC09-377B-DA9521A6E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32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4" y="1021029"/>
            <a:ext cx="7653825" cy="515295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389663" y="5759512"/>
            <a:ext cx="1243583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0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7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Quick question what helps us in managing resources of our device ?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A48C533-C12E-A959-B2EA-69B0AAC0AEDD}"/>
              </a:ext>
            </a:extLst>
          </p:cNvPr>
          <p:cNvSpPr txBox="1">
            <a:spLocks/>
          </p:cNvSpPr>
          <p:nvPr/>
        </p:nvSpPr>
        <p:spPr>
          <a:xfrm>
            <a:off x="1109472" y="3442474"/>
            <a:ext cx="7569581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So similarly when we have to run a program 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j.v.m.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 manages the resources for our program so lets see how </a:t>
            </a:r>
            <a:r>
              <a:rPr lang="en-US" sz="3200" kern="0" dirty="0" err="1">
                <a:solidFill>
                  <a:schemeClr val="accent6">
                    <a:lumMod val="50000"/>
                  </a:schemeClr>
                </a:solidFill>
              </a:rPr>
              <a:t>jvm</a:t>
            </a: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 manages the memory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006" y="25459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B8358A9-06FB-6608-9CDB-35B9B03FE590}"/>
              </a:ext>
            </a:extLst>
          </p:cNvPr>
          <p:cNvSpPr txBox="1">
            <a:spLocks/>
          </p:cNvSpPr>
          <p:nvPr/>
        </p:nvSpPr>
        <p:spPr>
          <a:xfrm>
            <a:off x="815530" y="427072"/>
            <a:ext cx="756958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3200" kern="0" dirty="0">
                <a:solidFill>
                  <a:schemeClr val="accent6">
                    <a:lumMod val="50000"/>
                  </a:schemeClr>
                </a:solidFill>
              </a:rPr>
              <a:t>JVM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3AB0A5-07ED-2AED-8C25-609B9FC225C2}"/>
              </a:ext>
            </a:extLst>
          </p:cNvPr>
          <p:cNvSpPr/>
          <p:nvPr/>
        </p:nvSpPr>
        <p:spPr>
          <a:xfrm>
            <a:off x="1490472" y="1593851"/>
            <a:ext cx="2360677" cy="419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8 primitive data types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Function calling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Function()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a=1</a:t>
            </a:r>
          </a:p>
          <a:p>
            <a:pPr algn="ctr"/>
            <a:r>
              <a:rPr lang="en-US" dirty="0"/>
              <a:t>b=2</a:t>
            </a:r>
          </a:p>
          <a:p>
            <a:pPr algn="ctr"/>
            <a:r>
              <a:rPr lang="en-US" dirty="0"/>
              <a:t>c=</a:t>
            </a:r>
            <a:r>
              <a:rPr lang="en-US" dirty="0" err="1"/>
              <a:t>a+b</a:t>
            </a:r>
            <a:endParaRPr lang="en-US" dirty="0"/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BEAD5854-5CAD-0B21-84D9-8BFAFF740AF8}"/>
              </a:ext>
            </a:extLst>
          </p:cNvPr>
          <p:cNvSpPr/>
          <p:nvPr/>
        </p:nvSpPr>
        <p:spPr>
          <a:xfrm>
            <a:off x="4473968" y="1905000"/>
            <a:ext cx="3793218" cy="3436566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Memory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Non-Primitive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E337C89-C132-B8F6-6376-838BC753A6E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3305131" y="298660"/>
            <a:ext cx="660871" cy="1929510"/>
          </a:xfrm>
          <a:prstGeom prst="bentConnector3">
            <a:avLst>
              <a:gd name="adj1" fmla="val 4442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0E2D84A-F0E0-45F2-9243-D3279B9D6680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581741" y="1212306"/>
            <a:ext cx="1788836" cy="8891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7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440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7" y="760637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chemeClr val="accent6">
                    <a:lumMod val="50000"/>
                  </a:schemeClr>
                </a:solidFill>
              </a:rPr>
              <a:t>How </a:t>
            </a:r>
            <a:r>
              <a:rPr lang="en-US" sz="3200" spc="-35" dirty="0" err="1">
                <a:solidFill>
                  <a:schemeClr val="accent6">
                    <a:lumMod val="50000"/>
                  </a:schemeClr>
                </a:solidFill>
              </a:rPr>
              <a:t>jvm</a:t>
            </a:r>
            <a:r>
              <a:rPr lang="en-US" sz="3200" spc="-35" dirty="0">
                <a:solidFill>
                  <a:schemeClr val="accent6">
                    <a:lumMod val="50000"/>
                  </a:schemeClr>
                </a:solidFill>
              </a:rPr>
              <a:t> runs a program?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7ACC3-9D50-75E7-04A2-0E1D41020F4C}"/>
              </a:ext>
            </a:extLst>
          </p:cNvPr>
          <p:cNvSpPr txBox="1"/>
          <p:nvPr/>
        </p:nvSpPr>
        <p:spPr>
          <a:xfrm>
            <a:off x="1109472" y="1544259"/>
            <a:ext cx="7163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In the entire code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jvm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searches for the main function and executes that function only.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DFD17-87A3-7845-31BD-09DE4AE16B34}"/>
              </a:ext>
            </a:extLst>
          </p:cNvPr>
          <p:cNvSpPr txBox="1"/>
          <p:nvPr/>
        </p:nvSpPr>
        <p:spPr>
          <a:xfrm>
            <a:off x="1088435" y="3058452"/>
            <a:ext cx="7163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Now, before heading towers main function lets see what is a function in general</a:t>
            </a: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Example: y=f(x)		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ans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	x=1 y=2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	f(x)=x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+1			x=2 y=5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2419" y="596604"/>
            <a:ext cx="765644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Now lets see what is main function?</a:t>
            </a:r>
            <a:endParaRPr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ACAE53-DE55-0401-C85C-89580217C3A3}"/>
              </a:ext>
            </a:extLst>
          </p:cNvPr>
          <p:cNvSpPr txBox="1"/>
          <p:nvPr/>
        </p:nvSpPr>
        <p:spPr>
          <a:xfrm>
            <a:off x="1719001" y="2514600"/>
            <a:ext cx="4988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static void main(String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int a=0;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int b=1;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function();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r>
              <a:rPr lang="en-US" dirty="0"/>
              <a:t>    	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5660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09139" y="415813"/>
            <a:ext cx="6347256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Now lets create a function to add two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2A4D6-2BA3-FF61-A7F7-3113AE8F583B}"/>
              </a:ext>
            </a:extLst>
          </p:cNvPr>
          <p:cNvSpPr txBox="1"/>
          <p:nvPr/>
        </p:nvSpPr>
        <p:spPr>
          <a:xfrm>
            <a:off x="1109472" y="2482289"/>
            <a:ext cx="69319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static void add(){</a:t>
            </a:r>
          </a:p>
          <a:p>
            <a:r>
              <a:rPr lang="en-US" sz="2400" dirty="0"/>
              <a:t>	int a=1;</a:t>
            </a:r>
          </a:p>
          <a:p>
            <a:r>
              <a:rPr lang="en-US" sz="2400" dirty="0"/>
              <a:t>	int b=2;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);	</a:t>
            </a:r>
          </a:p>
          <a:p>
            <a:r>
              <a:rPr lang="en-US" sz="2400" dirty="0"/>
              <a:t>}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60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8" y="-13447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820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588764"/>
            <a:ext cx="654697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Parameterized function to add two numbers 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42293-7AD1-D63B-2286-9B424A73C02B}"/>
              </a:ext>
            </a:extLst>
          </p:cNvPr>
          <p:cNvSpPr txBox="1"/>
          <p:nvPr/>
        </p:nvSpPr>
        <p:spPr>
          <a:xfrm>
            <a:off x="1184941" y="2453161"/>
            <a:ext cx="6931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static void add(int a , int b){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);</a:t>
            </a:r>
          </a:p>
          <a:p>
            <a:r>
              <a:rPr lang="en-US" sz="2400" dirty="0"/>
              <a:t>}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8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8" y="-13447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820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1999" y="588764"/>
            <a:ext cx="654697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Parameterized function to add two numbers and returns the answer 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42293-7AD1-D63B-2286-9B424A73C02B}"/>
              </a:ext>
            </a:extLst>
          </p:cNvPr>
          <p:cNvSpPr txBox="1"/>
          <p:nvPr/>
        </p:nvSpPr>
        <p:spPr>
          <a:xfrm>
            <a:off x="1184941" y="2453161"/>
            <a:ext cx="69319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static int add(int a , int b){</a:t>
            </a:r>
          </a:p>
          <a:p>
            <a:r>
              <a:rPr lang="en-US" sz="2400" dirty="0"/>
              <a:t>	c=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r>
              <a:rPr lang="en-US" sz="2400" dirty="0"/>
              <a:t>	return c;</a:t>
            </a:r>
          </a:p>
          <a:p>
            <a:r>
              <a:rPr lang="en-US" sz="2400" dirty="0"/>
              <a:t>}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83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-6349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872" y="1745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8485" y="337273"/>
            <a:ext cx="810247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Now lets call a function from a function and see how it is working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93A19-EA2A-344F-4BF1-D66C50F639C8}"/>
              </a:ext>
            </a:extLst>
          </p:cNvPr>
          <p:cNvSpPr txBox="1"/>
          <p:nvPr/>
        </p:nvSpPr>
        <p:spPr>
          <a:xfrm>
            <a:off x="1184941" y="2453161"/>
            <a:ext cx="69319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example:</a:t>
            </a:r>
          </a:p>
          <a:p>
            <a:r>
              <a:rPr lang="en-US" sz="2400" dirty="0"/>
              <a:t>write a function for addition of two number and then call a function for subtraction of two numbers in addition function and then call a function of multiplication from function of subtraction and then calla function of division from function of multiplication.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9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344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Lecture – 8 </vt:lpstr>
      <vt:lpstr>Quick question what helps us in managing resources of our device ?</vt:lpstr>
      <vt:lpstr>PowerPoint Presentation</vt:lpstr>
      <vt:lpstr>How jvm runs a program?</vt:lpstr>
      <vt:lpstr>Now lets see what is main function?</vt:lpstr>
      <vt:lpstr>Now lets create a function to add two numbers</vt:lpstr>
      <vt:lpstr>Parameterized function to add two numbers </vt:lpstr>
      <vt:lpstr>Parameterized function to add two numbers and returns the answer </vt:lpstr>
      <vt:lpstr>Now lets call a function from a function and see how it is working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61</cp:revision>
  <dcterms:created xsi:type="dcterms:W3CDTF">2018-06-11T11:27:57Z</dcterms:created>
  <dcterms:modified xsi:type="dcterms:W3CDTF">2023-07-26T19:49:21Z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