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45" autoAdjust="0"/>
    <p:restoredTop sz="97248"/>
  </p:normalViewPr>
  <p:slideViewPr>
    <p:cSldViewPr>
      <p:cViewPr varScale="1">
        <p:scale>
          <a:sx n="65" d="100"/>
          <a:sy n="65" d="100"/>
        </p:scale>
        <p:origin x="97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6219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75" dirty="0">
                <a:solidFill>
                  <a:srgbClr val="424242"/>
                </a:solidFill>
                <a:latin typeface="Verdana"/>
                <a:cs typeface="Verdana"/>
              </a:rPr>
              <a:t>Arrays Questions Practice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 dirty="0">
                <a:solidFill>
                  <a:srgbClr val="C0504D"/>
                </a:solidFill>
              </a:rPr>
              <a:t> </a:t>
            </a:r>
            <a:r>
              <a:rPr lang="en-US" sz="2400" spc="-200" dirty="0">
                <a:solidFill>
                  <a:srgbClr val="C0504D"/>
                </a:solidFill>
              </a:rPr>
              <a:t>10	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Write a program to reverse an array.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B577BEF-80C2-A4A8-3F75-10A82D4D8CE4}"/>
              </a:ext>
            </a:extLst>
          </p:cNvPr>
          <p:cNvSpPr txBox="1">
            <a:spLocks/>
          </p:cNvSpPr>
          <p:nvPr/>
        </p:nvSpPr>
        <p:spPr>
          <a:xfrm>
            <a:off x="1234960" y="3286733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Write a program to reverse an array in a defined range.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53 : Maximum Subarray</a:t>
            </a:r>
          </a:p>
        </p:txBody>
      </p:sp>
    </p:spTree>
    <p:extLst>
      <p:ext uri="{BB962C8B-B14F-4D97-AF65-F5344CB8AC3E}">
        <p14:creationId xmlns:p14="http://schemas.microsoft.com/office/powerpoint/2010/main" val="331839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: 238 Product Of Array 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</a:rPr>
              <a:t>Except Self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: 2798 Number of employees who meet the target</a:t>
            </a:r>
          </a:p>
        </p:txBody>
      </p:sp>
    </p:spTree>
    <p:extLst>
      <p:ext uri="{BB962C8B-B14F-4D97-AF65-F5344CB8AC3E}">
        <p14:creationId xmlns:p14="http://schemas.microsoft.com/office/powerpoint/2010/main" val="154887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: 1928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Concatination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of Arrays</a:t>
            </a:r>
          </a:p>
        </p:txBody>
      </p:sp>
    </p:spTree>
    <p:extLst>
      <p:ext uri="{BB962C8B-B14F-4D97-AF65-F5344CB8AC3E}">
        <p14:creationId xmlns:p14="http://schemas.microsoft.com/office/powerpoint/2010/main" val="72278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</a:rPr>
              <a:t> 42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 trapping rain water</a:t>
            </a:r>
          </a:p>
        </p:txBody>
      </p:sp>
    </p:spTree>
    <p:extLst>
      <p:ext uri="{BB962C8B-B14F-4D97-AF65-F5344CB8AC3E}">
        <p14:creationId xmlns:p14="http://schemas.microsoft.com/office/powerpoint/2010/main" val="266473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66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Office Theme</vt:lpstr>
      <vt:lpstr>Lecture – 10 </vt:lpstr>
      <vt:lpstr>Write a program to reverse an array.</vt:lpstr>
      <vt:lpstr>LeetCode 53 : Maximum Subarray</vt:lpstr>
      <vt:lpstr>Leetcode : 238 Product Of Array Except Self</vt:lpstr>
      <vt:lpstr>Leetcode : 2798 Number of employees who meet the target</vt:lpstr>
      <vt:lpstr>Leetcode : 1928 Concatination of Arrays</vt:lpstr>
      <vt:lpstr>Leetcode 42 : trapping rain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72</cp:revision>
  <dcterms:created xsi:type="dcterms:W3CDTF">2018-06-11T11:27:57Z</dcterms:created>
  <dcterms:modified xsi:type="dcterms:W3CDTF">2023-08-04T09:34:45Z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