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04" r:id="rId6"/>
    <p:sldId id="299" r:id="rId7"/>
    <p:sldId id="295" r:id="rId8"/>
    <p:sldId id="294" r:id="rId9"/>
    <p:sldId id="300" r:id="rId10"/>
    <p:sldId id="301" r:id="rId11"/>
    <p:sldId id="302" r:id="rId12"/>
    <p:sldId id="305" r:id="rId13"/>
    <p:sldId id="303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6569F-2369-4137-8BFA-D12DFA1A285D}" v="9" dt="2025-02-10T18:05:39.1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88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9AE20-9495-D85C-EC4B-3217E29A4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43D1A7-E782-CFE6-E744-8AE090AE39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2F09B2-CF10-EF72-9BD8-D17B3039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8F5C6-9473-881D-1F7E-5DBC68297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6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E767F-82C5-329B-C115-3812AC78E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D95FCA-E0B7-68B2-3619-B6B017400D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F5FF85-4846-6D98-F9B8-B1548F7B6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6B448-9035-5B27-B7DF-F5ABC89E9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52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BA654-1AF9-DDE8-E09C-649D34DEE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254BF-0221-25EF-D02D-B1486C746F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1C9A54-31E9-3E7B-5AEE-A15F225EE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2D07C-F40F-0423-1A29-1B8951F3F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3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21918-80A0-F79D-4AA6-6C2CDD9B7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6C922-8945-DC0F-00FA-158661933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76C2B5-D559-BB8A-247E-674868880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2DF49-67ED-AA6C-56AE-CF3758569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5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F86AC-3880-62C2-BC55-E28DBE9AB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3C000F-AFA0-092E-7DB6-E58858C739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A19DB0-44AF-5431-A3B2-1B290D0E9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699C7-4F1E-2C7A-6DCA-035FC4FA2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52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7" r:id="rId7"/>
    <p:sldLayoutId id="2147483676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54594"/>
            <a:ext cx="7741912" cy="2395016"/>
          </a:xfrm>
        </p:spPr>
        <p:txBody>
          <a:bodyPr/>
          <a:lstStyle/>
          <a:p>
            <a:r>
              <a:rPr lang="en-US" sz="4800" dirty="0"/>
              <a:t>Code Connect :-</a:t>
            </a:r>
            <a:br>
              <a:rPr lang="en-US" sz="4800" dirty="0"/>
            </a:br>
            <a:r>
              <a:rPr lang="en-US" sz="4800" dirty="0"/>
              <a:t>A Collaborative Coding Platform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2F2397-77C7-AD7C-BDB3-8FB5D0662675}"/>
              </a:ext>
            </a:extLst>
          </p:cNvPr>
          <p:cNvSpPr txBox="1"/>
          <p:nvPr/>
        </p:nvSpPr>
        <p:spPr>
          <a:xfrm>
            <a:off x="8018619" y="5301648"/>
            <a:ext cx="4385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Presented By :- </a:t>
            </a:r>
          </a:p>
          <a:p>
            <a:r>
              <a:rPr lang="en-IN" sz="2000" dirty="0"/>
              <a:t>Jugnu Gupta (221210056)</a:t>
            </a:r>
          </a:p>
          <a:p>
            <a:r>
              <a:rPr lang="en-IN" sz="2000" dirty="0"/>
              <a:t>Kartik Mittal (221210056)</a:t>
            </a:r>
          </a:p>
          <a:p>
            <a:r>
              <a:rPr lang="en-IN" sz="2000" dirty="0"/>
              <a:t>Kshitij Singh  (221210061)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49CC2-DCCD-0F63-4288-9072CD984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7" y="4873558"/>
            <a:ext cx="2966936" cy="16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4030D-66BF-E35A-B49D-D92EB76CD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B929-4894-7988-AD41-9A15B8A1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89" y="393128"/>
            <a:ext cx="11380793" cy="722672"/>
          </a:xfrm>
        </p:spPr>
        <p:txBody>
          <a:bodyPr/>
          <a:lstStyle/>
          <a:p>
            <a:r>
              <a:rPr lang="en-US" sz="4800" dirty="0"/>
              <a:t>Timeline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2607F-9598-0BD8-9DDC-0CE8F8A4B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87640"/>
            <a:ext cx="10219174" cy="52703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A97D2-2E40-0943-7633-15F711E47DEC}"/>
              </a:ext>
            </a:extLst>
          </p:cNvPr>
          <p:cNvCxnSpPr>
            <a:cxnSpLocks/>
          </p:cNvCxnSpPr>
          <p:nvPr/>
        </p:nvCxnSpPr>
        <p:spPr>
          <a:xfrm flipH="1">
            <a:off x="4662435" y="4416250"/>
            <a:ext cx="5978770" cy="15273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85AD41-7E4A-9D4B-EDC7-0B80D8F35632}"/>
              </a:ext>
            </a:extLst>
          </p:cNvPr>
          <p:cNvSpPr txBox="1"/>
          <p:nvPr/>
        </p:nvSpPr>
        <p:spPr>
          <a:xfrm>
            <a:off x="10641205" y="4132385"/>
            <a:ext cx="1266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Currently we are here</a:t>
            </a:r>
          </a:p>
        </p:txBody>
      </p:sp>
    </p:spTree>
    <p:extLst>
      <p:ext uri="{BB962C8B-B14F-4D97-AF65-F5344CB8AC3E}">
        <p14:creationId xmlns:p14="http://schemas.microsoft.com/office/powerpoint/2010/main" val="318189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68257-F86D-5D72-A1E4-E11CE12AC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5183-170C-5D23-7AB1-6EB87A2D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70D5-63B6-0611-1FD9-EB82931EE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Many college students face challenges in enhancing their coding skills due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Limited opportunities to connect with alumni for mentorship and career guidance.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Lack of access to mock interviews and real-world interview preparation tools.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Limited tools for collaborative learning, including peer-to-peer interaction and mentorship.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3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A612-1530-7550-1F1B-A3D188C8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Objective/Solution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56E7-8ED2-C94F-3775-C0FEF972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will create a centralized platform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Offers a curated repository of coding problems aligned with the college curriculum.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Facilitates mentorship, peer collaboration, and alumni connections through innovative features like location-based networking.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Provides real-time coding contests, mock interviews, and gamified learning experiences.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Integrates seamlessly with popular coding platforms and career-building tools to enhance employability.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5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21" y="457200"/>
            <a:ext cx="10584311" cy="762000"/>
          </a:xfrm>
        </p:spPr>
        <p:txBody>
          <a:bodyPr/>
          <a:lstStyle/>
          <a:p>
            <a:r>
              <a:rPr lang="en-US" dirty="0"/>
              <a:t>Flowchart/Tech 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F0AE19-87E7-7674-3620-63BC8C2CA0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581" y="1583220"/>
            <a:ext cx="6469625" cy="33795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D1437D-3228-F167-7467-84F6440404D9}"/>
              </a:ext>
            </a:extLst>
          </p:cNvPr>
          <p:cNvSpPr txBox="1"/>
          <p:nvPr/>
        </p:nvSpPr>
        <p:spPr>
          <a:xfrm>
            <a:off x="6681422" y="988367"/>
            <a:ext cx="41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Process Flow Architecture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DF7F9D-A15E-58A9-EDB3-A55A0C8B130D}"/>
              </a:ext>
            </a:extLst>
          </p:cNvPr>
          <p:cNvSpPr txBox="1"/>
          <p:nvPr/>
        </p:nvSpPr>
        <p:spPr>
          <a:xfrm>
            <a:off x="452284" y="1664369"/>
            <a:ext cx="42770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Flutter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Dart are used for building a responsive, cross-platform app. Real-time collaboration and notifications are powered by Firebase Cloud Messaging.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&amp; 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Firebase is used for real-time data storage and user authentication. Firebase Authentication ensures secure login, while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user data and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 Integrations &amp;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Google API for location services. The app is secure with Firebase's built-in security rules and data encryption features.</a:t>
            </a:r>
          </a:p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E14C89-3A6B-CC28-FAC4-CE35C42FA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582" y="5156145"/>
            <a:ext cx="638113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457200"/>
            <a:ext cx="11380793" cy="722672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75303" y="1549356"/>
            <a:ext cx="11454581" cy="3583082"/>
          </a:xfrm>
        </p:spPr>
        <p:txBody>
          <a:bodyPr>
            <a:normAutofit/>
          </a:bodyPr>
          <a:lstStyle/>
          <a:p>
            <a:r>
              <a:rPr lang="en-IN" b="1" dirty="0"/>
              <a:t>Problem Repository: </a:t>
            </a:r>
            <a:r>
              <a:rPr lang="en-US" dirty="0"/>
              <a:t>Access a wide range of coding problems categorized by difficulty, topics.</a:t>
            </a:r>
          </a:p>
          <a:p>
            <a:r>
              <a:rPr lang="en-IN" b="1" dirty="0"/>
              <a:t>Discussion Forums</a:t>
            </a:r>
            <a:r>
              <a:rPr lang="en-US" b="1" dirty="0"/>
              <a:t>:</a:t>
            </a:r>
            <a:r>
              <a:rPr lang="en-US" dirty="0"/>
              <a:t> Share and discuss solutions with peers.</a:t>
            </a:r>
          </a:p>
          <a:p>
            <a:r>
              <a:rPr lang="en-IN" b="1" dirty="0"/>
              <a:t>Integrated Code Editor</a:t>
            </a:r>
            <a:r>
              <a:rPr lang="en-US" b="1" dirty="0"/>
              <a:t>: </a:t>
            </a:r>
            <a:r>
              <a:rPr lang="en-US" dirty="0"/>
              <a:t>A built-in editor with syntax highlighting, debugging tools, and support for multiple languages.</a:t>
            </a:r>
          </a:p>
          <a:p>
            <a:r>
              <a:rPr lang="en-IN" b="1" dirty="0"/>
              <a:t>Mock Interviews</a:t>
            </a:r>
            <a:r>
              <a:rPr lang="en-US" b="1" dirty="0"/>
              <a:t>: </a:t>
            </a:r>
            <a:r>
              <a:rPr lang="en-US" dirty="0"/>
              <a:t>Get real-time feedback to refine your coding and problem-solving skills in a professional setting.</a:t>
            </a:r>
          </a:p>
          <a:p>
            <a:r>
              <a:rPr lang="en-IN" b="1" dirty="0"/>
              <a:t>External Platform Integration: </a:t>
            </a:r>
            <a:r>
              <a:rPr lang="en-US" dirty="0"/>
              <a:t>Sync your profile with platforms like LinkedIn, GitHub to import challenges and display progress.</a:t>
            </a:r>
          </a:p>
          <a:p>
            <a:r>
              <a:rPr lang="en-US" b="1" dirty="0"/>
              <a:t>Alumni Connect</a:t>
            </a:r>
            <a:r>
              <a:rPr lang="en-US" dirty="0"/>
              <a:t>: Enables students to connect with alumni for mentorship, career guidance, and mock interviews, fostering a strong alumni network for professional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35EDC-B1E5-7AF6-269C-4DA7B72E9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355C-CB44-67BB-8086-8C144450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72064"/>
            <a:ext cx="11380793" cy="722672"/>
          </a:xfrm>
        </p:spPr>
        <p:txBody>
          <a:bodyPr/>
          <a:lstStyle/>
          <a:p>
            <a:r>
              <a:rPr lang="en-US" dirty="0"/>
              <a:t>DFD -User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31561-CB80-2EC8-2E20-FD569FB8B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6464"/>
            <a:ext cx="11268589" cy="57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3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38891-2356-924B-CC27-C6BA5A4E1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E7B5-688E-8D80-A807-69C9C895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72064"/>
            <a:ext cx="11380793" cy="722672"/>
          </a:xfrm>
        </p:spPr>
        <p:txBody>
          <a:bodyPr/>
          <a:lstStyle/>
          <a:p>
            <a:r>
              <a:rPr lang="en-US" dirty="0"/>
              <a:t>DFD -Admin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EB798-38AE-B28D-DE9B-EF082AA7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6685"/>
            <a:ext cx="9527458" cy="54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7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58FDB-EFB7-76C3-BC08-2183EEDE8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DE5E-83E1-3684-ACAE-61652BEE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59" y="2995651"/>
            <a:ext cx="11380793" cy="722672"/>
          </a:xfrm>
        </p:spPr>
        <p:txBody>
          <a:bodyPr/>
          <a:lstStyle/>
          <a:p>
            <a:r>
              <a:rPr lang="en-US" sz="4800" dirty="0"/>
              <a:t>Sequential </a:t>
            </a:r>
            <a:br>
              <a:rPr lang="en-US" sz="4800" dirty="0"/>
            </a:br>
            <a:r>
              <a:rPr lang="en-US" sz="4800" dirty="0"/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BFB6D-5FC3-F84F-35D2-E23BB8C7B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56" b="5874"/>
          <a:stretch/>
        </p:blipFill>
        <p:spPr>
          <a:xfrm>
            <a:off x="3938954" y="-1"/>
            <a:ext cx="825304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2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D03232-824A-A629-D15A-637CB15F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2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F38486-21F5-7907-7BA7-82374B49ADE2}"/>
              </a:ext>
            </a:extLst>
          </p:cNvPr>
          <p:cNvSpPr txBox="1"/>
          <p:nvPr/>
        </p:nvSpPr>
        <p:spPr>
          <a:xfrm>
            <a:off x="6941808" y="214554"/>
            <a:ext cx="504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Code Connect Schema</a:t>
            </a:r>
          </a:p>
        </p:txBody>
      </p:sp>
    </p:spTree>
    <p:extLst>
      <p:ext uri="{BB962C8B-B14F-4D97-AF65-F5344CB8AC3E}">
        <p14:creationId xmlns:p14="http://schemas.microsoft.com/office/powerpoint/2010/main" val="42060803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230e9df3-be65-4c73-a93b-d1236ebd677e"/>
    <ds:schemaRef ds:uri="http://schemas.microsoft.com/sharepoint/v3"/>
    <ds:schemaRef ds:uri="http://purl.org/dc/dcmitype/"/>
    <ds:schemaRef ds:uri="16c05727-aa75-4e4a-9b5f-8a80a1165891"/>
    <ds:schemaRef ds:uri="71af3243-3dd4-4a8d-8c0d-dd76da1f02a5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</TotalTime>
  <Words>374</Words>
  <Application>Microsoft Office PowerPoint</Application>
  <PresentationFormat>Widescreen</PresentationFormat>
  <Paragraphs>46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Code Connect :- A Collaborative Coding Platform</vt:lpstr>
      <vt:lpstr>Problem Statement</vt:lpstr>
      <vt:lpstr>Objective/Solution</vt:lpstr>
      <vt:lpstr>Flowchart/Tech Stack</vt:lpstr>
      <vt:lpstr>Features</vt:lpstr>
      <vt:lpstr>DFD -User View</vt:lpstr>
      <vt:lpstr>DFD -Admin View</vt:lpstr>
      <vt:lpstr>Sequential  Diagram</vt:lpstr>
      <vt:lpstr>PowerPoint Presentation</vt:lpstr>
      <vt:lpstr>Timeline Graph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mittal</dc:creator>
  <cp:lastModifiedBy>Kshitij Singh</cp:lastModifiedBy>
  <cp:revision>5</cp:revision>
  <dcterms:created xsi:type="dcterms:W3CDTF">2025-01-26T17:46:03Z</dcterms:created>
  <dcterms:modified xsi:type="dcterms:W3CDTF">2025-02-11T05:15:49Z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