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B787EE-5DA9-4394-8729-FCA061CCE634}" type="datetimeFigureOut">
              <a:rPr lang="en-IN" smtClean="0"/>
              <a:t>02-10-19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E46A993-D1B7-44A4-B48F-9C199A1CC4B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168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787EE-5DA9-4394-8729-FCA061CCE634}" type="datetimeFigureOut">
              <a:rPr lang="en-IN" smtClean="0"/>
              <a:t>02-10-19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A993-D1B7-44A4-B48F-9C199A1CC4B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6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787EE-5DA9-4394-8729-FCA061CCE634}" type="datetimeFigureOut">
              <a:rPr lang="en-IN" smtClean="0"/>
              <a:t>02-10-19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A993-D1B7-44A4-B48F-9C199A1CC4B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348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787EE-5DA9-4394-8729-FCA061CCE634}" type="datetimeFigureOut">
              <a:rPr lang="en-IN" smtClean="0"/>
              <a:t>02-10-19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A993-D1B7-44A4-B48F-9C199A1CC4B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594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787EE-5DA9-4394-8729-FCA061CCE634}" type="datetimeFigureOut">
              <a:rPr lang="en-IN" smtClean="0"/>
              <a:t>02-10-19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A993-D1B7-44A4-B48F-9C199A1CC4B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749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B787EE-5DA9-4394-8729-FCA061CCE634}" type="datetimeFigureOut">
              <a:rPr lang="en-IN" smtClean="0"/>
              <a:t>02-10-19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6A993-D1B7-44A4-B48F-9C199A1CC4B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897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787EE-5DA9-4394-8729-FCA061CCE634}" type="datetimeFigureOut">
              <a:rPr lang="en-IN" smtClean="0"/>
              <a:t>02-10-19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46A993-D1B7-44A4-B48F-9C199A1CC4B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795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B787EE-5DA9-4394-8729-FCA061CCE634}" type="datetimeFigureOut">
              <a:rPr lang="en-IN" smtClean="0"/>
              <a:t>02-10-19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46A993-D1B7-44A4-B48F-9C199A1CC4B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90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787EE-5DA9-4394-8729-FCA061CCE634}" type="datetimeFigureOut">
              <a:rPr lang="en-IN" smtClean="0"/>
              <a:t>02-10-19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46A993-D1B7-44A4-B48F-9C199A1CC4B2}" type="slidenum">
              <a:rPr lang="en-IN" smtClean="0"/>
              <a:t>‹#›</a:t>
            </a:fld>
            <a:endParaRPr lang="en-IN"/>
          </a:p>
        </p:txBody>
      </p:sp>
    </p:spTree>
    <p:extLst>
      <p:ext uri="{BB962C8B-B14F-4D97-AF65-F5344CB8AC3E}">
        <p14:creationId xmlns:p14="http://schemas.microsoft.com/office/powerpoint/2010/main" val="195531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787EE-5DA9-4394-8729-FCA061CCE634}" type="datetimeFigureOut">
              <a:rPr lang="en-IN" smtClean="0"/>
              <a:t>02-10-19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6A993-D1B7-44A4-B48F-9C199A1CC4B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182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AB787EE-5DA9-4394-8729-FCA061CCE634}" type="datetimeFigureOut">
              <a:rPr lang="en-IN" smtClean="0"/>
              <a:t>02-10-19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E46A993-D1B7-44A4-B48F-9C199A1CC4B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58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B787EE-5DA9-4394-8729-FCA061CCE634}" type="datetimeFigureOut">
              <a:rPr lang="en-IN" smtClean="0"/>
              <a:t>02-10-19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46A993-D1B7-44A4-B48F-9C199A1CC4B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713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bscure-taiga-70475.herokuap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E50-1A38-4887-A767-8A47626D30F2}"/>
              </a:ext>
            </a:extLst>
          </p:cNvPr>
          <p:cNvSpPr>
            <a:spLocks noGrp="1"/>
          </p:cNvSpPr>
          <p:nvPr>
            <p:ph type="ctrTitle"/>
          </p:nvPr>
        </p:nvSpPr>
        <p:spPr/>
        <p:txBody>
          <a:bodyPr/>
          <a:lstStyle/>
          <a:p>
            <a:r>
              <a:rPr lang="en-IN" b="1" dirty="0">
                <a:latin typeface="Algerian" panose="04020705040A02060702" pitchFamily="82" charset="0"/>
              </a:rPr>
              <a:t>Bharat Nav</a:t>
            </a:r>
          </a:p>
        </p:txBody>
      </p:sp>
      <p:sp>
        <p:nvSpPr>
          <p:cNvPr id="3" name="Subtitle 2">
            <a:extLst>
              <a:ext uri="{FF2B5EF4-FFF2-40B4-BE49-F238E27FC236}">
                <a16:creationId xmlns:a16="http://schemas.microsoft.com/office/drawing/2014/main" id="{0DA82D06-B980-40B7-A9C1-D9223801EA7B}"/>
              </a:ext>
            </a:extLst>
          </p:cNvPr>
          <p:cNvSpPr>
            <a:spLocks noGrp="1"/>
          </p:cNvSpPr>
          <p:nvPr>
            <p:ph type="subTitle" idx="1"/>
          </p:nvPr>
        </p:nvSpPr>
        <p:spPr/>
        <p:txBody>
          <a:bodyPr>
            <a:noAutofit/>
          </a:bodyPr>
          <a:lstStyle/>
          <a:p>
            <a:endParaRPr lang="en-IN" sz="2000" dirty="0">
              <a:solidFill>
                <a:srgbClr val="FF0000"/>
              </a:solidFill>
              <a:latin typeface="Dubai" panose="020B0604020202020204" pitchFamily="34" charset="-78"/>
              <a:cs typeface="Dubai" panose="020B0604020202020204" pitchFamily="34" charset="-78"/>
            </a:endParaRPr>
          </a:p>
          <a:p>
            <a:r>
              <a:rPr lang="en-IN" sz="2000" dirty="0">
                <a:solidFill>
                  <a:srgbClr val="FF0000"/>
                </a:solidFill>
                <a:latin typeface="Dubai" panose="020B0604020202020204" pitchFamily="34" charset="-78"/>
                <a:cs typeface="Dubai" panose="020B0604020202020204" pitchFamily="34" charset="-78"/>
              </a:rPr>
              <a:t>A real time safety route mapping</a:t>
            </a:r>
          </a:p>
          <a:p>
            <a:endParaRPr lang="en-IN" sz="2000" dirty="0">
              <a:solidFill>
                <a:srgbClr val="FF0000"/>
              </a:solidFill>
              <a:latin typeface="Dubai" panose="020B0604020202020204" pitchFamily="34" charset="-78"/>
              <a:cs typeface="Dubai" panose="020B0604020202020204" pitchFamily="34" charset="-78"/>
            </a:endParaRPr>
          </a:p>
          <a:p>
            <a:endParaRPr lang="en-IN" sz="2000" dirty="0">
              <a:solidFill>
                <a:srgbClr val="FF0000"/>
              </a:solidFill>
              <a:latin typeface="Dubai" panose="020B0604020202020204" pitchFamily="34" charset="-78"/>
              <a:cs typeface="Dubai" panose="020B0604020202020204" pitchFamily="34" charset="-78"/>
            </a:endParaRPr>
          </a:p>
          <a:p>
            <a:pPr algn="r"/>
            <a:r>
              <a:rPr lang="en-IN" sz="2000" dirty="0">
                <a:solidFill>
                  <a:srgbClr val="002060"/>
                </a:solidFill>
                <a:latin typeface="Dubai" panose="020B0604020202020204" pitchFamily="34" charset="-78"/>
                <a:cs typeface="Dubai" panose="020B0604020202020204" pitchFamily="34" charset="-78"/>
              </a:rPr>
              <a:t>-developed by: Sonal Bera and </a:t>
            </a:r>
            <a:r>
              <a:rPr lang="en-IN" sz="2000" dirty="0" err="1">
                <a:solidFill>
                  <a:srgbClr val="002060"/>
                </a:solidFill>
                <a:latin typeface="Dubai" panose="020B0604020202020204" pitchFamily="34" charset="-78"/>
                <a:cs typeface="Dubai" panose="020B0604020202020204" pitchFamily="34" charset="-78"/>
              </a:rPr>
              <a:t>Ritik</a:t>
            </a:r>
            <a:r>
              <a:rPr lang="en-IN" sz="2000" dirty="0">
                <a:solidFill>
                  <a:srgbClr val="002060"/>
                </a:solidFill>
                <a:latin typeface="Dubai" panose="020B0604020202020204" pitchFamily="34" charset="-78"/>
                <a:cs typeface="Dubai" panose="020B0604020202020204" pitchFamily="34" charset="-78"/>
              </a:rPr>
              <a:t> Garg</a:t>
            </a:r>
          </a:p>
        </p:txBody>
      </p:sp>
      <p:pic>
        <p:nvPicPr>
          <p:cNvPr id="5" name="Picture 4">
            <a:extLst>
              <a:ext uri="{FF2B5EF4-FFF2-40B4-BE49-F238E27FC236}">
                <a16:creationId xmlns:a16="http://schemas.microsoft.com/office/drawing/2014/main" id="{34B012F7-B0A1-4F85-A83B-CB1E69759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94" y="118142"/>
            <a:ext cx="2693001" cy="2017600"/>
          </a:xfrm>
          <a:prstGeom prst="rect">
            <a:avLst/>
          </a:prstGeom>
        </p:spPr>
      </p:pic>
    </p:spTree>
    <p:extLst>
      <p:ext uri="{BB962C8B-B14F-4D97-AF65-F5344CB8AC3E}">
        <p14:creationId xmlns:p14="http://schemas.microsoft.com/office/powerpoint/2010/main" val="250863578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29E-C27A-4FCF-B0C0-2CDB8E8555F5}"/>
              </a:ext>
            </a:extLst>
          </p:cNvPr>
          <p:cNvSpPr>
            <a:spLocks noGrp="1"/>
          </p:cNvSpPr>
          <p:nvPr>
            <p:ph type="title"/>
          </p:nvPr>
        </p:nvSpPr>
        <p:spPr/>
        <p:txBody>
          <a:bodyPr/>
          <a:lstStyle/>
          <a:p>
            <a:r>
              <a:rPr lang="en-IN" dirty="0"/>
              <a:t>Working page</a:t>
            </a:r>
          </a:p>
        </p:txBody>
      </p:sp>
      <p:pic>
        <p:nvPicPr>
          <p:cNvPr id="5" name="Content Placeholder 4">
            <a:extLst>
              <a:ext uri="{FF2B5EF4-FFF2-40B4-BE49-F238E27FC236}">
                <a16:creationId xmlns:a16="http://schemas.microsoft.com/office/drawing/2014/main" id="{7BE175F3-5AF3-4C50-A852-4E4FE1DBE7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147" y="1510376"/>
            <a:ext cx="9917708" cy="5384694"/>
          </a:xfrm>
        </p:spPr>
      </p:pic>
    </p:spTree>
    <p:extLst>
      <p:ext uri="{BB962C8B-B14F-4D97-AF65-F5344CB8AC3E}">
        <p14:creationId xmlns:p14="http://schemas.microsoft.com/office/powerpoint/2010/main" val="330256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9E7D-C26F-4F5F-9068-CF88C66F7AE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D8B2F3F-80EF-4088-9BA2-0E66168889A4}"/>
              </a:ext>
            </a:extLst>
          </p:cNvPr>
          <p:cNvSpPr>
            <a:spLocks noGrp="1"/>
          </p:cNvSpPr>
          <p:nvPr>
            <p:ph idx="1"/>
          </p:nvPr>
        </p:nvSpPr>
        <p:spPr/>
        <p:txBody>
          <a:bodyPr/>
          <a:lstStyle/>
          <a:p>
            <a:r>
              <a:rPr lang="en-IN" dirty="0"/>
              <a:t>Due to some issues, the Google Maps API is not running. Sorry for the inconvenience.</a:t>
            </a:r>
          </a:p>
          <a:p>
            <a:endParaRPr lang="en-IN" dirty="0"/>
          </a:p>
          <a:p>
            <a:r>
              <a:rPr lang="en-IN"/>
              <a:t>Developed by:-</a:t>
            </a:r>
            <a:endParaRPr lang="en-IN" dirty="0"/>
          </a:p>
          <a:p>
            <a:r>
              <a:rPr lang="en-IN" dirty="0"/>
              <a:t>Sonal Bera</a:t>
            </a:r>
          </a:p>
          <a:p>
            <a:r>
              <a:rPr lang="en-IN" dirty="0" err="1"/>
              <a:t>Ritik</a:t>
            </a:r>
            <a:r>
              <a:rPr lang="en-IN" dirty="0"/>
              <a:t> Garg</a:t>
            </a:r>
          </a:p>
        </p:txBody>
      </p:sp>
    </p:spTree>
    <p:extLst>
      <p:ext uri="{BB962C8B-B14F-4D97-AF65-F5344CB8AC3E}">
        <p14:creationId xmlns:p14="http://schemas.microsoft.com/office/powerpoint/2010/main" val="206623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E566-5037-4054-B570-1E8738084D38}"/>
              </a:ext>
            </a:extLst>
          </p:cNvPr>
          <p:cNvSpPr>
            <a:spLocks noGrp="1"/>
          </p:cNvSpPr>
          <p:nvPr>
            <p:ph type="title"/>
          </p:nvPr>
        </p:nvSpPr>
        <p:spPr/>
        <p:txBody>
          <a:bodyPr/>
          <a:lstStyle/>
          <a:p>
            <a:r>
              <a:rPr lang="en-IN" dirty="0"/>
              <a:t>Current situation:</a:t>
            </a:r>
          </a:p>
        </p:txBody>
      </p:sp>
      <p:sp>
        <p:nvSpPr>
          <p:cNvPr id="3" name="Content Placeholder 2">
            <a:extLst>
              <a:ext uri="{FF2B5EF4-FFF2-40B4-BE49-F238E27FC236}">
                <a16:creationId xmlns:a16="http://schemas.microsoft.com/office/drawing/2014/main" id="{9AAEA4F9-1412-4598-801F-CD551E57DC63}"/>
              </a:ext>
            </a:extLst>
          </p:cNvPr>
          <p:cNvSpPr>
            <a:spLocks noGrp="1"/>
          </p:cNvSpPr>
          <p:nvPr>
            <p:ph idx="1"/>
          </p:nvPr>
        </p:nvSpPr>
        <p:spPr/>
        <p:txBody>
          <a:bodyPr/>
          <a:lstStyle/>
          <a:p>
            <a:r>
              <a:rPr lang="en-US" b="1" u="sng" dirty="0">
                <a:solidFill>
                  <a:srgbClr val="FF0000"/>
                </a:solidFill>
                <a:latin typeface="Digital-7 Mono" panose="02000000000000000000" pitchFamily="2" charset="0"/>
              </a:rPr>
              <a:t>Because you must look before you leave!</a:t>
            </a:r>
          </a:p>
          <a:p>
            <a:r>
              <a:rPr lang="en-US" dirty="0"/>
              <a:t>We know that Delhi has got the dubious distinction of topping the list in cases of murder, kidnapping and abduction, juveniles in conflict and economic offences.</a:t>
            </a:r>
          </a:p>
          <a:p>
            <a:r>
              <a:rPr lang="en-US" dirty="0"/>
              <a:t>Delhi reported 33% (13,803 cases out of total 41,761 cases in 19 cities) of total crimes against women, followed by Mumbai at 12.3% (5,128 cases) last year among the 19 cities with population above two million</a:t>
            </a:r>
            <a:endParaRPr lang="en-IN" dirty="0"/>
          </a:p>
        </p:txBody>
      </p:sp>
    </p:spTree>
    <p:extLst>
      <p:ext uri="{BB962C8B-B14F-4D97-AF65-F5344CB8AC3E}">
        <p14:creationId xmlns:p14="http://schemas.microsoft.com/office/powerpoint/2010/main" val="243821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477B-AA41-47DA-BA23-8B32F3F86D3B}"/>
              </a:ext>
            </a:extLst>
          </p:cNvPr>
          <p:cNvSpPr>
            <a:spLocks noGrp="1"/>
          </p:cNvSpPr>
          <p:nvPr>
            <p:ph type="title"/>
          </p:nvPr>
        </p:nvSpPr>
        <p:spPr/>
        <p:txBody>
          <a:bodyPr/>
          <a:lstStyle/>
          <a:p>
            <a:r>
              <a:rPr lang="en-IN" dirty="0"/>
              <a:t>How to resolve this issue?</a:t>
            </a:r>
          </a:p>
        </p:txBody>
      </p:sp>
      <p:sp>
        <p:nvSpPr>
          <p:cNvPr id="3" name="Content Placeholder 2">
            <a:extLst>
              <a:ext uri="{FF2B5EF4-FFF2-40B4-BE49-F238E27FC236}">
                <a16:creationId xmlns:a16="http://schemas.microsoft.com/office/drawing/2014/main" id="{C26DB425-5122-4904-BFD3-3A06A2ACB661}"/>
              </a:ext>
            </a:extLst>
          </p:cNvPr>
          <p:cNvSpPr>
            <a:spLocks noGrp="1"/>
          </p:cNvSpPr>
          <p:nvPr>
            <p:ph idx="1"/>
          </p:nvPr>
        </p:nvSpPr>
        <p:spPr/>
        <p:txBody>
          <a:bodyPr/>
          <a:lstStyle/>
          <a:p>
            <a:r>
              <a:rPr lang="en-US" dirty="0"/>
              <a:t>Google map tries to find the fastest route between two paths even if it may mean compromising on security.</a:t>
            </a:r>
          </a:p>
          <a:p>
            <a:r>
              <a:rPr lang="en-US" dirty="0"/>
              <a:t>But we have a solution. We aim at detecting the safest route by finding danger index of all possible paths between two places which is a weighted sum of numeric values our unsupervised machine learning algorithm devised and assigned to 166 places in Delhi.</a:t>
            </a:r>
          </a:p>
        </p:txBody>
      </p:sp>
    </p:spTree>
    <p:extLst>
      <p:ext uri="{BB962C8B-B14F-4D97-AF65-F5344CB8AC3E}">
        <p14:creationId xmlns:p14="http://schemas.microsoft.com/office/powerpoint/2010/main" val="250851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E344-4B2D-4EDE-AE2C-E0266FDFEF24}"/>
              </a:ext>
            </a:extLst>
          </p:cNvPr>
          <p:cNvSpPr>
            <a:spLocks noGrp="1"/>
          </p:cNvSpPr>
          <p:nvPr>
            <p:ph type="title"/>
          </p:nvPr>
        </p:nvSpPr>
        <p:spPr/>
        <p:txBody>
          <a:bodyPr/>
          <a:lstStyle/>
          <a:p>
            <a:r>
              <a:rPr lang="en-IN" dirty="0"/>
              <a:t>Working </a:t>
            </a:r>
            <a:r>
              <a:rPr lang="en-IN" dirty="0" err="1"/>
              <a:t>algo</a:t>
            </a:r>
            <a:r>
              <a:rPr lang="en-IN" dirty="0"/>
              <a:t>:</a:t>
            </a:r>
          </a:p>
        </p:txBody>
      </p:sp>
      <p:sp>
        <p:nvSpPr>
          <p:cNvPr id="3" name="Content Placeholder 2">
            <a:extLst>
              <a:ext uri="{FF2B5EF4-FFF2-40B4-BE49-F238E27FC236}">
                <a16:creationId xmlns:a16="http://schemas.microsoft.com/office/drawing/2014/main" id="{32EAC500-FA3A-442F-81BE-EB00A66A3D9F}"/>
              </a:ext>
            </a:extLst>
          </p:cNvPr>
          <p:cNvSpPr>
            <a:spLocks noGrp="1"/>
          </p:cNvSpPr>
          <p:nvPr>
            <p:ph idx="1"/>
          </p:nvPr>
        </p:nvSpPr>
        <p:spPr/>
        <p:txBody>
          <a:bodyPr>
            <a:normAutofit lnSpcReduction="10000"/>
          </a:bodyPr>
          <a:lstStyle/>
          <a:p>
            <a:r>
              <a:rPr lang="en-US" dirty="0"/>
              <a:t>We have applied Unsupervised Machine Learning Algorithm to find danger index of multiple routes between two places.</a:t>
            </a:r>
          </a:p>
          <a:p>
            <a:r>
              <a:rPr lang="en-US" dirty="0"/>
              <a:t>We have used </a:t>
            </a:r>
            <a:r>
              <a:rPr lang="en-US"/>
              <a:t>a Clustering </a:t>
            </a:r>
            <a:r>
              <a:rPr lang="en-US" dirty="0"/>
              <a:t>algorithm : K-Means , to rate criminal activities of 166 places on the map of Delhi in range of 0 to 4.K-means clustering is a type of unsupervised learning, which is used when you have unlabeled data (i.e., data without defined categories or groups). The goal of this algorithm is to find groups in the data, with the number of groups represented by the variable K. </a:t>
            </a:r>
          </a:p>
          <a:p>
            <a:r>
              <a:rPr lang="en-US" dirty="0"/>
              <a:t>The algorithm works iteratively to assign each data point to one of K groups based on the features that are provided. Data points are clustered based on feature similarity. </a:t>
            </a:r>
            <a:endParaRPr lang="en-IN" dirty="0"/>
          </a:p>
        </p:txBody>
      </p:sp>
    </p:spTree>
    <p:extLst>
      <p:ext uri="{BB962C8B-B14F-4D97-AF65-F5344CB8AC3E}">
        <p14:creationId xmlns:p14="http://schemas.microsoft.com/office/powerpoint/2010/main" val="230331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1A33-8383-48F8-A37B-36F3F6BE0DC3}"/>
              </a:ext>
            </a:extLst>
          </p:cNvPr>
          <p:cNvSpPr>
            <a:spLocks noGrp="1"/>
          </p:cNvSpPr>
          <p:nvPr>
            <p:ph type="title"/>
          </p:nvPr>
        </p:nvSpPr>
        <p:spPr/>
        <p:txBody>
          <a:bodyPr/>
          <a:lstStyle/>
          <a:p>
            <a:r>
              <a:rPr lang="en-IN" dirty="0"/>
              <a:t>Implementation of our solution:</a:t>
            </a:r>
          </a:p>
        </p:txBody>
      </p:sp>
      <p:sp>
        <p:nvSpPr>
          <p:cNvPr id="3" name="Content Placeholder 2">
            <a:extLst>
              <a:ext uri="{FF2B5EF4-FFF2-40B4-BE49-F238E27FC236}">
                <a16:creationId xmlns:a16="http://schemas.microsoft.com/office/drawing/2014/main" id="{D2323CED-AA13-42CC-95A5-D373E6455FBA}"/>
              </a:ext>
            </a:extLst>
          </p:cNvPr>
          <p:cNvSpPr>
            <a:spLocks noGrp="1"/>
          </p:cNvSpPr>
          <p:nvPr>
            <p:ph idx="1"/>
          </p:nvPr>
        </p:nvSpPr>
        <p:spPr/>
        <p:txBody>
          <a:bodyPr>
            <a:normAutofit/>
          </a:bodyPr>
          <a:lstStyle/>
          <a:p>
            <a:r>
              <a:rPr lang="en-US" dirty="0"/>
              <a:t>We used Google map and google places API to display all possible routes between any two location along with danger index of that route.</a:t>
            </a:r>
          </a:p>
          <a:p>
            <a:r>
              <a:rPr lang="en-US" dirty="0"/>
              <a:t>An autocomplete feature of the search bars lets the user select starting and destination locations along with the mode of travel i.e. walking , driving or transit.</a:t>
            </a:r>
          </a:p>
          <a:p>
            <a:r>
              <a:rPr lang="en-US" dirty="0"/>
              <a:t>This leads to displaying routes with markers indicating danger level of a place that falls on that </a:t>
            </a:r>
            <a:r>
              <a:rPr lang="en-US" dirty="0" err="1"/>
              <a:t>route.The</a:t>
            </a:r>
            <a:r>
              <a:rPr lang="en-US" dirty="0"/>
              <a:t> data below the map shows relevant statistics like time durations , distance and safety index of all possible routes between two places entered.</a:t>
            </a:r>
            <a:endParaRPr lang="en-IN" dirty="0"/>
          </a:p>
        </p:txBody>
      </p:sp>
    </p:spTree>
    <p:extLst>
      <p:ext uri="{BB962C8B-B14F-4D97-AF65-F5344CB8AC3E}">
        <p14:creationId xmlns:p14="http://schemas.microsoft.com/office/powerpoint/2010/main" val="53455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207E-7FA6-4963-BC28-5212025A9EA6}"/>
              </a:ext>
            </a:extLst>
          </p:cNvPr>
          <p:cNvSpPr>
            <a:spLocks noGrp="1"/>
          </p:cNvSpPr>
          <p:nvPr>
            <p:ph type="title"/>
          </p:nvPr>
        </p:nvSpPr>
        <p:spPr/>
        <p:txBody>
          <a:bodyPr/>
          <a:lstStyle/>
          <a:p>
            <a:r>
              <a:rPr lang="en-IN" dirty="0" err="1"/>
              <a:t>Color</a:t>
            </a:r>
            <a:r>
              <a:rPr lang="en-IN" dirty="0"/>
              <a:t> schemes:</a:t>
            </a:r>
          </a:p>
        </p:txBody>
      </p:sp>
      <p:sp>
        <p:nvSpPr>
          <p:cNvPr id="3" name="Content Placeholder 2">
            <a:extLst>
              <a:ext uri="{FF2B5EF4-FFF2-40B4-BE49-F238E27FC236}">
                <a16:creationId xmlns:a16="http://schemas.microsoft.com/office/drawing/2014/main" id="{7DB7FD22-2146-426B-A788-4DEDAB99D197}"/>
              </a:ext>
            </a:extLst>
          </p:cNvPr>
          <p:cNvSpPr>
            <a:spLocks noGrp="1"/>
          </p:cNvSpPr>
          <p:nvPr>
            <p:ph idx="1"/>
          </p:nvPr>
        </p:nvSpPr>
        <p:spPr/>
        <p:txBody>
          <a:bodyPr/>
          <a:lstStyle/>
          <a:p>
            <a:r>
              <a:rPr lang="en-US" dirty="0"/>
              <a:t> Green Ticks: Safest</a:t>
            </a:r>
          </a:p>
          <a:p>
            <a:r>
              <a:rPr lang="en-US" dirty="0"/>
              <a:t>Smiley: Moderately safe</a:t>
            </a:r>
          </a:p>
          <a:p>
            <a:r>
              <a:rPr lang="en-US" dirty="0"/>
              <a:t> Exclamation mark: Be careful</a:t>
            </a:r>
          </a:p>
          <a:p>
            <a:r>
              <a:rPr lang="en-US" dirty="0"/>
              <a:t>Skull: Moderately dangerous</a:t>
            </a:r>
          </a:p>
          <a:p>
            <a:r>
              <a:rPr lang="en-US" dirty="0"/>
              <a:t> Cross: Extremely dangerous( not recommended)</a:t>
            </a:r>
            <a:endParaRPr lang="en-IN" dirty="0"/>
          </a:p>
        </p:txBody>
      </p:sp>
    </p:spTree>
    <p:extLst>
      <p:ext uri="{BB962C8B-B14F-4D97-AF65-F5344CB8AC3E}">
        <p14:creationId xmlns:p14="http://schemas.microsoft.com/office/powerpoint/2010/main" val="38194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53A8-6856-4916-9052-5DC32CC0B501}"/>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24609448-F105-495E-93A8-14149F49FBA3}"/>
              </a:ext>
            </a:extLst>
          </p:cNvPr>
          <p:cNvSpPr>
            <a:spLocks noGrp="1"/>
          </p:cNvSpPr>
          <p:nvPr>
            <p:ph idx="1"/>
          </p:nvPr>
        </p:nvSpPr>
        <p:spPr/>
        <p:txBody>
          <a:bodyPr/>
          <a:lstStyle/>
          <a:p>
            <a:r>
              <a:rPr lang="en-IN" dirty="0"/>
              <a:t>Our website is live at :</a:t>
            </a:r>
          </a:p>
          <a:p>
            <a:r>
              <a:rPr lang="en-IN" dirty="0">
                <a:hlinkClick r:id="rId2"/>
              </a:rPr>
              <a:t>https://obscure-taiga-70475.herokuapp.com</a:t>
            </a:r>
            <a:endParaRPr lang="en-IN" dirty="0"/>
          </a:p>
        </p:txBody>
      </p:sp>
    </p:spTree>
    <p:extLst>
      <p:ext uri="{BB962C8B-B14F-4D97-AF65-F5344CB8AC3E}">
        <p14:creationId xmlns:p14="http://schemas.microsoft.com/office/powerpoint/2010/main" val="59166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BF56-D44D-4AB5-91C6-E86FFA4B039F}"/>
              </a:ext>
            </a:extLst>
          </p:cNvPr>
          <p:cNvSpPr>
            <a:spLocks noGrp="1"/>
          </p:cNvSpPr>
          <p:nvPr>
            <p:ph type="title"/>
          </p:nvPr>
        </p:nvSpPr>
        <p:spPr/>
        <p:txBody>
          <a:bodyPr>
            <a:normAutofit fontScale="90000"/>
          </a:bodyPr>
          <a:lstStyle/>
          <a:p>
            <a:r>
              <a:rPr lang="en-IN" dirty="0"/>
              <a:t>Some screenshots of our developed project :</a:t>
            </a:r>
            <a:br>
              <a:rPr lang="en-IN" dirty="0"/>
            </a:br>
            <a:endParaRPr lang="en-IN" dirty="0"/>
          </a:p>
        </p:txBody>
      </p:sp>
      <p:pic>
        <p:nvPicPr>
          <p:cNvPr id="5" name="Content Placeholder 4">
            <a:extLst>
              <a:ext uri="{FF2B5EF4-FFF2-40B4-BE49-F238E27FC236}">
                <a16:creationId xmlns:a16="http://schemas.microsoft.com/office/drawing/2014/main" id="{EA43571E-1ABE-4724-94BF-A55C4625A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329136"/>
            <a:ext cx="9603275" cy="5522291"/>
          </a:xfrm>
        </p:spPr>
      </p:pic>
    </p:spTree>
    <p:extLst>
      <p:ext uri="{BB962C8B-B14F-4D97-AF65-F5344CB8AC3E}">
        <p14:creationId xmlns:p14="http://schemas.microsoft.com/office/powerpoint/2010/main" val="180147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CE2C-C6F4-4C60-A034-305D56B5AAFA}"/>
              </a:ext>
            </a:extLst>
          </p:cNvPr>
          <p:cNvSpPr>
            <a:spLocks noGrp="1"/>
          </p:cNvSpPr>
          <p:nvPr>
            <p:ph type="title"/>
          </p:nvPr>
        </p:nvSpPr>
        <p:spPr/>
        <p:txBody>
          <a:bodyPr/>
          <a:lstStyle/>
          <a:p>
            <a:r>
              <a:rPr lang="en-IN" dirty="0"/>
              <a:t>Login page</a:t>
            </a:r>
          </a:p>
        </p:txBody>
      </p:sp>
      <p:pic>
        <p:nvPicPr>
          <p:cNvPr id="5" name="Content Placeholder 4">
            <a:extLst>
              <a:ext uri="{FF2B5EF4-FFF2-40B4-BE49-F238E27FC236}">
                <a16:creationId xmlns:a16="http://schemas.microsoft.com/office/drawing/2014/main" id="{73AE5D4D-F6C1-4168-9207-691A10A16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1373574"/>
            <a:ext cx="9603275" cy="5484426"/>
          </a:xfrm>
        </p:spPr>
      </p:pic>
    </p:spTree>
    <p:extLst>
      <p:ext uri="{BB962C8B-B14F-4D97-AF65-F5344CB8AC3E}">
        <p14:creationId xmlns:p14="http://schemas.microsoft.com/office/powerpoint/2010/main" val="21000551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Wisp</Template>
  <TotalTime>53</TotalTime>
  <Words>459</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Digital-7 Mono</vt:lpstr>
      <vt:lpstr>Dubai</vt:lpstr>
      <vt:lpstr>Gill Sans MT</vt:lpstr>
      <vt:lpstr>Gallery</vt:lpstr>
      <vt:lpstr>Bharat Nav</vt:lpstr>
      <vt:lpstr>Current situation:</vt:lpstr>
      <vt:lpstr>How to resolve this issue?</vt:lpstr>
      <vt:lpstr>Working algo:</vt:lpstr>
      <vt:lpstr>Implementation of our solution:</vt:lpstr>
      <vt:lpstr>Color schemes:</vt:lpstr>
      <vt:lpstr>.</vt:lpstr>
      <vt:lpstr>Some screenshots of our developed project : </vt:lpstr>
      <vt:lpstr>Login page</vt:lpstr>
      <vt:lpstr>Working page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 Nav</dc:title>
  <dc:creator>Sonal Bera</dc:creator>
  <cp:lastModifiedBy>Sonal Bera</cp:lastModifiedBy>
  <cp:revision>15</cp:revision>
  <dcterms:created xsi:type="dcterms:W3CDTF">2019-10-02T07:13:57Z</dcterms:created>
  <dcterms:modified xsi:type="dcterms:W3CDTF">2019-10-02T12:20:37Z</dcterms:modified>
</cp:coreProperties>
</file>