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9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305A-104F-4156-8F36-80F62C785BA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95B-03B0-4268-A373-9310DC4A8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305A-104F-4156-8F36-80F62C785BA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95B-03B0-4268-A373-9310DC4A8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305A-104F-4156-8F36-80F62C785BA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95B-03B0-4268-A373-9310DC4A8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305A-104F-4156-8F36-80F62C785BA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95B-03B0-4268-A373-9310DC4A8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305A-104F-4156-8F36-80F62C785BA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95B-03B0-4268-A373-9310DC4A8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305A-104F-4156-8F36-80F62C785BA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95B-03B0-4268-A373-9310DC4A8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305A-104F-4156-8F36-80F62C785BA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95B-03B0-4268-A373-9310DC4A8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305A-104F-4156-8F36-80F62C785BA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95B-03B0-4268-A373-9310DC4A8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305A-104F-4156-8F36-80F62C785BA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95B-03B0-4268-A373-9310DC4A8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305A-104F-4156-8F36-80F62C785BA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95B-03B0-4268-A373-9310DC4A8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305A-104F-4156-8F36-80F62C785BA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95B-03B0-4268-A373-9310DC4A8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305A-104F-4156-8F36-80F62C785BA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BE95B-03B0-4268-A373-9310DC4A8D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2-07-15 at 8.15.36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0670"/>
            <a:ext cx="8229600" cy="37566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2-07-15 at 8.17.04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92580"/>
            <a:ext cx="8229600" cy="3672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2-07-15 at 8.13.13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11630"/>
            <a:ext cx="8229600" cy="3634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2-07-15 at 8.09.47 AM.jpeg"/>
          <p:cNvPicPr>
            <a:picLocks noChangeAspect="1"/>
          </p:cNvPicPr>
          <p:nvPr/>
        </p:nvPicPr>
        <p:blipFill>
          <a:blip r:embed="rId2"/>
          <a:srcRect l="781"/>
          <a:stretch>
            <a:fillRect/>
          </a:stretch>
        </p:blipFill>
        <p:spPr>
          <a:xfrm>
            <a:off x="71406" y="1071562"/>
            <a:ext cx="9072594" cy="47148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2-07-15 at 8.09.47 AM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37"/>
            <a:ext cx="914400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2-07-15 at 8.09.47 AM (2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7990"/>
            <a:ext cx="9144000" cy="47220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</cp:revision>
  <dcterms:created xsi:type="dcterms:W3CDTF">2022-07-15T04:37:08Z</dcterms:created>
  <dcterms:modified xsi:type="dcterms:W3CDTF">2022-07-15T04:42:05Z</dcterms:modified>
</cp:coreProperties>
</file>