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colors1.xml" ContentType="application/vnd.openxmlformats-officedocument.drawingml.diagramColors+xml"/>
  <Override PartName="/ppt/diagrams/drawing1.xml" ContentType="application/vnd.ms-office.drawingml.diagramDrawing+xml"/>
  <Override PartName="/ppt/diagrams/colors7.xml" ContentType="application/vnd.openxmlformats-officedocument.drawingml.diagramColors+xml"/>
  <Override PartName="/ppt/diagrams/drawing7.xml" ContentType="application/vnd.ms-office.drawingml.diagramDrawing+xml"/>
  <Override PartName="/ppt/diagrams/layout2.xml" ContentType="application/vnd.openxmlformats-officedocument.drawingml.diagramLayout+xml"/>
  <Override PartName="/ppt/diagrams/colors2.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2.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2.xml" ContentType="application/vnd.openxmlformats-officedocument.drawingml.diagramStyle+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layout5.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quickStyle7.xml" ContentType="application/vnd.openxmlformats-officedocument.drawingml.diagramStyl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77" r:id="rId3"/>
    <p:sldId id="256" r:id="rId4"/>
    <p:sldId id="269" r:id="rId5"/>
    <p:sldId id="270" r:id="rId6"/>
    <p:sldId id="268" r:id="rId7"/>
    <p:sldId id="257" r:id="rId8"/>
    <p:sldId id="258" r:id="rId9"/>
    <p:sldId id="259" r:id="rId10"/>
    <p:sldId id="261" r:id="rId11"/>
    <p:sldId id="262" r:id="rId12"/>
    <p:sldId id="263" r:id="rId13"/>
    <p:sldId id="264" r:id="rId14"/>
    <p:sldId id="260" r:id="rId15"/>
    <p:sldId id="271" r:id="rId16"/>
    <p:sldId id="272" r:id="rId17"/>
    <p:sldId id="273" r:id="rId18"/>
    <p:sldId id="274" r:id="rId19"/>
    <p:sldId id="275" r:id="rId20"/>
    <p:sldId id="265" r:id="rId21"/>
    <p:sldId id="267"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100" d="100"/>
          <a:sy n="100" d="100"/>
        </p:scale>
        <p:origin x="39"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76C1E-175F-457C-B1B8-844DB8B58C7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32566A-C6A8-4D10-A5D6-7A476760D14D}">
      <dgm:prSet/>
      <dgm:spPr/>
      <dgm:t>
        <a:bodyPr/>
        <a:lstStyle/>
        <a:p>
          <a:pPr>
            <a:defRPr cap="all"/>
          </a:pPr>
          <a:r>
            <a:rPr lang="en-US">
              <a:latin typeface="Times New Roman" panose="02020603050405020304" pitchFamily="18" charset="0"/>
              <a:cs typeface="Times New Roman" panose="02020603050405020304" pitchFamily="18" charset="0"/>
            </a:rPr>
            <a:t>Open Source</a:t>
          </a:r>
        </a:p>
      </dgm:t>
    </dgm:pt>
    <dgm:pt modelId="{D71EE861-D8DC-4EC6-815B-161325E5D062}" type="parTrans" cxnId="{990A5A0A-4E3D-4EC0-9271-E4F8A40125AD}">
      <dgm:prSet/>
      <dgm:spPr/>
      <dgm:t>
        <a:bodyPr/>
        <a:lstStyle/>
        <a:p>
          <a:endParaRPr lang="en-US"/>
        </a:p>
      </dgm:t>
    </dgm:pt>
    <dgm:pt modelId="{3915BEF9-5AA8-4CDC-9B96-A3AF78D49675}" type="sibTrans" cxnId="{990A5A0A-4E3D-4EC0-9271-E4F8A40125AD}">
      <dgm:prSet/>
      <dgm:spPr/>
      <dgm:t>
        <a:bodyPr/>
        <a:lstStyle/>
        <a:p>
          <a:endParaRPr lang="en-US"/>
        </a:p>
      </dgm:t>
    </dgm:pt>
    <dgm:pt modelId="{749BF4E3-AA5E-49EE-8A8E-D5F53F510440}">
      <dgm:prSet/>
      <dgm:spPr/>
      <dgm:t>
        <a:bodyPr/>
        <a:lstStyle/>
        <a:p>
          <a:pPr>
            <a:defRPr cap="all"/>
          </a:pPr>
          <a:r>
            <a:rPr lang="en-US">
              <a:latin typeface="Times New Roman" panose="02020603050405020304" pitchFamily="18" charset="0"/>
              <a:cs typeface="Times New Roman" panose="02020603050405020304" pitchFamily="18" charset="0"/>
            </a:rPr>
            <a:t>Batteries Included</a:t>
          </a:r>
        </a:p>
      </dgm:t>
    </dgm:pt>
    <dgm:pt modelId="{59B1B66B-424C-44C1-9555-6D1563EE5066}" type="parTrans" cxnId="{422C2CCD-9DA5-41DE-A67E-CB75A2B6E1C8}">
      <dgm:prSet/>
      <dgm:spPr/>
      <dgm:t>
        <a:bodyPr/>
        <a:lstStyle/>
        <a:p>
          <a:endParaRPr lang="en-US"/>
        </a:p>
      </dgm:t>
    </dgm:pt>
    <dgm:pt modelId="{DC741297-D11E-4C5D-8B3E-45C3E6D73BF4}" type="sibTrans" cxnId="{422C2CCD-9DA5-41DE-A67E-CB75A2B6E1C8}">
      <dgm:prSet/>
      <dgm:spPr/>
      <dgm:t>
        <a:bodyPr/>
        <a:lstStyle/>
        <a:p>
          <a:endParaRPr lang="en-US"/>
        </a:p>
      </dgm:t>
    </dgm:pt>
    <dgm:pt modelId="{AD138EC5-F5EA-4121-BF5E-459C2829F304}">
      <dgm:prSet/>
      <dgm:spPr/>
      <dgm:t>
        <a:bodyPr/>
        <a:lstStyle/>
        <a:p>
          <a:pPr>
            <a:defRPr cap="all"/>
          </a:pPr>
          <a:r>
            <a:rPr lang="en-US">
              <a:latin typeface="Times New Roman" panose="02020603050405020304" pitchFamily="18" charset="0"/>
              <a:cs typeface="Times New Roman" panose="02020603050405020304" pitchFamily="18" charset="0"/>
            </a:rPr>
            <a:t>Interactive Shell</a:t>
          </a:r>
        </a:p>
      </dgm:t>
    </dgm:pt>
    <dgm:pt modelId="{266512ED-CE66-4A30-B27B-95EBECDBF5AD}" type="parTrans" cxnId="{A8840867-D55B-4991-9DC4-65C4B4C50D8B}">
      <dgm:prSet/>
      <dgm:spPr/>
      <dgm:t>
        <a:bodyPr/>
        <a:lstStyle/>
        <a:p>
          <a:endParaRPr lang="en-US"/>
        </a:p>
      </dgm:t>
    </dgm:pt>
    <dgm:pt modelId="{EFE4B47D-886F-43D8-9DEC-D4C7AA642EC8}" type="sibTrans" cxnId="{A8840867-D55B-4991-9DC4-65C4B4C50D8B}">
      <dgm:prSet/>
      <dgm:spPr/>
      <dgm:t>
        <a:bodyPr/>
        <a:lstStyle/>
        <a:p>
          <a:endParaRPr lang="en-US"/>
        </a:p>
      </dgm:t>
    </dgm:pt>
    <dgm:pt modelId="{4412263A-6B65-4D6F-86DD-44AD23BC92F0}">
      <dgm:prSet/>
      <dgm:spPr/>
      <dgm:t>
        <a:bodyPr/>
        <a:lstStyle/>
        <a:p>
          <a:pPr>
            <a:defRPr cap="all"/>
          </a:pPr>
          <a:r>
            <a:rPr lang="en-US">
              <a:latin typeface="Times New Roman" panose="02020603050405020304" pitchFamily="18" charset="0"/>
              <a:cs typeface="Times New Roman" panose="02020603050405020304" pitchFamily="18" charset="0"/>
            </a:rPr>
            <a:t>Cross Platform</a:t>
          </a:r>
        </a:p>
      </dgm:t>
    </dgm:pt>
    <dgm:pt modelId="{0A4E58AC-2496-4057-8A19-A2C04129885B}" type="parTrans" cxnId="{25EAF0B2-CE39-4656-B872-9C5C35D3342F}">
      <dgm:prSet/>
      <dgm:spPr/>
      <dgm:t>
        <a:bodyPr/>
        <a:lstStyle/>
        <a:p>
          <a:endParaRPr lang="en-US"/>
        </a:p>
      </dgm:t>
    </dgm:pt>
    <dgm:pt modelId="{1899CF6B-6C76-4365-B6E9-8A3589E633D2}" type="sibTrans" cxnId="{25EAF0B2-CE39-4656-B872-9C5C35D3342F}">
      <dgm:prSet/>
      <dgm:spPr/>
      <dgm:t>
        <a:bodyPr/>
        <a:lstStyle/>
        <a:p>
          <a:endParaRPr lang="en-US"/>
        </a:p>
      </dgm:t>
    </dgm:pt>
    <dgm:pt modelId="{6E0CDDA3-929C-4BA9-BA44-9168C32499E8}">
      <dgm:prSet/>
      <dgm:spPr/>
      <dgm:t>
        <a:bodyPr/>
        <a:lstStyle/>
        <a:p>
          <a:pPr>
            <a:defRPr cap="all"/>
          </a:pPr>
          <a:r>
            <a:rPr lang="en-US">
              <a:latin typeface="Times New Roman" panose="02020603050405020304" pitchFamily="18" charset="0"/>
              <a:cs typeface="Times New Roman" panose="02020603050405020304" pitchFamily="18" charset="0"/>
            </a:rPr>
            <a:t>Everything is object </a:t>
          </a:r>
        </a:p>
      </dgm:t>
    </dgm:pt>
    <dgm:pt modelId="{C0DFC8A3-D9B3-472A-A872-1946C4FBD624}" type="parTrans" cxnId="{3DC309A0-09DA-4037-AF11-06CC23628682}">
      <dgm:prSet/>
      <dgm:spPr/>
      <dgm:t>
        <a:bodyPr/>
        <a:lstStyle/>
        <a:p>
          <a:endParaRPr lang="en-US"/>
        </a:p>
      </dgm:t>
    </dgm:pt>
    <dgm:pt modelId="{EDCE52B5-E96D-4905-93D2-A453FFBE40F4}" type="sibTrans" cxnId="{3DC309A0-09DA-4037-AF11-06CC23628682}">
      <dgm:prSet/>
      <dgm:spPr/>
      <dgm:t>
        <a:bodyPr/>
        <a:lstStyle/>
        <a:p>
          <a:endParaRPr lang="en-US"/>
        </a:p>
      </dgm:t>
    </dgm:pt>
    <dgm:pt modelId="{7FCD4724-4B91-4836-9697-B5FD7A211662}">
      <dgm:prSet/>
      <dgm:spPr/>
      <dgm:t>
        <a:bodyPr/>
        <a:lstStyle/>
        <a:p>
          <a:pPr>
            <a:defRPr cap="all"/>
          </a:pPr>
          <a:r>
            <a:rPr lang="en-US">
              <a:latin typeface="Times New Roman" panose="02020603050405020304" pitchFamily="18" charset="0"/>
              <a:cs typeface="Times New Roman" panose="02020603050405020304" pitchFamily="18" charset="0"/>
            </a:rPr>
            <a:t>CPython, JPython, IronPython, PyPy</a:t>
          </a:r>
        </a:p>
      </dgm:t>
    </dgm:pt>
    <dgm:pt modelId="{FD2E0478-7805-43A3-98A6-2BB5B18308E5}" type="parTrans" cxnId="{567D8D42-F260-48B5-9065-5233FD5811DF}">
      <dgm:prSet/>
      <dgm:spPr/>
      <dgm:t>
        <a:bodyPr/>
        <a:lstStyle/>
        <a:p>
          <a:endParaRPr lang="en-US"/>
        </a:p>
      </dgm:t>
    </dgm:pt>
    <dgm:pt modelId="{A55F83DC-4D86-4D15-ABE9-E8E63333B445}" type="sibTrans" cxnId="{567D8D42-F260-48B5-9065-5233FD5811DF}">
      <dgm:prSet/>
      <dgm:spPr/>
      <dgm:t>
        <a:bodyPr/>
        <a:lstStyle/>
        <a:p>
          <a:endParaRPr lang="en-US"/>
        </a:p>
      </dgm:t>
    </dgm:pt>
    <dgm:pt modelId="{2161230F-5E28-4744-9AC7-58556657CDD6}" type="pres">
      <dgm:prSet presAssocID="{E6876C1E-175F-457C-B1B8-844DB8B58C7E}" presName="root" presStyleCnt="0">
        <dgm:presLayoutVars>
          <dgm:dir/>
          <dgm:resizeHandles val="exact"/>
        </dgm:presLayoutVars>
      </dgm:prSet>
      <dgm:spPr/>
    </dgm:pt>
    <dgm:pt modelId="{B68CBD0F-828C-4DF2-BE92-18E06B5EC166}" type="pres">
      <dgm:prSet presAssocID="{BE32566A-C6A8-4D10-A5D6-7A476760D14D}" presName="compNode" presStyleCnt="0"/>
      <dgm:spPr/>
    </dgm:pt>
    <dgm:pt modelId="{DAD51122-C6C8-4015-B9DE-DAA3F22200EB}" type="pres">
      <dgm:prSet presAssocID="{BE32566A-C6A8-4D10-A5D6-7A476760D14D}" presName="iconBgRect" presStyleLbl="bgShp" presStyleIdx="0" presStyleCnt="6"/>
      <dgm:spPr/>
    </dgm:pt>
    <dgm:pt modelId="{D90D874E-5ED1-463F-A33B-CC7FDBA810D0}" type="pres">
      <dgm:prSet presAssocID="{BE32566A-C6A8-4D10-A5D6-7A476760D1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9ECAEA5-59BB-4580-AF81-EA4B4F3652EC}" type="pres">
      <dgm:prSet presAssocID="{BE32566A-C6A8-4D10-A5D6-7A476760D14D}" presName="spaceRect" presStyleCnt="0"/>
      <dgm:spPr/>
    </dgm:pt>
    <dgm:pt modelId="{99CD55FD-9DC0-47FD-83CD-9DC1928E727C}" type="pres">
      <dgm:prSet presAssocID="{BE32566A-C6A8-4D10-A5D6-7A476760D14D}" presName="textRect" presStyleLbl="revTx" presStyleIdx="0" presStyleCnt="6">
        <dgm:presLayoutVars>
          <dgm:chMax val="1"/>
          <dgm:chPref val="1"/>
        </dgm:presLayoutVars>
      </dgm:prSet>
      <dgm:spPr/>
    </dgm:pt>
    <dgm:pt modelId="{58603792-E9E1-4617-82E8-660B2FE99D0E}" type="pres">
      <dgm:prSet presAssocID="{3915BEF9-5AA8-4CDC-9B96-A3AF78D49675}" presName="sibTrans" presStyleCnt="0"/>
      <dgm:spPr/>
    </dgm:pt>
    <dgm:pt modelId="{6616839B-3694-404C-AAF6-04C5D59EC76C}" type="pres">
      <dgm:prSet presAssocID="{749BF4E3-AA5E-49EE-8A8E-D5F53F510440}" presName="compNode" presStyleCnt="0"/>
      <dgm:spPr/>
    </dgm:pt>
    <dgm:pt modelId="{10D7478B-1981-45D2-89F4-FB7DEC96D7C0}" type="pres">
      <dgm:prSet presAssocID="{749BF4E3-AA5E-49EE-8A8E-D5F53F510440}" presName="iconBgRect" presStyleLbl="bgShp" presStyleIdx="1" presStyleCnt="6"/>
      <dgm:spPr/>
    </dgm:pt>
    <dgm:pt modelId="{35BD3C7C-59CF-4710-A14A-73BBC9FB02CB}" type="pres">
      <dgm:prSet presAssocID="{749BF4E3-AA5E-49EE-8A8E-D5F53F5104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ll Battery"/>
        </a:ext>
      </dgm:extLst>
    </dgm:pt>
    <dgm:pt modelId="{79F6FE6F-76C4-40D3-BD14-3D68E62340A4}" type="pres">
      <dgm:prSet presAssocID="{749BF4E3-AA5E-49EE-8A8E-D5F53F510440}" presName="spaceRect" presStyleCnt="0"/>
      <dgm:spPr/>
    </dgm:pt>
    <dgm:pt modelId="{B1D9EC22-7FD0-4230-8A98-A713D42F94A7}" type="pres">
      <dgm:prSet presAssocID="{749BF4E3-AA5E-49EE-8A8E-D5F53F510440}" presName="textRect" presStyleLbl="revTx" presStyleIdx="1" presStyleCnt="6">
        <dgm:presLayoutVars>
          <dgm:chMax val="1"/>
          <dgm:chPref val="1"/>
        </dgm:presLayoutVars>
      </dgm:prSet>
      <dgm:spPr/>
    </dgm:pt>
    <dgm:pt modelId="{69DC0595-7A70-4039-9A29-2FA58DE76366}" type="pres">
      <dgm:prSet presAssocID="{DC741297-D11E-4C5D-8B3E-45C3E6D73BF4}" presName="sibTrans" presStyleCnt="0"/>
      <dgm:spPr/>
    </dgm:pt>
    <dgm:pt modelId="{3066D396-EF22-4480-B4A9-0558501F6BE9}" type="pres">
      <dgm:prSet presAssocID="{AD138EC5-F5EA-4121-BF5E-459C2829F304}" presName="compNode" presStyleCnt="0"/>
      <dgm:spPr/>
    </dgm:pt>
    <dgm:pt modelId="{95EA67E7-9D72-46AB-9C80-4DB8CB8A8E53}" type="pres">
      <dgm:prSet presAssocID="{AD138EC5-F5EA-4121-BF5E-459C2829F304}" presName="iconBgRect" presStyleLbl="bgShp" presStyleIdx="2" presStyleCnt="6"/>
      <dgm:spPr/>
    </dgm:pt>
    <dgm:pt modelId="{CE364B27-F093-4CDE-AEB4-FB750334C8AF}" type="pres">
      <dgm:prSet presAssocID="{AD138EC5-F5EA-4121-BF5E-459C2829F30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84F388FF-3D06-47A6-B887-63DD4C022D59}" type="pres">
      <dgm:prSet presAssocID="{AD138EC5-F5EA-4121-BF5E-459C2829F304}" presName="spaceRect" presStyleCnt="0"/>
      <dgm:spPr/>
    </dgm:pt>
    <dgm:pt modelId="{D170C0EF-7788-4151-B73F-1D6E42F1072A}" type="pres">
      <dgm:prSet presAssocID="{AD138EC5-F5EA-4121-BF5E-459C2829F304}" presName="textRect" presStyleLbl="revTx" presStyleIdx="2" presStyleCnt="6">
        <dgm:presLayoutVars>
          <dgm:chMax val="1"/>
          <dgm:chPref val="1"/>
        </dgm:presLayoutVars>
      </dgm:prSet>
      <dgm:spPr/>
    </dgm:pt>
    <dgm:pt modelId="{DDAFD6D0-236B-4571-A19B-645DFA402996}" type="pres">
      <dgm:prSet presAssocID="{EFE4B47D-886F-43D8-9DEC-D4C7AA642EC8}" presName="sibTrans" presStyleCnt="0"/>
      <dgm:spPr/>
    </dgm:pt>
    <dgm:pt modelId="{840BBAB2-F953-4793-8BF0-2CC886A4CC45}" type="pres">
      <dgm:prSet presAssocID="{4412263A-6B65-4D6F-86DD-44AD23BC92F0}" presName="compNode" presStyleCnt="0"/>
      <dgm:spPr/>
    </dgm:pt>
    <dgm:pt modelId="{62432A3E-1E0D-4003-AF08-A9FEA5D314AF}" type="pres">
      <dgm:prSet presAssocID="{4412263A-6B65-4D6F-86DD-44AD23BC92F0}" presName="iconBgRect" presStyleLbl="bgShp" presStyleIdx="3" presStyleCnt="6"/>
      <dgm:spPr/>
    </dgm:pt>
    <dgm:pt modelId="{734ACF2F-263A-45AA-99B1-699472FDC02B}" type="pres">
      <dgm:prSet presAssocID="{4412263A-6B65-4D6F-86DD-44AD23BC92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AAD77CDC-E92A-4642-BE4A-082FBB888F33}" type="pres">
      <dgm:prSet presAssocID="{4412263A-6B65-4D6F-86DD-44AD23BC92F0}" presName="spaceRect" presStyleCnt="0"/>
      <dgm:spPr/>
    </dgm:pt>
    <dgm:pt modelId="{FF739462-F00D-4979-9C6D-BE82BF9E8C57}" type="pres">
      <dgm:prSet presAssocID="{4412263A-6B65-4D6F-86DD-44AD23BC92F0}" presName="textRect" presStyleLbl="revTx" presStyleIdx="3" presStyleCnt="6">
        <dgm:presLayoutVars>
          <dgm:chMax val="1"/>
          <dgm:chPref val="1"/>
        </dgm:presLayoutVars>
      </dgm:prSet>
      <dgm:spPr/>
    </dgm:pt>
    <dgm:pt modelId="{3D8919D3-B0DC-427A-971D-CABA29924C1F}" type="pres">
      <dgm:prSet presAssocID="{1899CF6B-6C76-4365-B6E9-8A3589E633D2}" presName="sibTrans" presStyleCnt="0"/>
      <dgm:spPr/>
    </dgm:pt>
    <dgm:pt modelId="{F5BB157F-BED8-4E8D-B575-351AC3665635}" type="pres">
      <dgm:prSet presAssocID="{6E0CDDA3-929C-4BA9-BA44-9168C32499E8}" presName="compNode" presStyleCnt="0"/>
      <dgm:spPr/>
    </dgm:pt>
    <dgm:pt modelId="{24785166-6021-494B-8F6E-AB0F803E8901}" type="pres">
      <dgm:prSet presAssocID="{6E0CDDA3-929C-4BA9-BA44-9168C32499E8}" presName="iconBgRect" presStyleLbl="bgShp" presStyleIdx="4" presStyleCnt="6"/>
      <dgm:spPr/>
    </dgm:pt>
    <dgm:pt modelId="{2C0F7496-A53F-4085-ADFE-CA5C8D7306A3}" type="pres">
      <dgm:prSet presAssocID="{6E0CDDA3-929C-4BA9-BA44-9168C32499E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96616A2F-3842-482E-861B-316BBC3F5609}" type="pres">
      <dgm:prSet presAssocID="{6E0CDDA3-929C-4BA9-BA44-9168C32499E8}" presName="spaceRect" presStyleCnt="0"/>
      <dgm:spPr/>
    </dgm:pt>
    <dgm:pt modelId="{C3688B3E-E2FE-46E3-83E1-13DDF469F7F2}" type="pres">
      <dgm:prSet presAssocID="{6E0CDDA3-929C-4BA9-BA44-9168C32499E8}" presName="textRect" presStyleLbl="revTx" presStyleIdx="4" presStyleCnt="6">
        <dgm:presLayoutVars>
          <dgm:chMax val="1"/>
          <dgm:chPref val="1"/>
        </dgm:presLayoutVars>
      </dgm:prSet>
      <dgm:spPr/>
    </dgm:pt>
    <dgm:pt modelId="{C1D6372C-9F06-40FF-B3BC-F7A17BCB03B0}" type="pres">
      <dgm:prSet presAssocID="{EDCE52B5-E96D-4905-93D2-A453FFBE40F4}" presName="sibTrans" presStyleCnt="0"/>
      <dgm:spPr/>
    </dgm:pt>
    <dgm:pt modelId="{5D4FF8C9-31D8-40DA-A4C8-9AAD8F923BD8}" type="pres">
      <dgm:prSet presAssocID="{7FCD4724-4B91-4836-9697-B5FD7A211662}" presName="compNode" presStyleCnt="0"/>
      <dgm:spPr/>
    </dgm:pt>
    <dgm:pt modelId="{F11A8F7B-D759-4034-BB0C-7E85488709B8}" type="pres">
      <dgm:prSet presAssocID="{7FCD4724-4B91-4836-9697-B5FD7A211662}" presName="iconBgRect" presStyleLbl="bgShp" presStyleIdx="5" presStyleCnt="6"/>
      <dgm:spPr/>
    </dgm:pt>
    <dgm:pt modelId="{1DD4D0D2-B037-41FC-94D1-51B75D0E6A7E}" type="pres">
      <dgm:prSet presAssocID="{7FCD4724-4B91-4836-9697-B5FD7A2116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btitles"/>
        </a:ext>
      </dgm:extLst>
    </dgm:pt>
    <dgm:pt modelId="{EA99A180-26F9-4EBE-ABF9-5B61BE68A3F5}" type="pres">
      <dgm:prSet presAssocID="{7FCD4724-4B91-4836-9697-B5FD7A211662}" presName="spaceRect" presStyleCnt="0"/>
      <dgm:spPr/>
    </dgm:pt>
    <dgm:pt modelId="{9163F488-092A-46BF-87F6-478416D26615}" type="pres">
      <dgm:prSet presAssocID="{7FCD4724-4B91-4836-9697-B5FD7A211662}" presName="textRect" presStyleLbl="revTx" presStyleIdx="5" presStyleCnt="6">
        <dgm:presLayoutVars>
          <dgm:chMax val="1"/>
          <dgm:chPref val="1"/>
        </dgm:presLayoutVars>
      </dgm:prSet>
      <dgm:spPr/>
    </dgm:pt>
  </dgm:ptLst>
  <dgm:cxnLst>
    <dgm:cxn modelId="{990A5A0A-4E3D-4EC0-9271-E4F8A40125AD}" srcId="{E6876C1E-175F-457C-B1B8-844DB8B58C7E}" destId="{BE32566A-C6A8-4D10-A5D6-7A476760D14D}" srcOrd="0" destOrd="0" parTransId="{D71EE861-D8DC-4EC6-815B-161325E5D062}" sibTransId="{3915BEF9-5AA8-4CDC-9B96-A3AF78D49675}"/>
    <dgm:cxn modelId="{F32ED42F-B84A-473E-A654-47467A1E6AEE}" type="presOf" srcId="{4412263A-6B65-4D6F-86DD-44AD23BC92F0}" destId="{FF739462-F00D-4979-9C6D-BE82BF9E8C57}" srcOrd="0" destOrd="0" presId="urn:microsoft.com/office/officeart/2018/5/layout/IconCircleLabelList"/>
    <dgm:cxn modelId="{EA080A3D-60C0-48AD-BCF0-8296E80BC383}" type="presOf" srcId="{E6876C1E-175F-457C-B1B8-844DB8B58C7E}" destId="{2161230F-5E28-4744-9AC7-58556657CDD6}" srcOrd="0" destOrd="0" presId="urn:microsoft.com/office/officeart/2018/5/layout/IconCircleLabelList"/>
    <dgm:cxn modelId="{567D8D42-F260-48B5-9065-5233FD5811DF}" srcId="{E6876C1E-175F-457C-B1B8-844DB8B58C7E}" destId="{7FCD4724-4B91-4836-9697-B5FD7A211662}" srcOrd="5" destOrd="0" parTransId="{FD2E0478-7805-43A3-98A6-2BB5B18308E5}" sibTransId="{A55F83DC-4D86-4D15-ABE9-E8E63333B445}"/>
    <dgm:cxn modelId="{A8840867-D55B-4991-9DC4-65C4B4C50D8B}" srcId="{E6876C1E-175F-457C-B1B8-844DB8B58C7E}" destId="{AD138EC5-F5EA-4121-BF5E-459C2829F304}" srcOrd="2" destOrd="0" parTransId="{266512ED-CE66-4A30-B27B-95EBECDBF5AD}" sibTransId="{EFE4B47D-886F-43D8-9DEC-D4C7AA642EC8}"/>
    <dgm:cxn modelId="{482B8857-F6DB-4040-8BAD-7EB75DAF623E}" type="presOf" srcId="{6E0CDDA3-929C-4BA9-BA44-9168C32499E8}" destId="{C3688B3E-E2FE-46E3-83E1-13DDF469F7F2}" srcOrd="0" destOrd="0" presId="urn:microsoft.com/office/officeart/2018/5/layout/IconCircleLabelList"/>
    <dgm:cxn modelId="{E2B2B798-1F2A-4B89-BAEB-11FBABB8BE82}" type="presOf" srcId="{BE32566A-C6A8-4D10-A5D6-7A476760D14D}" destId="{99CD55FD-9DC0-47FD-83CD-9DC1928E727C}" srcOrd="0" destOrd="0" presId="urn:microsoft.com/office/officeart/2018/5/layout/IconCircleLabelList"/>
    <dgm:cxn modelId="{3DC309A0-09DA-4037-AF11-06CC23628682}" srcId="{E6876C1E-175F-457C-B1B8-844DB8B58C7E}" destId="{6E0CDDA3-929C-4BA9-BA44-9168C32499E8}" srcOrd="4" destOrd="0" parTransId="{C0DFC8A3-D9B3-472A-A872-1946C4FBD624}" sibTransId="{EDCE52B5-E96D-4905-93D2-A453FFBE40F4}"/>
    <dgm:cxn modelId="{740A8CA9-1F43-4141-9B19-41586732E117}" type="presOf" srcId="{749BF4E3-AA5E-49EE-8A8E-D5F53F510440}" destId="{B1D9EC22-7FD0-4230-8A98-A713D42F94A7}" srcOrd="0" destOrd="0" presId="urn:microsoft.com/office/officeart/2018/5/layout/IconCircleLabelList"/>
    <dgm:cxn modelId="{25EAF0B2-CE39-4656-B872-9C5C35D3342F}" srcId="{E6876C1E-175F-457C-B1B8-844DB8B58C7E}" destId="{4412263A-6B65-4D6F-86DD-44AD23BC92F0}" srcOrd="3" destOrd="0" parTransId="{0A4E58AC-2496-4057-8A19-A2C04129885B}" sibTransId="{1899CF6B-6C76-4365-B6E9-8A3589E633D2}"/>
    <dgm:cxn modelId="{133D23B3-E24D-41D2-9175-3BFBE2FEE71D}" type="presOf" srcId="{AD138EC5-F5EA-4121-BF5E-459C2829F304}" destId="{D170C0EF-7788-4151-B73F-1D6E42F1072A}" srcOrd="0" destOrd="0" presId="urn:microsoft.com/office/officeart/2018/5/layout/IconCircleLabelList"/>
    <dgm:cxn modelId="{422C2CCD-9DA5-41DE-A67E-CB75A2B6E1C8}" srcId="{E6876C1E-175F-457C-B1B8-844DB8B58C7E}" destId="{749BF4E3-AA5E-49EE-8A8E-D5F53F510440}" srcOrd="1" destOrd="0" parTransId="{59B1B66B-424C-44C1-9555-6D1563EE5066}" sibTransId="{DC741297-D11E-4C5D-8B3E-45C3E6D73BF4}"/>
    <dgm:cxn modelId="{DA9903FE-5D1A-456A-A770-3897367D01CE}" type="presOf" srcId="{7FCD4724-4B91-4836-9697-B5FD7A211662}" destId="{9163F488-092A-46BF-87F6-478416D26615}" srcOrd="0" destOrd="0" presId="urn:microsoft.com/office/officeart/2018/5/layout/IconCircleLabelList"/>
    <dgm:cxn modelId="{9EB6DE10-6DDA-4CD9-954F-1FD2A50DA0AC}" type="presParOf" srcId="{2161230F-5E28-4744-9AC7-58556657CDD6}" destId="{B68CBD0F-828C-4DF2-BE92-18E06B5EC166}" srcOrd="0" destOrd="0" presId="urn:microsoft.com/office/officeart/2018/5/layout/IconCircleLabelList"/>
    <dgm:cxn modelId="{B36DC4BB-F66D-4AFA-B79B-91C0CD0CE4FC}" type="presParOf" srcId="{B68CBD0F-828C-4DF2-BE92-18E06B5EC166}" destId="{DAD51122-C6C8-4015-B9DE-DAA3F22200EB}" srcOrd="0" destOrd="0" presId="urn:microsoft.com/office/officeart/2018/5/layout/IconCircleLabelList"/>
    <dgm:cxn modelId="{49290514-BEA6-4844-BDA2-97ADC217E3AD}" type="presParOf" srcId="{B68CBD0F-828C-4DF2-BE92-18E06B5EC166}" destId="{D90D874E-5ED1-463F-A33B-CC7FDBA810D0}" srcOrd="1" destOrd="0" presId="urn:microsoft.com/office/officeart/2018/5/layout/IconCircleLabelList"/>
    <dgm:cxn modelId="{C96525AA-4BA3-43B3-A371-C0C87627DD0F}" type="presParOf" srcId="{B68CBD0F-828C-4DF2-BE92-18E06B5EC166}" destId="{89ECAEA5-59BB-4580-AF81-EA4B4F3652EC}" srcOrd="2" destOrd="0" presId="urn:microsoft.com/office/officeart/2018/5/layout/IconCircleLabelList"/>
    <dgm:cxn modelId="{BA05977A-AE20-4375-9632-B7ECEE3F99D9}" type="presParOf" srcId="{B68CBD0F-828C-4DF2-BE92-18E06B5EC166}" destId="{99CD55FD-9DC0-47FD-83CD-9DC1928E727C}" srcOrd="3" destOrd="0" presId="urn:microsoft.com/office/officeart/2018/5/layout/IconCircleLabelList"/>
    <dgm:cxn modelId="{436335DF-887A-4CFC-A891-D3AD1CD27E36}" type="presParOf" srcId="{2161230F-5E28-4744-9AC7-58556657CDD6}" destId="{58603792-E9E1-4617-82E8-660B2FE99D0E}" srcOrd="1" destOrd="0" presId="urn:microsoft.com/office/officeart/2018/5/layout/IconCircleLabelList"/>
    <dgm:cxn modelId="{DBB63EE6-A7AF-4A2A-8962-7D141FA85DB1}" type="presParOf" srcId="{2161230F-5E28-4744-9AC7-58556657CDD6}" destId="{6616839B-3694-404C-AAF6-04C5D59EC76C}" srcOrd="2" destOrd="0" presId="urn:microsoft.com/office/officeart/2018/5/layout/IconCircleLabelList"/>
    <dgm:cxn modelId="{5E5704A3-9AFE-4440-87FF-4832736A8F3A}" type="presParOf" srcId="{6616839B-3694-404C-AAF6-04C5D59EC76C}" destId="{10D7478B-1981-45D2-89F4-FB7DEC96D7C0}" srcOrd="0" destOrd="0" presId="urn:microsoft.com/office/officeart/2018/5/layout/IconCircleLabelList"/>
    <dgm:cxn modelId="{6F55C5F2-92B1-48E8-8CA5-92675F35B476}" type="presParOf" srcId="{6616839B-3694-404C-AAF6-04C5D59EC76C}" destId="{35BD3C7C-59CF-4710-A14A-73BBC9FB02CB}" srcOrd="1" destOrd="0" presId="urn:microsoft.com/office/officeart/2018/5/layout/IconCircleLabelList"/>
    <dgm:cxn modelId="{A1A3E7D5-C024-43D6-818E-B9BB2E4DBD19}" type="presParOf" srcId="{6616839B-3694-404C-AAF6-04C5D59EC76C}" destId="{79F6FE6F-76C4-40D3-BD14-3D68E62340A4}" srcOrd="2" destOrd="0" presId="urn:microsoft.com/office/officeart/2018/5/layout/IconCircleLabelList"/>
    <dgm:cxn modelId="{1D6D7835-7B44-43F0-A241-DCEDB6694BBC}" type="presParOf" srcId="{6616839B-3694-404C-AAF6-04C5D59EC76C}" destId="{B1D9EC22-7FD0-4230-8A98-A713D42F94A7}" srcOrd="3" destOrd="0" presId="urn:microsoft.com/office/officeart/2018/5/layout/IconCircleLabelList"/>
    <dgm:cxn modelId="{AF9A4BEB-2AD8-447A-99A8-F90F8A453E5D}" type="presParOf" srcId="{2161230F-5E28-4744-9AC7-58556657CDD6}" destId="{69DC0595-7A70-4039-9A29-2FA58DE76366}" srcOrd="3" destOrd="0" presId="urn:microsoft.com/office/officeart/2018/5/layout/IconCircleLabelList"/>
    <dgm:cxn modelId="{26AA885F-DABD-4F01-B086-50B1487E3BBA}" type="presParOf" srcId="{2161230F-5E28-4744-9AC7-58556657CDD6}" destId="{3066D396-EF22-4480-B4A9-0558501F6BE9}" srcOrd="4" destOrd="0" presId="urn:microsoft.com/office/officeart/2018/5/layout/IconCircleLabelList"/>
    <dgm:cxn modelId="{D8778270-86C6-4782-8370-EE8863ECD402}" type="presParOf" srcId="{3066D396-EF22-4480-B4A9-0558501F6BE9}" destId="{95EA67E7-9D72-46AB-9C80-4DB8CB8A8E53}" srcOrd="0" destOrd="0" presId="urn:microsoft.com/office/officeart/2018/5/layout/IconCircleLabelList"/>
    <dgm:cxn modelId="{ED624801-4E69-4632-B45D-3B364A37A322}" type="presParOf" srcId="{3066D396-EF22-4480-B4A9-0558501F6BE9}" destId="{CE364B27-F093-4CDE-AEB4-FB750334C8AF}" srcOrd="1" destOrd="0" presId="urn:microsoft.com/office/officeart/2018/5/layout/IconCircleLabelList"/>
    <dgm:cxn modelId="{5B5405F2-0273-41E4-B64C-B0B6B871213E}" type="presParOf" srcId="{3066D396-EF22-4480-B4A9-0558501F6BE9}" destId="{84F388FF-3D06-47A6-B887-63DD4C022D59}" srcOrd="2" destOrd="0" presId="urn:microsoft.com/office/officeart/2018/5/layout/IconCircleLabelList"/>
    <dgm:cxn modelId="{1D71B2FA-7665-4064-AF22-57B5E2E27189}" type="presParOf" srcId="{3066D396-EF22-4480-B4A9-0558501F6BE9}" destId="{D170C0EF-7788-4151-B73F-1D6E42F1072A}" srcOrd="3" destOrd="0" presId="urn:microsoft.com/office/officeart/2018/5/layout/IconCircleLabelList"/>
    <dgm:cxn modelId="{EE5F5D81-A9EE-4685-AD8D-8D425A6954F4}" type="presParOf" srcId="{2161230F-5E28-4744-9AC7-58556657CDD6}" destId="{DDAFD6D0-236B-4571-A19B-645DFA402996}" srcOrd="5" destOrd="0" presId="urn:microsoft.com/office/officeart/2018/5/layout/IconCircleLabelList"/>
    <dgm:cxn modelId="{92F1DA16-773A-4D10-BBC4-3DC80A185E1A}" type="presParOf" srcId="{2161230F-5E28-4744-9AC7-58556657CDD6}" destId="{840BBAB2-F953-4793-8BF0-2CC886A4CC45}" srcOrd="6" destOrd="0" presId="urn:microsoft.com/office/officeart/2018/5/layout/IconCircleLabelList"/>
    <dgm:cxn modelId="{D202EDC6-62DB-47FE-BACF-9DA92E115C22}" type="presParOf" srcId="{840BBAB2-F953-4793-8BF0-2CC886A4CC45}" destId="{62432A3E-1E0D-4003-AF08-A9FEA5D314AF}" srcOrd="0" destOrd="0" presId="urn:microsoft.com/office/officeart/2018/5/layout/IconCircleLabelList"/>
    <dgm:cxn modelId="{0C19E1B8-1BD5-4527-993E-1AE7C52F8397}" type="presParOf" srcId="{840BBAB2-F953-4793-8BF0-2CC886A4CC45}" destId="{734ACF2F-263A-45AA-99B1-699472FDC02B}" srcOrd="1" destOrd="0" presId="urn:microsoft.com/office/officeart/2018/5/layout/IconCircleLabelList"/>
    <dgm:cxn modelId="{AC8BA307-7CBC-404A-AA2D-05E7D18F7C93}" type="presParOf" srcId="{840BBAB2-F953-4793-8BF0-2CC886A4CC45}" destId="{AAD77CDC-E92A-4642-BE4A-082FBB888F33}" srcOrd="2" destOrd="0" presId="urn:microsoft.com/office/officeart/2018/5/layout/IconCircleLabelList"/>
    <dgm:cxn modelId="{AEA78E1C-8634-4AC4-8770-8BE13398D16D}" type="presParOf" srcId="{840BBAB2-F953-4793-8BF0-2CC886A4CC45}" destId="{FF739462-F00D-4979-9C6D-BE82BF9E8C57}" srcOrd="3" destOrd="0" presId="urn:microsoft.com/office/officeart/2018/5/layout/IconCircleLabelList"/>
    <dgm:cxn modelId="{A7BC8C0F-59FF-4851-8D11-DFBFCA118A02}" type="presParOf" srcId="{2161230F-5E28-4744-9AC7-58556657CDD6}" destId="{3D8919D3-B0DC-427A-971D-CABA29924C1F}" srcOrd="7" destOrd="0" presId="urn:microsoft.com/office/officeart/2018/5/layout/IconCircleLabelList"/>
    <dgm:cxn modelId="{F47DE41D-9EFB-4467-BAB5-DBF770724F9C}" type="presParOf" srcId="{2161230F-5E28-4744-9AC7-58556657CDD6}" destId="{F5BB157F-BED8-4E8D-B575-351AC3665635}" srcOrd="8" destOrd="0" presId="urn:microsoft.com/office/officeart/2018/5/layout/IconCircleLabelList"/>
    <dgm:cxn modelId="{A39C6F4D-6CCA-4335-B063-B7894D88E373}" type="presParOf" srcId="{F5BB157F-BED8-4E8D-B575-351AC3665635}" destId="{24785166-6021-494B-8F6E-AB0F803E8901}" srcOrd="0" destOrd="0" presId="urn:microsoft.com/office/officeart/2018/5/layout/IconCircleLabelList"/>
    <dgm:cxn modelId="{17FB4446-F985-47B7-B8D7-835A23031AF5}" type="presParOf" srcId="{F5BB157F-BED8-4E8D-B575-351AC3665635}" destId="{2C0F7496-A53F-4085-ADFE-CA5C8D7306A3}" srcOrd="1" destOrd="0" presId="urn:microsoft.com/office/officeart/2018/5/layout/IconCircleLabelList"/>
    <dgm:cxn modelId="{5EEDA465-1F5E-453D-9790-96B0009EF0AC}" type="presParOf" srcId="{F5BB157F-BED8-4E8D-B575-351AC3665635}" destId="{96616A2F-3842-482E-861B-316BBC3F5609}" srcOrd="2" destOrd="0" presId="urn:microsoft.com/office/officeart/2018/5/layout/IconCircleLabelList"/>
    <dgm:cxn modelId="{667849A0-703F-4729-8A6B-F0743BE0591F}" type="presParOf" srcId="{F5BB157F-BED8-4E8D-B575-351AC3665635}" destId="{C3688B3E-E2FE-46E3-83E1-13DDF469F7F2}" srcOrd="3" destOrd="0" presId="urn:microsoft.com/office/officeart/2018/5/layout/IconCircleLabelList"/>
    <dgm:cxn modelId="{50FA1CE6-A5CA-47F0-8DCA-C058E4FA6300}" type="presParOf" srcId="{2161230F-5E28-4744-9AC7-58556657CDD6}" destId="{C1D6372C-9F06-40FF-B3BC-F7A17BCB03B0}" srcOrd="9" destOrd="0" presId="urn:microsoft.com/office/officeart/2018/5/layout/IconCircleLabelList"/>
    <dgm:cxn modelId="{94E7FE67-50B9-4D6A-B8F3-08E47057D708}" type="presParOf" srcId="{2161230F-5E28-4744-9AC7-58556657CDD6}" destId="{5D4FF8C9-31D8-40DA-A4C8-9AAD8F923BD8}" srcOrd="10" destOrd="0" presId="urn:microsoft.com/office/officeart/2018/5/layout/IconCircleLabelList"/>
    <dgm:cxn modelId="{2805B3C2-7B14-49ED-9109-A2B1EF9C25DD}" type="presParOf" srcId="{5D4FF8C9-31D8-40DA-A4C8-9AAD8F923BD8}" destId="{F11A8F7B-D759-4034-BB0C-7E85488709B8}" srcOrd="0" destOrd="0" presId="urn:microsoft.com/office/officeart/2018/5/layout/IconCircleLabelList"/>
    <dgm:cxn modelId="{D1318E04-3469-4CFC-8E42-500F12ED402F}" type="presParOf" srcId="{5D4FF8C9-31D8-40DA-A4C8-9AAD8F923BD8}" destId="{1DD4D0D2-B037-41FC-94D1-51B75D0E6A7E}" srcOrd="1" destOrd="0" presId="urn:microsoft.com/office/officeart/2018/5/layout/IconCircleLabelList"/>
    <dgm:cxn modelId="{1E99D222-97E7-48CA-B32D-74C8F3B0067E}" type="presParOf" srcId="{5D4FF8C9-31D8-40DA-A4C8-9AAD8F923BD8}" destId="{EA99A180-26F9-4EBE-ABF9-5B61BE68A3F5}" srcOrd="2" destOrd="0" presId="urn:microsoft.com/office/officeart/2018/5/layout/IconCircleLabelList"/>
    <dgm:cxn modelId="{61132C4F-5958-472C-96DB-D3621733895A}" type="presParOf" srcId="{5D4FF8C9-31D8-40DA-A4C8-9AAD8F923BD8}" destId="{9163F488-092A-46BF-87F6-478416D2661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FFA49-DE0D-4CB5-A871-53AE59C06F1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147ED9B-8AB1-465E-833B-62839CCEF561}">
      <dgm:prSet/>
      <dgm:spPr/>
      <dgm:t>
        <a:bodyPr/>
        <a:lstStyle/>
        <a:p>
          <a:r>
            <a:rPr lang="en-US">
              <a:latin typeface="Times New Roman" panose="02020603050405020304" pitchFamily="18" charset="0"/>
              <a:cs typeface="Times New Roman" panose="02020603050405020304" pitchFamily="18" charset="0"/>
            </a:rPr>
            <a:t>Software Development</a:t>
          </a:r>
        </a:p>
      </dgm:t>
    </dgm:pt>
    <dgm:pt modelId="{06FCB74D-84B8-4C15-9DF0-7520BEA11DBC}" type="parTrans" cxnId="{227D027E-C9AA-4254-8154-111A40A5051E}">
      <dgm:prSet/>
      <dgm:spPr/>
      <dgm:t>
        <a:bodyPr/>
        <a:lstStyle/>
        <a:p>
          <a:endParaRPr lang="en-US"/>
        </a:p>
      </dgm:t>
    </dgm:pt>
    <dgm:pt modelId="{0513E95D-4986-40E5-BCF0-4A0A44AA0355}" type="sibTrans" cxnId="{227D027E-C9AA-4254-8154-111A40A5051E}">
      <dgm:prSet/>
      <dgm:spPr/>
      <dgm:t>
        <a:bodyPr/>
        <a:lstStyle/>
        <a:p>
          <a:endParaRPr lang="en-US"/>
        </a:p>
      </dgm:t>
    </dgm:pt>
    <dgm:pt modelId="{4681C1EE-103C-4534-A54B-76E5B44D1C11}">
      <dgm:prSet/>
      <dgm:spPr/>
      <dgm:t>
        <a:bodyPr/>
        <a:lstStyle/>
        <a:p>
          <a:r>
            <a:rPr lang="en-US">
              <a:latin typeface="Times New Roman" panose="02020603050405020304" pitchFamily="18" charset="0"/>
              <a:cs typeface="Times New Roman" panose="02020603050405020304" pitchFamily="18" charset="0"/>
            </a:rPr>
            <a:t>Website Development</a:t>
          </a:r>
        </a:p>
      </dgm:t>
    </dgm:pt>
    <dgm:pt modelId="{1A22B17D-1A5E-4BB4-90A4-F703564A0DF7}" type="parTrans" cxnId="{941E63FE-E564-4E41-8026-A1A9BEE8124D}">
      <dgm:prSet/>
      <dgm:spPr/>
      <dgm:t>
        <a:bodyPr/>
        <a:lstStyle/>
        <a:p>
          <a:endParaRPr lang="en-US"/>
        </a:p>
      </dgm:t>
    </dgm:pt>
    <dgm:pt modelId="{3C7481C0-17DE-4455-846C-2B4185D0AE93}" type="sibTrans" cxnId="{941E63FE-E564-4E41-8026-A1A9BEE8124D}">
      <dgm:prSet/>
      <dgm:spPr/>
      <dgm:t>
        <a:bodyPr/>
        <a:lstStyle/>
        <a:p>
          <a:endParaRPr lang="en-US"/>
        </a:p>
      </dgm:t>
    </dgm:pt>
    <dgm:pt modelId="{50B12DE1-B35C-41FA-8F29-B390824E75BC}">
      <dgm:prSet/>
      <dgm:spPr/>
      <dgm:t>
        <a:bodyPr/>
        <a:lstStyle/>
        <a:p>
          <a:r>
            <a:rPr lang="en-US">
              <a:latin typeface="Times New Roman" panose="02020603050405020304" pitchFamily="18" charset="0"/>
              <a:cs typeface="Times New Roman" panose="02020603050405020304" pitchFamily="18" charset="0"/>
            </a:rPr>
            <a:t>Game Development</a:t>
          </a:r>
        </a:p>
      </dgm:t>
    </dgm:pt>
    <dgm:pt modelId="{F9B6EF27-3B57-4655-9D6F-B761A409566D}" type="parTrans" cxnId="{2BF37094-F859-4D9D-9625-078969EA7119}">
      <dgm:prSet/>
      <dgm:spPr/>
      <dgm:t>
        <a:bodyPr/>
        <a:lstStyle/>
        <a:p>
          <a:endParaRPr lang="en-US"/>
        </a:p>
      </dgm:t>
    </dgm:pt>
    <dgm:pt modelId="{969F1DF7-DBDF-4B61-9C37-BB1EC315036F}" type="sibTrans" cxnId="{2BF37094-F859-4D9D-9625-078969EA7119}">
      <dgm:prSet/>
      <dgm:spPr/>
      <dgm:t>
        <a:bodyPr/>
        <a:lstStyle/>
        <a:p>
          <a:endParaRPr lang="en-US"/>
        </a:p>
      </dgm:t>
    </dgm:pt>
    <dgm:pt modelId="{08A6A659-7D94-4EE5-95B3-1B83EF77ED48}">
      <dgm:prSet/>
      <dgm:spPr/>
      <dgm:t>
        <a:bodyPr/>
        <a:lstStyle/>
        <a:p>
          <a:r>
            <a:rPr lang="en-US">
              <a:latin typeface="Times New Roman" panose="02020603050405020304" pitchFamily="18" charset="0"/>
              <a:cs typeface="Times New Roman" panose="02020603050405020304" pitchFamily="18" charset="0"/>
            </a:rPr>
            <a:t>Hacking &amp; Cyber Security</a:t>
          </a:r>
        </a:p>
      </dgm:t>
    </dgm:pt>
    <dgm:pt modelId="{29E69FB3-0EFA-4CE9-9549-AF00E4F2CBE2}" type="parTrans" cxnId="{E14B9EEC-B0B3-4507-B13D-07D148C249BE}">
      <dgm:prSet/>
      <dgm:spPr/>
      <dgm:t>
        <a:bodyPr/>
        <a:lstStyle/>
        <a:p>
          <a:endParaRPr lang="en-US"/>
        </a:p>
      </dgm:t>
    </dgm:pt>
    <dgm:pt modelId="{997651F8-10C7-4D84-9BE2-A21B0EF9E632}" type="sibTrans" cxnId="{E14B9EEC-B0B3-4507-B13D-07D148C249BE}">
      <dgm:prSet/>
      <dgm:spPr/>
      <dgm:t>
        <a:bodyPr/>
        <a:lstStyle/>
        <a:p>
          <a:endParaRPr lang="en-US"/>
        </a:p>
      </dgm:t>
    </dgm:pt>
    <dgm:pt modelId="{35E44D0E-2B90-46AB-9A81-7D5CF1DB5BDE}">
      <dgm:prSet/>
      <dgm:spPr/>
      <dgm:t>
        <a:bodyPr/>
        <a:lstStyle/>
        <a:p>
          <a:r>
            <a:rPr lang="en-US" dirty="0">
              <a:latin typeface="Times New Roman" panose="02020603050405020304" pitchFamily="18" charset="0"/>
              <a:cs typeface="Times New Roman" panose="02020603050405020304" pitchFamily="18" charset="0"/>
            </a:rPr>
            <a:t>Database</a:t>
          </a:r>
        </a:p>
      </dgm:t>
    </dgm:pt>
    <dgm:pt modelId="{57D2E551-B03E-464B-AC99-658596132EA8}" type="parTrans" cxnId="{91D0E557-832A-45D5-AC30-F0137BE3623F}">
      <dgm:prSet/>
      <dgm:spPr/>
      <dgm:t>
        <a:bodyPr/>
        <a:lstStyle/>
        <a:p>
          <a:endParaRPr lang="en-US"/>
        </a:p>
      </dgm:t>
    </dgm:pt>
    <dgm:pt modelId="{66D7E1BB-51C3-4F09-AD44-D100862C68B7}" type="sibTrans" cxnId="{91D0E557-832A-45D5-AC30-F0137BE3623F}">
      <dgm:prSet/>
      <dgm:spPr/>
      <dgm:t>
        <a:bodyPr/>
        <a:lstStyle/>
        <a:p>
          <a:endParaRPr lang="en-US"/>
        </a:p>
      </dgm:t>
    </dgm:pt>
    <dgm:pt modelId="{C364D942-C875-4F7B-95FF-EE55BE0A9724}">
      <dgm:prSet/>
      <dgm:spPr/>
      <dgm:t>
        <a:bodyPr/>
        <a:lstStyle/>
        <a:p>
          <a:r>
            <a:rPr lang="en-US">
              <a:latin typeface="Times New Roman" panose="02020603050405020304" pitchFamily="18" charset="0"/>
              <a:cs typeface="Times New Roman" panose="02020603050405020304" pitchFamily="18" charset="0"/>
            </a:rPr>
            <a:t>Image Processing</a:t>
          </a:r>
        </a:p>
      </dgm:t>
    </dgm:pt>
    <dgm:pt modelId="{714DBE5F-143B-446F-AC73-69FE9B2D60AF}" type="parTrans" cxnId="{4EF92124-2E59-4820-BB59-DCE94C1C5E2D}">
      <dgm:prSet/>
      <dgm:spPr/>
      <dgm:t>
        <a:bodyPr/>
        <a:lstStyle/>
        <a:p>
          <a:endParaRPr lang="en-US"/>
        </a:p>
      </dgm:t>
    </dgm:pt>
    <dgm:pt modelId="{41E3B328-34C1-41CF-A7EF-8C6BFF1321DF}" type="sibTrans" cxnId="{4EF92124-2E59-4820-BB59-DCE94C1C5E2D}">
      <dgm:prSet/>
      <dgm:spPr/>
      <dgm:t>
        <a:bodyPr/>
        <a:lstStyle/>
        <a:p>
          <a:endParaRPr lang="en-US"/>
        </a:p>
      </dgm:t>
    </dgm:pt>
    <dgm:pt modelId="{B7B136A9-B261-4BC5-B9CF-88B59B0DCA54}">
      <dgm:prSet/>
      <dgm:spPr/>
      <dgm:t>
        <a:bodyPr/>
        <a:lstStyle/>
        <a:p>
          <a:r>
            <a:rPr lang="en-US">
              <a:latin typeface="Times New Roman" panose="02020603050405020304" pitchFamily="18" charset="0"/>
              <a:cs typeface="Times New Roman" panose="02020603050405020304" pitchFamily="18" charset="0"/>
            </a:rPr>
            <a:t>Data Analysis</a:t>
          </a:r>
        </a:p>
      </dgm:t>
    </dgm:pt>
    <dgm:pt modelId="{365C1EC5-758D-448E-BE7B-A13779E83794}" type="parTrans" cxnId="{AC4BDEA3-561D-46BB-9C94-3AB0FF1F716A}">
      <dgm:prSet/>
      <dgm:spPr/>
      <dgm:t>
        <a:bodyPr/>
        <a:lstStyle/>
        <a:p>
          <a:endParaRPr lang="en-US"/>
        </a:p>
      </dgm:t>
    </dgm:pt>
    <dgm:pt modelId="{960C9461-A3C6-410A-B016-24C570FB8DFA}" type="sibTrans" cxnId="{AC4BDEA3-561D-46BB-9C94-3AB0FF1F716A}">
      <dgm:prSet/>
      <dgm:spPr/>
      <dgm:t>
        <a:bodyPr/>
        <a:lstStyle/>
        <a:p>
          <a:endParaRPr lang="en-US"/>
        </a:p>
      </dgm:t>
    </dgm:pt>
    <dgm:pt modelId="{A7F4E643-18D7-4C06-815C-9EC4FBCD2D15}">
      <dgm:prSet/>
      <dgm:spPr/>
      <dgm:t>
        <a:bodyPr/>
        <a:lstStyle/>
        <a:p>
          <a:r>
            <a:rPr lang="en-US">
              <a:latin typeface="Times New Roman" panose="02020603050405020304" pitchFamily="18" charset="0"/>
              <a:cs typeface="Times New Roman" panose="02020603050405020304" pitchFamily="18" charset="0"/>
            </a:rPr>
            <a:t>Machine Learning</a:t>
          </a:r>
        </a:p>
      </dgm:t>
    </dgm:pt>
    <dgm:pt modelId="{3A858F3B-0165-41BC-BC0C-BC32CDBAA26B}" type="parTrans" cxnId="{C9605AD2-078D-4BE5-B854-9C9210425928}">
      <dgm:prSet/>
      <dgm:spPr/>
      <dgm:t>
        <a:bodyPr/>
        <a:lstStyle/>
        <a:p>
          <a:endParaRPr lang="en-US"/>
        </a:p>
      </dgm:t>
    </dgm:pt>
    <dgm:pt modelId="{B6A8E4B5-E349-4EDB-842F-836550FA45B0}" type="sibTrans" cxnId="{C9605AD2-078D-4BE5-B854-9C9210425928}">
      <dgm:prSet/>
      <dgm:spPr/>
      <dgm:t>
        <a:bodyPr/>
        <a:lstStyle/>
        <a:p>
          <a:endParaRPr lang="en-US"/>
        </a:p>
      </dgm:t>
    </dgm:pt>
    <dgm:pt modelId="{38CEFAD6-D88F-4FD6-BF4A-FDBB31187121}">
      <dgm:prSet/>
      <dgm:spPr/>
      <dgm:t>
        <a:bodyPr/>
        <a:lstStyle/>
        <a:p>
          <a:r>
            <a:rPr lang="en-US">
              <a:latin typeface="Times New Roman" panose="02020603050405020304" pitchFamily="18" charset="0"/>
              <a:cs typeface="Times New Roman" panose="02020603050405020304" pitchFamily="18" charset="0"/>
            </a:rPr>
            <a:t>Deep Learning</a:t>
          </a:r>
        </a:p>
      </dgm:t>
    </dgm:pt>
    <dgm:pt modelId="{A7FDD933-FEF6-4FBB-BCF9-32F74FFA28AC}" type="parTrans" cxnId="{FC76D0B6-55F2-4AC1-8A0E-642CC682B3AD}">
      <dgm:prSet/>
      <dgm:spPr/>
      <dgm:t>
        <a:bodyPr/>
        <a:lstStyle/>
        <a:p>
          <a:endParaRPr lang="en-US"/>
        </a:p>
      </dgm:t>
    </dgm:pt>
    <dgm:pt modelId="{098C7693-14D2-4132-9B51-42ADFDD8D74E}" type="sibTrans" cxnId="{FC76D0B6-55F2-4AC1-8A0E-642CC682B3AD}">
      <dgm:prSet/>
      <dgm:spPr/>
      <dgm:t>
        <a:bodyPr/>
        <a:lstStyle/>
        <a:p>
          <a:endParaRPr lang="en-US"/>
        </a:p>
      </dgm:t>
    </dgm:pt>
    <dgm:pt modelId="{7A5AB01D-D3E4-4C01-9900-C51155D5D38F}">
      <dgm:prSet/>
      <dgm:spPr/>
      <dgm:t>
        <a:bodyPr/>
        <a:lstStyle/>
        <a:p>
          <a:r>
            <a:rPr lang="en-US" dirty="0">
              <a:latin typeface="Times New Roman" panose="02020603050405020304" pitchFamily="18" charset="0"/>
              <a:cs typeface="Times New Roman" panose="02020603050405020304" pitchFamily="18" charset="0"/>
            </a:rPr>
            <a:t>Artificial Intelligence</a:t>
          </a:r>
        </a:p>
      </dgm:t>
    </dgm:pt>
    <dgm:pt modelId="{8E1973F8-42F4-4D25-9C56-51C8B53EABA2}" type="parTrans" cxnId="{75FD2EE5-7430-42DF-8507-E3B65D9850E8}">
      <dgm:prSet/>
      <dgm:spPr/>
      <dgm:t>
        <a:bodyPr/>
        <a:lstStyle/>
        <a:p>
          <a:endParaRPr lang="en-US"/>
        </a:p>
      </dgm:t>
    </dgm:pt>
    <dgm:pt modelId="{A4B5A040-8AC1-4978-AE02-037A312E2B24}" type="sibTrans" cxnId="{75FD2EE5-7430-42DF-8507-E3B65D9850E8}">
      <dgm:prSet/>
      <dgm:spPr/>
      <dgm:t>
        <a:bodyPr/>
        <a:lstStyle/>
        <a:p>
          <a:endParaRPr lang="en-US"/>
        </a:p>
      </dgm:t>
    </dgm:pt>
    <dgm:pt modelId="{CBC00587-7A5C-44BF-9469-E8A40E1B29F8}">
      <dgm:prSet/>
      <dgm:spPr/>
      <dgm:t>
        <a:bodyPr/>
        <a:lstStyle/>
        <a:p>
          <a:r>
            <a:rPr lang="en-US">
              <a:latin typeface="Times New Roman" panose="02020603050405020304" pitchFamily="18" charset="0"/>
              <a:cs typeface="Times New Roman" panose="02020603050405020304" pitchFamily="18" charset="0"/>
            </a:rPr>
            <a:t>Scientific Computing</a:t>
          </a:r>
        </a:p>
      </dgm:t>
    </dgm:pt>
    <dgm:pt modelId="{17EFEFA7-13EC-4887-802B-623EFFB0F0DE}" type="parTrans" cxnId="{05353526-735E-4E03-BB70-676AEBCC4C73}">
      <dgm:prSet/>
      <dgm:spPr/>
      <dgm:t>
        <a:bodyPr/>
        <a:lstStyle/>
        <a:p>
          <a:endParaRPr lang="en-US"/>
        </a:p>
      </dgm:t>
    </dgm:pt>
    <dgm:pt modelId="{5FF35CBA-3858-41D0-9E56-41E716DDC7B0}" type="sibTrans" cxnId="{05353526-735E-4E03-BB70-676AEBCC4C73}">
      <dgm:prSet/>
      <dgm:spPr/>
      <dgm:t>
        <a:bodyPr/>
        <a:lstStyle/>
        <a:p>
          <a:endParaRPr lang="en-US"/>
        </a:p>
      </dgm:t>
    </dgm:pt>
    <dgm:pt modelId="{FE1F87BF-D937-46FD-B197-95FAFCCADB8A}">
      <dgm:prSet/>
      <dgm:spPr/>
      <dgm:t>
        <a:bodyPr/>
        <a:lstStyle/>
        <a:p>
          <a:r>
            <a:rPr lang="en-US">
              <a:latin typeface="Times New Roman" panose="02020603050405020304" pitchFamily="18" charset="0"/>
              <a:cs typeface="Times New Roman" panose="02020603050405020304" pitchFamily="18" charset="0"/>
            </a:rPr>
            <a:t>Web Scrapping </a:t>
          </a:r>
        </a:p>
      </dgm:t>
    </dgm:pt>
    <dgm:pt modelId="{C5986757-D272-4624-8C55-3B6D345FDAF2}" type="parTrans" cxnId="{D9DEA832-AC5D-414C-84E9-083CF48953B2}">
      <dgm:prSet/>
      <dgm:spPr/>
      <dgm:t>
        <a:bodyPr/>
        <a:lstStyle/>
        <a:p>
          <a:endParaRPr lang="en-US"/>
        </a:p>
      </dgm:t>
    </dgm:pt>
    <dgm:pt modelId="{62A38574-9DD9-4B0C-B845-189E4DA3A94F}" type="sibTrans" cxnId="{D9DEA832-AC5D-414C-84E9-083CF48953B2}">
      <dgm:prSet/>
      <dgm:spPr/>
      <dgm:t>
        <a:bodyPr/>
        <a:lstStyle/>
        <a:p>
          <a:endParaRPr lang="en-US"/>
        </a:p>
      </dgm:t>
    </dgm:pt>
    <dgm:pt modelId="{BA13116D-8DE8-4E36-96D2-B6B1F4ED7EAF}">
      <dgm:prSet/>
      <dgm:spPr/>
      <dgm:t>
        <a:bodyPr/>
        <a:lstStyle/>
        <a:p>
          <a:r>
            <a:rPr lang="en-US">
              <a:latin typeface="Times New Roman" panose="02020603050405020304" pitchFamily="18" charset="0"/>
              <a:cs typeface="Times New Roman" panose="02020603050405020304" pitchFamily="18" charset="0"/>
            </a:rPr>
            <a:t>IOT</a:t>
          </a:r>
        </a:p>
      </dgm:t>
    </dgm:pt>
    <dgm:pt modelId="{1C14F861-4A2D-4314-836F-CAD6DCFC904B}" type="parTrans" cxnId="{17E3D6BD-0D12-4CCE-AAB3-BE9B240B73ED}">
      <dgm:prSet/>
      <dgm:spPr/>
      <dgm:t>
        <a:bodyPr/>
        <a:lstStyle/>
        <a:p>
          <a:endParaRPr lang="en-US"/>
        </a:p>
      </dgm:t>
    </dgm:pt>
    <dgm:pt modelId="{05FFCA15-D30B-4A41-8048-6675415B21C4}" type="sibTrans" cxnId="{17E3D6BD-0D12-4CCE-AAB3-BE9B240B73ED}">
      <dgm:prSet/>
      <dgm:spPr/>
      <dgm:t>
        <a:bodyPr/>
        <a:lstStyle/>
        <a:p>
          <a:endParaRPr lang="en-US"/>
        </a:p>
      </dgm:t>
    </dgm:pt>
    <dgm:pt modelId="{6900D7B6-7CE2-4935-8288-067061570190}" type="pres">
      <dgm:prSet presAssocID="{844FFA49-DE0D-4CB5-A871-53AE59C06F15}" presName="linear" presStyleCnt="0">
        <dgm:presLayoutVars>
          <dgm:animLvl val="lvl"/>
          <dgm:resizeHandles val="exact"/>
        </dgm:presLayoutVars>
      </dgm:prSet>
      <dgm:spPr/>
    </dgm:pt>
    <dgm:pt modelId="{833E1582-8C18-4EA8-B1EB-E0D0A252FE24}" type="pres">
      <dgm:prSet presAssocID="{8147ED9B-8AB1-465E-833B-62839CCEF561}" presName="parentText" presStyleLbl="node1" presStyleIdx="0" presStyleCnt="13">
        <dgm:presLayoutVars>
          <dgm:chMax val="0"/>
          <dgm:bulletEnabled val="1"/>
        </dgm:presLayoutVars>
      </dgm:prSet>
      <dgm:spPr/>
    </dgm:pt>
    <dgm:pt modelId="{A54114FB-0B73-4FEB-80BD-D53C5BA9A760}" type="pres">
      <dgm:prSet presAssocID="{0513E95D-4986-40E5-BCF0-4A0A44AA0355}" presName="spacer" presStyleCnt="0"/>
      <dgm:spPr/>
    </dgm:pt>
    <dgm:pt modelId="{29A89ECA-D6F9-4ECB-B253-71B1A0376C04}" type="pres">
      <dgm:prSet presAssocID="{4681C1EE-103C-4534-A54B-76E5B44D1C11}" presName="parentText" presStyleLbl="node1" presStyleIdx="1" presStyleCnt="13">
        <dgm:presLayoutVars>
          <dgm:chMax val="0"/>
          <dgm:bulletEnabled val="1"/>
        </dgm:presLayoutVars>
      </dgm:prSet>
      <dgm:spPr/>
    </dgm:pt>
    <dgm:pt modelId="{21A6FDC6-1E8D-458F-9CCF-D9240F01214E}" type="pres">
      <dgm:prSet presAssocID="{3C7481C0-17DE-4455-846C-2B4185D0AE93}" presName="spacer" presStyleCnt="0"/>
      <dgm:spPr/>
    </dgm:pt>
    <dgm:pt modelId="{7EBE60CD-989B-4496-9FD6-C9A617B3F5BC}" type="pres">
      <dgm:prSet presAssocID="{50B12DE1-B35C-41FA-8F29-B390824E75BC}" presName="parentText" presStyleLbl="node1" presStyleIdx="2" presStyleCnt="13">
        <dgm:presLayoutVars>
          <dgm:chMax val="0"/>
          <dgm:bulletEnabled val="1"/>
        </dgm:presLayoutVars>
      </dgm:prSet>
      <dgm:spPr/>
    </dgm:pt>
    <dgm:pt modelId="{CB819568-8869-43AF-96BC-829FFE28497B}" type="pres">
      <dgm:prSet presAssocID="{969F1DF7-DBDF-4B61-9C37-BB1EC315036F}" presName="spacer" presStyleCnt="0"/>
      <dgm:spPr/>
    </dgm:pt>
    <dgm:pt modelId="{F603C4FC-081D-40FD-BA37-0C1EBE004B66}" type="pres">
      <dgm:prSet presAssocID="{08A6A659-7D94-4EE5-95B3-1B83EF77ED48}" presName="parentText" presStyleLbl="node1" presStyleIdx="3" presStyleCnt="13">
        <dgm:presLayoutVars>
          <dgm:chMax val="0"/>
          <dgm:bulletEnabled val="1"/>
        </dgm:presLayoutVars>
      </dgm:prSet>
      <dgm:spPr/>
    </dgm:pt>
    <dgm:pt modelId="{A662E1B1-DBB2-433D-B99B-B318D482B528}" type="pres">
      <dgm:prSet presAssocID="{997651F8-10C7-4D84-9BE2-A21B0EF9E632}" presName="spacer" presStyleCnt="0"/>
      <dgm:spPr/>
    </dgm:pt>
    <dgm:pt modelId="{0B8D2164-2F61-49BB-85BB-4F9CAE1E3E42}" type="pres">
      <dgm:prSet presAssocID="{35E44D0E-2B90-46AB-9A81-7D5CF1DB5BDE}" presName="parentText" presStyleLbl="node1" presStyleIdx="4" presStyleCnt="13" custLinFactNeighborX="815" custLinFactNeighborY="3">
        <dgm:presLayoutVars>
          <dgm:chMax val="0"/>
          <dgm:bulletEnabled val="1"/>
        </dgm:presLayoutVars>
      </dgm:prSet>
      <dgm:spPr/>
    </dgm:pt>
    <dgm:pt modelId="{3AB02048-95D0-4813-80B4-62B63543C48F}" type="pres">
      <dgm:prSet presAssocID="{66D7E1BB-51C3-4F09-AD44-D100862C68B7}" presName="spacer" presStyleCnt="0"/>
      <dgm:spPr/>
    </dgm:pt>
    <dgm:pt modelId="{FE7ADA65-33F5-4C3C-99C4-D6FC106FED1C}" type="pres">
      <dgm:prSet presAssocID="{C364D942-C875-4F7B-95FF-EE55BE0A9724}" presName="parentText" presStyleLbl="node1" presStyleIdx="5" presStyleCnt="13">
        <dgm:presLayoutVars>
          <dgm:chMax val="0"/>
          <dgm:bulletEnabled val="1"/>
        </dgm:presLayoutVars>
      </dgm:prSet>
      <dgm:spPr/>
    </dgm:pt>
    <dgm:pt modelId="{6A38E236-B034-4650-B31F-BE4C94E10D8C}" type="pres">
      <dgm:prSet presAssocID="{41E3B328-34C1-41CF-A7EF-8C6BFF1321DF}" presName="spacer" presStyleCnt="0"/>
      <dgm:spPr/>
    </dgm:pt>
    <dgm:pt modelId="{7CE3C75B-14FD-4CA9-B9D8-002F309EC69E}" type="pres">
      <dgm:prSet presAssocID="{B7B136A9-B261-4BC5-B9CF-88B59B0DCA54}" presName="parentText" presStyleLbl="node1" presStyleIdx="6" presStyleCnt="13">
        <dgm:presLayoutVars>
          <dgm:chMax val="0"/>
          <dgm:bulletEnabled val="1"/>
        </dgm:presLayoutVars>
      </dgm:prSet>
      <dgm:spPr/>
    </dgm:pt>
    <dgm:pt modelId="{882D122E-9A85-4691-B1A0-2C97469B72A6}" type="pres">
      <dgm:prSet presAssocID="{960C9461-A3C6-410A-B016-24C570FB8DFA}" presName="spacer" presStyleCnt="0"/>
      <dgm:spPr/>
    </dgm:pt>
    <dgm:pt modelId="{0B4AFE31-CD21-497F-82E4-AFB3C88C23DF}" type="pres">
      <dgm:prSet presAssocID="{A7F4E643-18D7-4C06-815C-9EC4FBCD2D15}" presName="parentText" presStyleLbl="node1" presStyleIdx="7" presStyleCnt="13">
        <dgm:presLayoutVars>
          <dgm:chMax val="0"/>
          <dgm:bulletEnabled val="1"/>
        </dgm:presLayoutVars>
      </dgm:prSet>
      <dgm:spPr/>
    </dgm:pt>
    <dgm:pt modelId="{FB8A6444-0198-4215-9AEB-F0345E1993A3}" type="pres">
      <dgm:prSet presAssocID="{B6A8E4B5-E349-4EDB-842F-836550FA45B0}" presName="spacer" presStyleCnt="0"/>
      <dgm:spPr/>
    </dgm:pt>
    <dgm:pt modelId="{BBA8DF68-896A-4FA2-B183-D5E5C9140B5E}" type="pres">
      <dgm:prSet presAssocID="{38CEFAD6-D88F-4FD6-BF4A-FDBB31187121}" presName="parentText" presStyleLbl="node1" presStyleIdx="8" presStyleCnt="13">
        <dgm:presLayoutVars>
          <dgm:chMax val="0"/>
          <dgm:bulletEnabled val="1"/>
        </dgm:presLayoutVars>
      </dgm:prSet>
      <dgm:spPr/>
    </dgm:pt>
    <dgm:pt modelId="{AD208B35-3F7D-4324-A9D8-C5B51A80E6E0}" type="pres">
      <dgm:prSet presAssocID="{098C7693-14D2-4132-9B51-42ADFDD8D74E}" presName="spacer" presStyleCnt="0"/>
      <dgm:spPr/>
    </dgm:pt>
    <dgm:pt modelId="{AB7B09FB-60D3-468C-9879-F977A43B75BB}" type="pres">
      <dgm:prSet presAssocID="{7A5AB01D-D3E4-4C01-9900-C51155D5D38F}" presName="parentText" presStyleLbl="node1" presStyleIdx="9" presStyleCnt="13">
        <dgm:presLayoutVars>
          <dgm:chMax val="0"/>
          <dgm:bulletEnabled val="1"/>
        </dgm:presLayoutVars>
      </dgm:prSet>
      <dgm:spPr/>
    </dgm:pt>
    <dgm:pt modelId="{F410AE9B-110E-42A8-BE44-C56A339BF479}" type="pres">
      <dgm:prSet presAssocID="{A4B5A040-8AC1-4978-AE02-037A312E2B24}" presName="spacer" presStyleCnt="0"/>
      <dgm:spPr/>
    </dgm:pt>
    <dgm:pt modelId="{D90F79EF-FCDB-4895-AEE6-39675F83FC08}" type="pres">
      <dgm:prSet presAssocID="{CBC00587-7A5C-44BF-9469-E8A40E1B29F8}" presName="parentText" presStyleLbl="node1" presStyleIdx="10" presStyleCnt="13">
        <dgm:presLayoutVars>
          <dgm:chMax val="0"/>
          <dgm:bulletEnabled val="1"/>
        </dgm:presLayoutVars>
      </dgm:prSet>
      <dgm:spPr/>
    </dgm:pt>
    <dgm:pt modelId="{BD37CBEA-8CE7-4687-8B19-63CBD0A06B49}" type="pres">
      <dgm:prSet presAssocID="{5FF35CBA-3858-41D0-9E56-41E716DDC7B0}" presName="spacer" presStyleCnt="0"/>
      <dgm:spPr/>
    </dgm:pt>
    <dgm:pt modelId="{5418F262-05C0-4B32-B0DD-DE1330E682FE}" type="pres">
      <dgm:prSet presAssocID="{FE1F87BF-D937-46FD-B197-95FAFCCADB8A}" presName="parentText" presStyleLbl="node1" presStyleIdx="11" presStyleCnt="13">
        <dgm:presLayoutVars>
          <dgm:chMax val="0"/>
          <dgm:bulletEnabled val="1"/>
        </dgm:presLayoutVars>
      </dgm:prSet>
      <dgm:spPr/>
    </dgm:pt>
    <dgm:pt modelId="{12AFCED1-1EEB-4926-8613-A0B3148DAEE5}" type="pres">
      <dgm:prSet presAssocID="{62A38574-9DD9-4B0C-B845-189E4DA3A94F}" presName="spacer" presStyleCnt="0"/>
      <dgm:spPr/>
    </dgm:pt>
    <dgm:pt modelId="{2265A654-DE72-464F-B1D2-564F8E2267E1}" type="pres">
      <dgm:prSet presAssocID="{BA13116D-8DE8-4E36-96D2-B6B1F4ED7EAF}" presName="parentText" presStyleLbl="node1" presStyleIdx="12" presStyleCnt="13">
        <dgm:presLayoutVars>
          <dgm:chMax val="0"/>
          <dgm:bulletEnabled val="1"/>
        </dgm:presLayoutVars>
      </dgm:prSet>
      <dgm:spPr/>
    </dgm:pt>
  </dgm:ptLst>
  <dgm:cxnLst>
    <dgm:cxn modelId="{A7773816-8420-4924-A344-6486EC182A8A}" type="presOf" srcId="{C364D942-C875-4F7B-95FF-EE55BE0A9724}" destId="{FE7ADA65-33F5-4C3C-99C4-D6FC106FED1C}" srcOrd="0" destOrd="0" presId="urn:microsoft.com/office/officeart/2005/8/layout/vList2"/>
    <dgm:cxn modelId="{4EF92124-2E59-4820-BB59-DCE94C1C5E2D}" srcId="{844FFA49-DE0D-4CB5-A871-53AE59C06F15}" destId="{C364D942-C875-4F7B-95FF-EE55BE0A9724}" srcOrd="5" destOrd="0" parTransId="{714DBE5F-143B-446F-AC73-69FE9B2D60AF}" sibTransId="{41E3B328-34C1-41CF-A7EF-8C6BFF1321DF}"/>
    <dgm:cxn modelId="{05353526-735E-4E03-BB70-676AEBCC4C73}" srcId="{844FFA49-DE0D-4CB5-A871-53AE59C06F15}" destId="{CBC00587-7A5C-44BF-9469-E8A40E1B29F8}" srcOrd="10" destOrd="0" parTransId="{17EFEFA7-13EC-4887-802B-623EFFB0F0DE}" sibTransId="{5FF35CBA-3858-41D0-9E56-41E716DDC7B0}"/>
    <dgm:cxn modelId="{29B37D26-9D67-4869-94BC-52A8E0D54CE5}" type="presOf" srcId="{38CEFAD6-D88F-4FD6-BF4A-FDBB31187121}" destId="{BBA8DF68-896A-4FA2-B183-D5E5C9140B5E}" srcOrd="0" destOrd="0" presId="urn:microsoft.com/office/officeart/2005/8/layout/vList2"/>
    <dgm:cxn modelId="{D9DEA832-AC5D-414C-84E9-083CF48953B2}" srcId="{844FFA49-DE0D-4CB5-A871-53AE59C06F15}" destId="{FE1F87BF-D937-46FD-B197-95FAFCCADB8A}" srcOrd="11" destOrd="0" parTransId="{C5986757-D272-4624-8C55-3B6D345FDAF2}" sibTransId="{62A38574-9DD9-4B0C-B845-189E4DA3A94F}"/>
    <dgm:cxn modelId="{0F775462-9AF4-4276-BC7A-8A938452F2CC}" type="presOf" srcId="{B7B136A9-B261-4BC5-B9CF-88B59B0DCA54}" destId="{7CE3C75B-14FD-4CA9-B9D8-002F309EC69E}" srcOrd="0" destOrd="0" presId="urn:microsoft.com/office/officeart/2005/8/layout/vList2"/>
    <dgm:cxn modelId="{7F576863-F338-4F16-B331-4D2BBC6F7B7B}" type="presOf" srcId="{844FFA49-DE0D-4CB5-A871-53AE59C06F15}" destId="{6900D7B6-7CE2-4935-8288-067061570190}" srcOrd="0" destOrd="0" presId="urn:microsoft.com/office/officeart/2005/8/layout/vList2"/>
    <dgm:cxn modelId="{14738A4A-EE2E-48B1-9AC2-6602B221BBA9}" type="presOf" srcId="{BA13116D-8DE8-4E36-96D2-B6B1F4ED7EAF}" destId="{2265A654-DE72-464F-B1D2-564F8E2267E1}" srcOrd="0" destOrd="0" presId="urn:microsoft.com/office/officeart/2005/8/layout/vList2"/>
    <dgm:cxn modelId="{A5077B70-E34B-4BC9-BE94-A478C1FA14AC}" type="presOf" srcId="{FE1F87BF-D937-46FD-B197-95FAFCCADB8A}" destId="{5418F262-05C0-4B32-B0DD-DE1330E682FE}" srcOrd="0" destOrd="0" presId="urn:microsoft.com/office/officeart/2005/8/layout/vList2"/>
    <dgm:cxn modelId="{AF546A51-1782-4A84-A5E6-295685A4602C}" type="presOf" srcId="{50B12DE1-B35C-41FA-8F29-B390824E75BC}" destId="{7EBE60CD-989B-4496-9FD6-C9A617B3F5BC}" srcOrd="0" destOrd="0" presId="urn:microsoft.com/office/officeart/2005/8/layout/vList2"/>
    <dgm:cxn modelId="{91D0E557-832A-45D5-AC30-F0137BE3623F}" srcId="{844FFA49-DE0D-4CB5-A871-53AE59C06F15}" destId="{35E44D0E-2B90-46AB-9A81-7D5CF1DB5BDE}" srcOrd="4" destOrd="0" parTransId="{57D2E551-B03E-464B-AC99-658596132EA8}" sibTransId="{66D7E1BB-51C3-4F09-AD44-D100862C68B7}"/>
    <dgm:cxn modelId="{227D027E-C9AA-4254-8154-111A40A5051E}" srcId="{844FFA49-DE0D-4CB5-A871-53AE59C06F15}" destId="{8147ED9B-8AB1-465E-833B-62839CCEF561}" srcOrd="0" destOrd="0" parTransId="{06FCB74D-84B8-4C15-9DF0-7520BEA11DBC}" sibTransId="{0513E95D-4986-40E5-BCF0-4A0A44AA0355}"/>
    <dgm:cxn modelId="{E0ED5D87-71CE-4A3A-91B9-E3475E7D67D3}" type="presOf" srcId="{A7F4E643-18D7-4C06-815C-9EC4FBCD2D15}" destId="{0B4AFE31-CD21-497F-82E4-AFB3C88C23DF}" srcOrd="0" destOrd="0" presId="urn:microsoft.com/office/officeart/2005/8/layout/vList2"/>
    <dgm:cxn modelId="{5AF3678A-FCCA-44C2-92A5-4224FC775323}" type="presOf" srcId="{8147ED9B-8AB1-465E-833B-62839CCEF561}" destId="{833E1582-8C18-4EA8-B1EB-E0D0A252FE24}" srcOrd="0" destOrd="0" presId="urn:microsoft.com/office/officeart/2005/8/layout/vList2"/>
    <dgm:cxn modelId="{F70BFB8E-B8D8-4BC3-AD21-4DB699D46DE9}" type="presOf" srcId="{7A5AB01D-D3E4-4C01-9900-C51155D5D38F}" destId="{AB7B09FB-60D3-468C-9879-F977A43B75BB}" srcOrd="0" destOrd="0" presId="urn:microsoft.com/office/officeart/2005/8/layout/vList2"/>
    <dgm:cxn modelId="{2BF37094-F859-4D9D-9625-078969EA7119}" srcId="{844FFA49-DE0D-4CB5-A871-53AE59C06F15}" destId="{50B12DE1-B35C-41FA-8F29-B390824E75BC}" srcOrd="2" destOrd="0" parTransId="{F9B6EF27-3B57-4655-9D6F-B761A409566D}" sibTransId="{969F1DF7-DBDF-4B61-9C37-BB1EC315036F}"/>
    <dgm:cxn modelId="{AC4BDEA3-561D-46BB-9C94-3AB0FF1F716A}" srcId="{844FFA49-DE0D-4CB5-A871-53AE59C06F15}" destId="{B7B136A9-B261-4BC5-B9CF-88B59B0DCA54}" srcOrd="6" destOrd="0" parTransId="{365C1EC5-758D-448E-BE7B-A13779E83794}" sibTransId="{960C9461-A3C6-410A-B016-24C570FB8DFA}"/>
    <dgm:cxn modelId="{E77894B1-2481-499B-8C21-0A9617C9ECF0}" type="presOf" srcId="{CBC00587-7A5C-44BF-9469-E8A40E1B29F8}" destId="{D90F79EF-FCDB-4895-AEE6-39675F83FC08}" srcOrd="0" destOrd="0" presId="urn:microsoft.com/office/officeart/2005/8/layout/vList2"/>
    <dgm:cxn modelId="{FC76D0B6-55F2-4AC1-8A0E-642CC682B3AD}" srcId="{844FFA49-DE0D-4CB5-A871-53AE59C06F15}" destId="{38CEFAD6-D88F-4FD6-BF4A-FDBB31187121}" srcOrd="8" destOrd="0" parTransId="{A7FDD933-FEF6-4FBB-BCF9-32F74FFA28AC}" sibTransId="{098C7693-14D2-4132-9B51-42ADFDD8D74E}"/>
    <dgm:cxn modelId="{561A32BB-BE51-470A-AC51-9141468EF681}" type="presOf" srcId="{08A6A659-7D94-4EE5-95B3-1B83EF77ED48}" destId="{F603C4FC-081D-40FD-BA37-0C1EBE004B66}" srcOrd="0" destOrd="0" presId="urn:microsoft.com/office/officeart/2005/8/layout/vList2"/>
    <dgm:cxn modelId="{17E3D6BD-0D12-4CCE-AAB3-BE9B240B73ED}" srcId="{844FFA49-DE0D-4CB5-A871-53AE59C06F15}" destId="{BA13116D-8DE8-4E36-96D2-B6B1F4ED7EAF}" srcOrd="12" destOrd="0" parTransId="{1C14F861-4A2D-4314-836F-CAD6DCFC904B}" sibTransId="{05FFCA15-D30B-4A41-8048-6675415B21C4}"/>
    <dgm:cxn modelId="{D09F88C2-2404-48E4-8CD6-3EFE0D4A0107}" type="presOf" srcId="{35E44D0E-2B90-46AB-9A81-7D5CF1DB5BDE}" destId="{0B8D2164-2F61-49BB-85BB-4F9CAE1E3E42}" srcOrd="0" destOrd="0" presId="urn:microsoft.com/office/officeart/2005/8/layout/vList2"/>
    <dgm:cxn modelId="{C9605AD2-078D-4BE5-B854-9C9210425928}" srcId="{844FFA49-DE0D-4CB5-A871-53AE59C06F15}" destId="{A7F4E643-18D7-4C06-815C-9EC4FBCD2D15}" srcOrd="7" destOrd="0" parTransId="{3A858F3B-0165-41BC-BC0C-BC32CDBAA26B}" sibTransId="{B6A8E4B5-E349-4EDB-842F-836550FA45B0}"/>
    <dgm:cxn modelId="{1C185DD9-3865-4585-AD6F-216B7DA7ED52}" type="presOf" srcId="{4681C1EE-103C-4534-A54B-76E5B44D1C11}" destId="{29A89ECA-D6F9-4ECB-B253-71B1A0376C04}" srcOrd="0" destOrd="0" presId="urn:microsoft.com/office/officeart/2005/8/layout/vList2"/>
    <dgm:cxn modelId="{75FD2EE5-7430-42DF-8507-E3B65D9850E8}" srcId="{844FFA49-DE0D-4CB5-A871-53AE59C06F15}" destId="{7A5AB01D-D3E4-4C01-9900-C51155D5D38F}" srcOrd="9" destOrd="0" parTransId="{8E1973F8-42F4-4D25-9C56-51C8B53EABA2}" sibTransId="{A4B5A040-8AC1-4978-AE02-037A312E2B24}"/>
    <dgm:cxn modelId="{E14B9EEC-B0B3-4507-B13D-07D148C249BE}" srcId="{844FFA49-DE0D-4CB5-A871-53AE59C06F15}" destId="{08A6A659-7D94-4EE5-95B3-1B83EF77ED48}" srcOrd="3" destOrd="0" parTransId="{29E69FB3-0EFA-4CE9-9549-AF00E4F2CBE2}" sibTransId="{997651F8-10C7-4D84-9BE2-A21B0EF9E632}"/>
    <dgm:cxn modelId="{941E63FE-E564-4E41-8026-A1A9BEE8124D}" srcId="{844FFA49-DE0D-4CB5-A871-53AE59C06F15}" destId="{4681C1EE-103C-4534-A54B-76E5B44D1C11}" srcOrd="1" destOrd="0" parTransId="{1A22B17D-1A5E-4BB4-90A4-F703564A0DF7}" sibTransId="{3C7481C0-17DE-4455-846C-2B4185D0AE93}"/>
    <dgm:cxn modelId="{756F1CFA-FD85-4A2C-B55F-FC1F26CF8EFC}" type="presParOf" srcId="{6900D7B6-7CE2-4935-8288-067061570190}" destId="{833E1582-8C18-4EA8-B1EB-E0D0A252FE24}" srcOrd="0" destOrd="0" presId="urn:microsoft.com/office/officeart/2005/8/layout/vList2"/>
    <dgm:cxn modelId="{13613230-D3FE-4B08-BD42-522D2CA55D48}" type="presParOf" srcId="{6900D7B6-7CE2-4935-8288-067061570190}" destId="{A54114FB-0B73-4FEB-80BD-D53C5BA9A760}" srcOrd="1" destOrd="0" presId="urn:microsoft.com/office/officeart/2005/8/layout/vList2"/>
    <dgm:cxn modelId="{F34D6DCB-C70B-4572-96DB-0F85DDF28CE9}" type="presParOf" srcId="{6900D7B6-7CE2-4935-8288-067061570190}" destId="{29A89ECA-D6F9-4ECB-B253-71B1A0376C04}" srcOrd="2" destOrd="0" presId="urn:microsoft.com/office/officeart/2005/8/layout/vList2"/>
    <dgm:cxn modelId="{103B5ADD-58E6-4985-9B34-2B7E4C91D67C}" type="presParOf" srcId="{6900D7B6-7CE2-4935-8288-067061570190}" destId="{21A6FDC6-1E8D-458F-9CCF-D9240F01214E}" srcOrd="3" destOrd="0" presId="urn:microsoft.com/office/officeart/2005/8/layout/vList2"/>
    <dgm:cxn modelId="{36A8FEB8-FC15-49F7-87F2-D5D63D340898}" type="presParOf" srcId="{6900D7B6-7CE2-4935-8288-067061570190}" destId="{7EBE60CD-989B-4496-9FD6-C9A617B3F5BC}" srcOrd="4" destOrd="0" presId="urn:microsoft.com/office/officeart/2005/8/layout/vList2"/>
    <dgm:cxn modelId="{6B2EEF9D-B8B1-41E8-809F-B1836058A1C1}" type="presParOf" srcId="{6900D7B6-7CE2-4935-8288-067061570190}" destId="{CB819568-8869-43AF-96BC-829FFE28497B}" srcOrd="5" destOrd="0" presId="urn:microsoft.com/office/officeart/2005/8/layout/vList2"/>
    <dgm:cxn modelId="{CE3C04FF-79B8-43FA-9E7C-E7E92C918D5E}" type="presParOf" srcId="{6900D7B6-7CE2-4935-8288-067061570190}" destId="{F603C4FC-081D-40FD-BA37-0C1EBE004B66}" srcOrd="6" destOrd="0" presId="urn:microsoft.com/office/officeart/2005/8/layout/vList2"/>
    <dgm:cxn modelId="{281761CA-7410-4CCB-8D36-12D34B5D1D9B}" type="presParOf" srcId="{6900D7B6-7CE2-4935-8288-067061570190}" destId="{A662E1B1-DBB2-433D-B99B-B318D482B528}" srcOrd="7" destOrd="0" presId="urn:microsoft.com/office/officeart/2005/8/layout/vList2"/>
    <dgm:cxn modelId="{F2E9598F-D834-4277-9905-E5566EBF8962}" type="presParOf" srcId="{6900D7B6-7CE2-4935-8288-067061570190}" destId="{0B8D2164-2F61-49BB-85BB-4F9CAE1E3E42}" srcOrd="8" destOrd="0" presId="urn:microsoft.com/office/officeart/2005/8/layout/vList2"/>
    <dgm:cxn modelId="{4940C6D2-65AA-427F-A7D8-059D97C96EBE}" type="presParOf" srcId="{6900D7B6-7CE2-4935-8288-067061570190}" destId="{3AB02048-95D0-4813-80B4-62B63543C48F}" srcOrd="9" destOrd="0" presId="urn:microsoft.com/office/officeart/2005/8/layout/vList2"/>
    <dgm:cxn modelId="{DC87C095-9F81-40CE-B261-7799A8924A66}" type="presParOf" srcId="{6900D7B6-7CE2-4935-8288-067061570190}" destId="{FE7ADA65-33F5-4C3C-99C4-D6FC106FED1C}" srcOrd="10" destOrd="0" presId="urn:microsoft.com/office/officeart/2005/8/layout/vList2"/>
    <dgm:cxn modelId="{6E9A1216-FACD-4A64-9811-71A9B0737257}" type="presParOf" srcId="{6900D7B6-7CE2-4935-8288-067061570190}" destId="{6A38E236-B034-4650-B31F-BE4C94E10D8C}" srcOrd="11" destOrd="0" presId="urn:microsoft.com/office/officeart/2005/8/layout/vList2"/>
    <dgm:cxn modelId="{5210F210-478D-4613-BF6A-D0EFD5644A29}" type="presParOf" srcId="{6900D7B6-7CE2-4935-8288-067061570190}" destId="{7CE3C75B-14FD-4CA9-B9D8-002F309EC69E}" srcOrd="12" destOrd="0" presId="urn:microsoft.com/office/officeart/2005/8/layout/vList2"/>
    <dgm:cxn modelId="{9CF0EE97-7C21-4F30-9C84-2AEB8198CADD}" type="presParOf" srcId="{6900D7B6-7CE2-4935-8288-067061570190}" destId="{882D122E-9A85-4691-B1A0-2C97469B72A6}" srcOrd="13" destOrd="0" presId="urn:microsoft.com/office/officeart/2005/8/layout/vList2"/>
    <dgm:cxn modelId="{DBD73B7C-979E-4750-A59D-45C564723D87}" type="presParOf" srcId="{6900D7B6-7CE2-4935-8288-067061570190}" destId="{0B4AFE31-CD21-497F-82E4-AFB3C88C23DF}" srcOrd="14" destOrd="0" presId="urn:microsoft.com/office/officeart/2005/8/layout/vList2"/>
    <dgm:cxn modelId="{4E0F22E3-76EC-4553-A522-B6E9749BF15F}" type="presParOf" srcId="{6900D7B6-7CE2-4935-8288-067061570190}" destId="{FB8A6444-0198-4215-9AEB-F0345E1993A3}" srcOrd="15" destOrd="0" presId="urn:microsoft.com/office/officeart/2005/8/layout/vList2"/>
    <dgm:cxn modelId="{56F271A3-0F15-4ABF-85C8-93920501E6DB}" type="presParOf" srcId="{6900D7B6-7CE2-4935-8288-067061570190}" destId="{BBA8DF68-896A-4FA2-B183-D5E5C9140B5E}" srcOrd="16" destOrd="0" presId="urn:microsoft.com/office/officeart/2005/8/layout/vList2"/>
    <dgm:cxn modelId="{61CE9B31-9D86-498F-9291-952844B3ABF9}" type="presParOf" srcId="{6900D7B6-7CE2-4935-8288-067061570190}" destId="{AD208B35-3F7D-4324-A9D8-C5B51A80E6E0}" srcOrd="17" destOrd="0" presId="urn:microsoft.com/office/officeart/2005/8/layout/vList2"/>
    <dgm:cxn modelId="{E87FD357-4F2E-4CED-BF44-358A931A5786}" type="presParOf" srcId="{6900D7B6-7CE2-4935-8288-067061570190}" destId="{AB7B09FB-60D3-468C-9879-F977A43B75BB}" srcOrd="18" destOrd="0" presId="urn:microsoft.com/office/officeart/2005/8/layout/vList2"/>
    <dgm:cxn modelId="{EC17D6E6-3213-4B85-AC81-A9DA54E6E012}" type="presParOf" srcId="{6900D7B6-7CE2-4935-8288-067061570190}" destId="{F410AE9B-110E-42A8-BE44-C56A339BF479}" srcOrd="19" destOrd="0" presId="urn:microsoft.com/office/officeart/2005/8/layout/vList2"/>
    <dgm:cxn modelId="{EB0B0A1C-27D6-4C71-9740-DCB630DFCEB1}" type="presParOf" srcId="{6900D7B6-7CE2-4935-8288-067061570190}" destId="{D90F79EF-FCDB-4895-AEE6-39675F83FC08}" srcOrd="20" destOrd="0" presId="urn:microsoft.com/office/officeart/2005/8/layout/vList2"/>
    <dgm:cxn modelId="{C736EAD6-D3A6-483D-9C61-3B1B026889B3}" type="presParOf" srcId="{6900D7B6-7CE2-4935-8288-067061570190}" destId="{BD37CBEA-8CE7-4687-8B19-63CBD0A06B49}" srcOrd="21" destOrd="0" presId="urn:microsoft.com/office/officeart/2005/8/layout/vList2"/>
    <dgm:cxn modelId="{F8E0A6AC-F7D4-40AB-BB8F-7B53BA4F553C}" type="presParOf" srcId="{6900D7B6-7CE2-4935-8288-067061570190}" destId="{5418F262-05C0-4B32-B0DD-DE1330E682FE}" srcOrd="22" destOrd="0" presId="urn:microsoft.com/office/officeart/2005/8/layout/vList2"/>
    <dgm:cxn modelId="{8C1546C9-5A57-460F-B207-C954D198FCB7}" type="presParOf" srcId="{6900D7B6-7CE2-4935-8288-067061570190}" destId="{12AFCED1-1EEB-4926-8613-A0B3148DAEE5}" srcOrd="23" destOrd="0" presId="urn:microsoft.com/office/officeart/2005/8/layout/vList2"/>
    <dgm:cxn modelId="{728FFD4B-7433-49D2-9BEA-0F2505C29710}" type="presParOf" srcId="{6900D7B6-7CE2-4935-8288-067061570190}" destId="{2265A654-DE72-464F-B1D2-564F8E2267E1}"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FDD031-04F9-463A-9A67-F502E2C3FF9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41AD0FE-E48D-43A0-B912-CAC12AFD86F5}">
      <dgm:prSet/>
      <dgm:spPr/>
      <dgm:t>
        <a:bodyPr/>
        <a:lstStyle/>
        <a:p>
          <a:r>
            <a:rPr lang="en-US">
              <a:latin typeface="Times New Roman" panose="02020603050405020304" pitchFamily="18" charset="0"/>
              <a:cs typeface="Times New Roman" panose="02020603050405020304" pitchFamily="18" charset="0"/>
            </a:rPr>
            <a:t>Jupyter Notebook</a:t>
          </a:r>
        </a:p>
      </dgm:t>
    </dgm:pt>
    <dgm:pt modelId="{71A87996-8660-4473-BA3E-E4CD248A9277}" type="parTrans" cxnId="{99E404A3-B0DA-4200-9AF9-EB4DB6EBA596}">
      <dgm:prSet/>
      <dgm:spPr/>
      <dgm:t>
        <a:bodyPr/>
        <a:lstStyle/>
        <a:p>
          <a:endParaRPr lang="en-US"/>
        </a:p>
      </dgm:t>
    </dgm:pt>
    <dgm:pt modelId="{13AC8E07-8BC5-4048-A1A8-C4F6DA9C5203}" type="sibTrans" cxnId="{99E404A3-B0DA-4200-9AF9-EB4DB6EBA596}">
      <dgm:prSet/>
      <dgm:spPr/>
      <dgm:t>
        <a:bodyPr/>
        <a:lstStyle/>
        <a:p>
          <a:endParaRPr lang="en-US"/>
        </a:p>
      </dgm:t>
    </dgm:pt>
    <dgm:pt modelId="{7E4E4429-C698-41B2-B952-C82C1C34646D}">
      <dgm:prSet/>
      <dgm:spPr/>
      <dgm:t>
        <a:bodyPr/>
        <a:lstStyle/>
        <a:p>
          <a:r>
            <a:rPr lang="en-US">
              <a:latin typeface="Times New Roman" panose="02020603050405020304" pitchFamily="18" charset="0"/>
              <a:cs typeface="Times New Roman" panose="02020603050405020304" pitchFamily="18" charset="0"/>
            </a:rPr>
            <a:t>Jupyter Lab</a:t>
          </a:r>
        </a:p>
      </dgm:t>
    </dgm:pt>
    <dgm:pt modelId="{F44DC8BA-4CEC-40EA-B334-CF2DAFA8A535}" type="parTrans" cxnId="{A4660105-7C88-44A1-8993-8CA1B3B40E3B}">
      <dgm:prSet/>
      <dgm:spPr/>
      <dgm:t>
        <a:bodyPr/>
        <a:lstStyle/>
        <a:p>
          <a:endParaRPr lang="en-US"/>
        </a:p>
      </dgm:t>
    </dgm:pt>
    <dgm:pt modelId="{98C38CEF-E3BA-4042-AD95-473AE8147915}" type="sibTrans" cxnId="{A4660105-7C88-44A1-8993-8CA1B3B40E3B}">
      <dgm:prSet/>
      <dgm:spPr/>
      <dgm:t>
        <a:bodyPr/>
        <a:lstStyle/>
        <a:p>
          <a:endParaRPr lang="en-US"/>
        </a:p>
      </dgm:t>
    </dgm:pt>
    <dgm:pt modelId="{6DC78440-B6BD-419C-BD3F-692862F797A2}">
      <dgm:prSet/>
      <dgm:spPr/>
      <dgm:t>
        <a:bodyPr/>
        <a:lstStyle/>
        <a:p>
          <a:r>
            <a:rPr lang="en-US">
              <a:latin typeface="Times New Roman" panose="02020603050405020304" pitchFamily="18" charset="0"/>
              <a:cs typeface="Times New Roman" panose="02020603050405020304" pitchFamily="18" charset="0"/>
            </a:rPr>
            <a:t>Vim</a:t>
          </a:r>
        </a:p>
      </dgm:t>
    </dgm:pt>
    <dgm:pt modelId="{C693A4EF-3C39-4D33-AA84-83C6BDA5DCF7}" type="parTrans" cxnId="{2DF6BD15-051A-4A7C-870E-ED4E7D7163A8}">
      <dgm:prSet/>
      <dgm:spPr/>
      <dgm:t>
        <a:bodyPr/>
        <a:lstStyle/>
        <a:p>
          <a:endParaRPr lang="en-US"/>
        </a:p>
      </dgm:t>
    </dgm:pt>
    <dgm:pt modelId="{2D0B488F-A71B-4F0C-BE18-8BBF13EEEEDD}" type="sibTrans" cxnId="{2DF6BD15-051A-4A7C-870E-ED4E7D7163A8}">
      <dgm:prSet/>
      <dgm:spPr/>
      <dgm:t>
        <a:bodyPr/>
        <a:lstStyle/>
        <a:p>
          <a:endParaRPr lang="en-US"/>
        </a:p>
      </dgm:t>
    </dgm:pt>
    <dgm:pt modelId="{AF4134B1-6DFB-4CC6-AD2C-89B40B2A3169}">
      <dgm:prSet/>
      <dgm:spPr/>
      <dgm:t>
        <a:bodyPr/>
        <a:lstStyle/>
        <a:p>
          <a:r>
            <a:rPr lang="en-US">
              <a:latin typeface="Times New Roman" panose="02020603050405020304" pitchFamily="18" charset="0"/>
              <a:cs typeface="Times New Roman" panose="02020603050405020304" pitchFamily="18" charset="0"/>
            </a:rPr>
            <a:t>Vscode</a:t>
          </a:r>
        </a:p>
      </dgm:t>
    </dgm:pt>
    <dgm:pt modelId="{DCC7FB99-A018-4021-89E1-4C116874843C}" type="parTrans" cxnId="{8C4AD1E0-6427-48E1-9FD6-1F2E879C9D12}">
      <dgm:prSet/>
      <dgm:spPr/>
      <dgm:t>
        <a:bodyPr/>
        <a:lstStyle/>
        <a:p>
          <a:endParaRPr lang="en-US"/>
        </a:p>
      </dgm:t>
    </dgm:pt>
    <dgm:pt modelId="{49B23175-E466-4D2D-B184-5B93918CB384}" type="sibTrans" cxnId="{8C4AD1E0-6427-48E1-9FD6-1F2E879C9D12}">
      <dgm:prSet/>
      <dgm:spPr/>
      <dgm:t>
        <a:bodyPr/>
        <a:lstStyle/>
        <a:p>
          <a:endParaRPr lang="en-US"/>
        </a:p>
      </dgm:t>
    </dgm:pt>
    <dgm:pt modelId="{EC9A77F9-0100-45E1-A23D-1672417BC467}">
      <dgm:prSet/>
      <dgm:spPr/>
      <dgm:t>
        <a:bodyPr/>
        <a:lstStyle/>
        <a:p>
          <a:r>
            <a:rPr lang="en-US">
              <a:latin typeface="Times New Roman" panose="02020603050405020304" pitchFamily="18" charset="0"/>
              <a:cs typeface="Times New Roman" panose="02020603050405020304" pitchFamily="18" charset="0"/>
            </a:rPr>
            <a:t>PyCharm</a:t>
          </a:r>
        </a:p>
      </dgm:t>
    </dgm:pt>
    <dgm:pt modelId="{E6A5BB1A-27A9-4459-8EF7-FE0AD25839EC}" type="parTrans" cxnId="{F4CE481D-9AB6-4537-A0B2-EE5A2779FCD2}">
      <dgm:prSet/>
      <dgm:spPr/>
      <dgm:t>
        <a:bodyPr/>
        <a:lstStyle/>
        <a:p>
          <a:endParaRPr lang="en-US"/>
        </a:p>
      </dgm:t>
    </dgm:pt>
    <dgm:pt modelId="{D6DFAA1A-7913-4642-AE78-D287384DD603}" type="sibTrans" cxnId="{F4CE481D-9AB6-4537-A0B2-EE5A2779FCD2}">
      <dgm:prSet/>
      <dgm:spPr/>
      <dgm:t>
        <a:bodyPr/>
        <a:lstStyle/>
        <a:p>
          <a:endParaRPr lang="en-US"/>
        </a:p>
      </dgm:t>
    </dgm:pt>
    <dgm:pt modelId="{CFB6E6E7-00AD-40E3-AE23-41166DECC765}">
      <dgm:prSet/>
      <dgm:spPr/>
      <dgm:t>
        <a:bodyPr/>
        <a:lstStyle/>
        <a:p>
          <a:r>
            <a:rPr lang="en-US">
              <a:latin typeface="Times New Roman" panose="02020603050405020304" pitchFamily="18" charset="0"/>
              <a:cs typeface="Times New Roman" panose="02020603050405020304" pitchFamily="18" charset="0"/>
            </a:rPr>
            <a:t>Spyder</a:t>
          </a:r>
        </a:p>
      </dgm:t>
    </dgm:pt>
    <dgm:pt modelId="{76B058F6-112C-4E87-BE9B-843792059B9A}" type="parTrans" cxnId="{D8D22518-0798-43AE-95FA-D3F74D464FC7}">
      <dgm:prSet/>
      <dgm:spPr/>
      <dgm:t>
        <a:bodyPr/>
        <a:lstStyle/>
        <a:p>
          <a:endParaRPr lang="en-US"/>
        </a:p>
      </dgm:t>
    </dgm:pt>
    <dgm:pt modelId="{FD8AE29E-29EB-47FD-B782-474DA656877C}" type="sibTrans" cxnId="{D8D22518-0798-43AE-95FA-D3F74D464FC7}">
      <dgm:prSet/>
      <dgm:spPr/>
      <dgm:t>
        <a:bodyPr/>
        <a:lstStyle/>
        <a:p>
          <a:endParaRPr lang="en-US"/>
        </a:p>
      </dgm:t>
    </dgm:pt>
    <dgm:pt modelId="{678F8A35-D77C-4095-8E15-01D08B04F945}">
      <dgm:prSet/>
      <dgm:spPr/>
      <dgm:t>
        <a:bodyPr/>
        <a:lstStyle/>
        <a:p>
          <a:r>
            <a:rPr lang="en-US">
              <a:latin typeface="Times New Roman" panose="02020603050405020304" pitchFamily="18" charset="0"/>
              <a:cs typeface="Times New Roman" panose="02020603050405020304" pitchFamily="18" charset="0"/>
            </a:rPr>
            <a:t>IDLE</a:t>
          </a:r>
        </a:p>
      </dgm:t>
    </dgm:pt>
    <dgm:pt modelId="{D3E4BA4D-CD44-46CB-9690-F42F04906A4D}" type="parTrans" cxnId="{CA8BB797-4C55-41ED-82DA-ACDB41B8D01F}">
      <dgm:prSet/>
      <dgm:spPr/>
      <dgm:t>
        <a:bodyPr/>
        <a:lstStyle/>
        <a:p>
          <a:endParaRPr lang="en-US"/>
        </a:p>
      </dgm:t>
    </dgm:pt>
    <dgm:pt modelId="{F4E2FFA5-0AB4-46A8-86FD-DF7DD526461F}" type="sibTrans" cxnId="{CA8BB797-4C55-41ED-82DA-ACDB41B8D01F}">
      <dgm:prSet/>
      <dgm:spPr/>
      <dgm:t>
        <a:bodyPr/>
        <a:lstStyle/>
        <a:p>
          <a:endParaRPr lang="en-US"/>
        </a:p>
      </dgm:t>
    </dgm:pt>
    <dgm:pt modelId="{C0010046-C964-43D1-BE59-AEA8FCB9879E}">
      <dgm:prSet/>
      <dgm:spPr/>
      <dgm:t>
        <a:bodyPr/>
        <a:lstStyle/>
        <a:p>
          <a:r>
            <a:rPr lang="en-US">
              <a:latin typeface="Times New Roman" panose="02020603050405020304" pitchFamily="18" charset="0"/>
              <a:cs typeface="Times New Roman" panose="02020603050405020304" pitchFamily="18" charset="0"/>
            </a:rPr>
            <a:t>Notepad++</a:t>
          </a:r>
        </a:p>
      </dgm:t>
    </dgm:pt>
    <dgm:pt modelId="{4054C61D-B9AB-4F2C-96B6-9CCA1414E889}" type="parTrans" cxnId="{47725122-6A7C-450E-8023-34E6D287301E}">
      <dgm:prSet/>
      <dgm:spPr/>
      <dgm:t>
        <a:bodyPr/>
        <a:lstStyle/>
        <a:p>
          <a:endParaRPr lang="en-US"/>
        </a:p>
      </dgm:t>
    </dgm:pt>
    <dgm:pt modelId="{8623513F-4225-4C25-95E6-4CBB6551A0BC}" type="sibTrans" cxnId="{47725122-6A7C-450E-8023-34E6D287301E}">
      <dgm:prSet/>
      <dgm:spPr/>
      <dgm:t>
        <a:bodyPr/>
        <a:lstStyle/>
        <a:p>
          <a:endParaRPr lang="en-US"/>
        </a:p>
      </dgm:t>
    </dgm:pt>
    <dgm:pt modelId="{815ACCC5-5FD0-4512-A37C-CA72F0522637}" type="pres">
      <dgm:prSet presAssocID="{E7FDD031-04F9-463A-9A67-F502E2C3FF97}" presName="linear" presStyleCnt="0">
        <dgm:presLayoutVars>
          <dgm:animLvl val="lvl"/>
          <dgm:resizeHandles val="exact"/>
        </dgm:presLayoutVars>
      </dgm:prSet>
      <dgm:spPr/>
    </dgm:pt>
    <dgm:pt modelId="{0BB45007-954F-44DD-B6B8-F271DF1DDF3C}" type="pres">
      <dgm:prSet presAssocID="{341AD0FE-E48D-43A0-B912-CAC12AFD86F5}" presName="parentText" presStyleLbl="node1" presStyleIdx="0" presStyleCnt="8">
        <dgm:presLayoutVars>
          <dgm:chMax val="0"/>
          <dgm:bulletEnabled val="1"/>
        </dgm:presLayoutVars>
      </dgm:prSet>
      <dgm:spPr/>
    </dgm:pt>
    <dgm:pt modelId="{FCC8B30E-A28B-43DF-ADC2-4239A52A0918}" type="pres">
      <dgm:prSet presAssocID="{13AC8E07-8BC5-4048-A1A8-C4F6DA9C5203}" presName="spacer" presStyleCnt="0"/>
      <dgm:spPr/>
    </dgm:pt>
    <dgm:pt modelId="{FCEAE17A-3D53-4942-8EF7-D574FECAD361}" type="pres">
      <dgm:prSet presAssocID="{7E4E4429-C698-41B2-B952-C82C1C34646D}" presName="parentText" presStyleLbl="node1" presStyleIdx="1" presStyleCnt="8">
        <dgm:presLayoutVars>
          <dgm:chMax val="0"/>
          <dgm:bulletEnabled val="1"/>
        </dgm:presLayoutVars>
      </dgm:prSet>
      <dgm:spPr/>
    </dgm:pt>
    <dgm:pt modelId="{26320C8C-43B8-4B13-B8AC-1F03C777A039}" type="pres">
      <dgm:prSet presAssocID="{98C38CEF-E3BA-4042-AD95-473AE8147915}" presName="spacer" presStyleCnt="0"/>
      <dgm:spPr/>
    </dgm:pt>
    <dgm:pt modelId="{491E453B-8AA4-4F34-A987-1254B86A7D91}" type="pres">
      <dgm:prSet presAssocID="{6DC78440-B6BD-419C-BD3F-692862F797A2}" presName="parentText" presStyleLbl="node1" presStyleIdx="2" presStyleCnt="8">
        <dgm:presLayoutVars>
          <dgm:chMax val="0"/>
          <dgm:bulletEnabled val="1"/>
        </dgm:presLayoutVars>
      </dgm:prSet>
      <dgm:spPr/>
    </dgm:pt>
    <dgm:pt modelId="{CE27A477-C399-4868-A996-69A863A019FF}" type="pres">
      <dgm:prSet presAssocID="{2D0B488F-A71B-4F0C-BE18-8BBF13EEEEDD}" presName="spacer" presStyleCnt="0"/>
      <dgm:spPr/>
    </dgm:pt>
    <dgm:pt modelId="{EE8DA9B3-D571-4095-B50C-76CC5B4C2589}" type="pres">
      <dgm:prSet presAssocID="{AF4134B1-6DFB-4CC6-AD2C-89B40B2A3169}" presName="parentText" presStyleLbl="node1" presStyleIdx="3" presStyleCnt="8">
        <dgm:presLayoutVars>
          <dgm:chMax val="0"/>
          <dgm:bulletEnabled val="1"/>
        </dgm:presLayoutVars>
      </dgm:prSet>
      <dgm:spPr/>
    </dgm:pt>
    <dgm:pt modelId="{7B7264E7-3C1D-40CE-938D-1E672E2B3F4F}" type="pres">
      <dgm:prSet presAssocID="{49B23175-E466-4D2D-B184-5B93918CB384}" presName="spacer" presStyleCnt="0"/>
      <dgm:spPr/>
    </dgm:pt>
    <dgm:pt modelId="{0FAE6CDD-53EF-4F4C-BCD0-F4700D34D00E}" type="pres">
      <dgm:prSet presAssocID="{EC9A77F9-0100-45E1-A23D-1672417BC467}" presName="parentText" presStyleLbl="node1" presStyleIdx="4" presStyleCnt="8">
        <dgm:presLayoutVars>
          <dgm:chMax val="0"/>
          <dgm:bulletEnabled val="1"/>
        </dgm:presLayoutVars>
      </dgm:prSet>
      <dgm:spPr/>
    </dgm:pt>
    <dgm:pt modelId="{095F9307-7EAD-4EAD-BB32-EBE9371D23E1}" type="pres">
      <dgm:prSet presAssocID="{D6DFAA1A-7913-4642-AE78-D287384DD603}" presName="spacer" presStyleCnt="0"/>
      <dgm:spPr/>
    </dgm:pt>
    <dgm:pt modelId="{CE819E57-4688-4A5E-A593-A97867173EA1}" type="pres">
      <dgm:prSet presAssocID="{CFB6E6E7-00AD-40E3-AE23-41166DECC765}" presName="parentText" presStyleLbl="node1" presStyleIdx="5" presStyleCnt="8">
        <dgm:presLayoutVars>
          <dgm:chMax val="0"/>
          <dgm:bulletEnabled val="1"/>
        </dgm:presLayoutVars>
      </dgm:prSet>
      <dgm:spPr/>
    </dgm:pt>
    <dgm:pt modelId="{72F88083-F7F8-419A-B40C-6CA096543EB4}" type="pres">
      <dgm:prSet presAssocID="{FD8AE29E-29EB-47FD-B782-474DA656877C}" presName="spacer" presStyleCnt="0"/>
      <dgm:spPr/>
    </dgm:pt>
    <dgm:pt modelId="{A9EDA5B1-7AF1-4969-AEC1-802B053C9CDD}" type="pres">
      <dgm:prSet presAssocID="{678F8A35-D77C-4095-8E15-01D08B04F945}" presName="parentText" presStyleLbl="node1" presStyleIdx="6" presStyleCnt="8">
        <dgm:presLayoutVars>
          <dgm:chMax val="0"/>
          <dgm:bulletEnabled val="1"/>
        </dgm:presLayoutVars>
      </dgm:prSet>
      <dgm:spPr/>
    </dgm:pt>
    <dgm:pt modelId="{0160AB6F-B70B-404B-B01F-E0918E42181C}" type="pres">
      <dgm:prSet presAssocID="{F4E2FFA5-0AB4-46A8-86FD-DF7DD526461F}" presName="spacer" presStyleCnt="0"/>
      <dgm:spPr/>
    </dgm:pt>
    <dgm:pt modelId="{088598AC-B3E8-41C9-9EA9-152524AE092E}" type="pres">
      <dgm:prSet presAssocID="{C0010046-C964-43D1-BE59-AEA8FCB9879E}" presName="parentText" presStyleLbl="node1" presStyleIdx="7" presStyleCnt="8">
        <dgm:presLayoutVars>
          <dgm:chMax val="0"/>
          <dgm:bulletEnabled val="1"/>
        </dgm:presLayoutVars>
      </dgm:prSet>
      <dgm:spPr/>
    </dgm:pt>
  </dgm:ptLst>
  <dgm:cxnLst>
    <dgm:cxn modelId="{253BF400-67CA-4A9A-9391-A0A087D33AEE}" type="presOf" srcId="{E7FDD031-04F9-463A-9A67-F502E2C3FF97}" destId="{815ACCC5-5FD0-4512-A37C-CA72F0522637}" srcOrd="0" destOrd="0" presId="urn:microsoft.com/office/officeart/2005/8/layout/vList2"/>
    <dgm:cxn modelId="{B0AEAA02-C0FD-44D4-B723-4D00CF299AF8}" type="presOf" srcId="{CFB6E6E7-00AD-40E3-AE23-41166DECC765}" destId="{CE819E57-4688-4A5E-A593-A97867173EA1}" srcOrd="0" destOrd="0" presId="urn:microsoft.com/office/officeart/2005/8/layout/vList2"/>
    <dgm:cxn modelId="{A4660105-7C88-44A1-8993-8CA1B3B40E3B}" srcId="{E7FDD031-04F9-463A-9A67-F502E2C3FF97}" destId="{7E4E4429-C698-41B2-B952-C82C1C34646D}" srcOrd="1" destOrd="0" parTransId="{F44DC8BA-4CEC-40EA-B334-CF2DAFA8A535}" sibTransId="{98C38CEF-E3BA-4042-AD95-473AE8147915}"/>
    <dgm:cxn modelId="{2DF6BD15-051A-4A7C-870E-ED4E7D7163A8}" srcId="{E7FDD031-04F9-463A-9A67-F502E2C3FF97}" destId="{6DC78440-B6BD-419C-BD3F-692862F797A2}" srcOrd="2" destOrd="0" parTransId="{C693A4EF-3C39-4D33-AA84-83C6BDA5DCF7}" sibTransId="{2D0B488F-A71B-4F0C-BE18-8BBF13EEEEDD}"/>
    <dgm:cxn modelId="{1DEEB717-2C72-4287-B1EC-F0272D0F6671}" type="presOf" srcId="{6DC78440-B6BD-419C-BD3F-692862F797A2}" destId="{491E453B-8AA4-4F34-A987-1254B86A7D91}" srcOrd="0" destOrd="0" presId="urn:microsoft.com/office/officeart/2005/8/layout/vList2"/>
    <dgm:cxn modelId="{D8D22518-0798-43AE-95FA-D3F74D464FC7}" srcId="{E7FDD031-04F9-463A-9A67-F502E2C3FF97}" destId="{CFB6E6E7-00AD-40E3-AE23-41166DECC765}" srcOrd="5" destOrd="0" parTransId="{76B058F6-112C-4E87-BE9B-843792059B9A}" sibTransId="{FD8AE29E-29EB-47FD-B782-474DA656877C}"/>
    <dgm:cxn modelId="{F4CE481D-9AB6-4537-A0B2-EE5A2779FCD2}" srcId="{E7FDD031-04F9-463A-9A67-F502E2C3FF97}" destId="{EC9A77F9-0100-45E1-A23D-1672417BC467}" srcOrd="4" destOrd="0" parTransId="{E6A5BB1A-27A9-4459-8EF7-FE0AD25839EC}" sibTransId="{D6DFAA1A-7913-4642-AE78-D287384DD603}"/>
    <dgm:cxn modelId="{47725122-6A7C-450E-8023-34E6D287301E}" srcId="{E7FDD031-04F9-463A-9A67-F502E2C3FF97}" destId="{C0010046-C964-43D1-BE59-AEA8FCB9879E}" srcOrd="7" destOrd="0" parTransId="{4054C61D-B9AB-4F2C-96B6-9CCA1414E889}" sibTransId="{8623513F-4225-4C25-95E6-4CBB6551A0BC}"/>
    <dgm:cxn modelId="{1E43EC26-BAEE-4613-BDCE-4A983359EE89}" type="presOf" srcId="{AF4134B1-6DFB-4CC6-AD2C-89B40B2A3169}" destId="{EE8DA9B3-D571-4095-B50C-76CC5B4C2589}" srcOrd="0" destOrd="0" presId="urn:microsoft.com/office/officeart/2005/8/layout/vList2"/>
    <dgm:cxn modelId="{55994760-870D-4E9D-B3C2-05F28AA131D8}" type="presOf" srcId="{341AD0FE-E48D-43A0-B912-CAC12AFD86F5}" destId="{0BB45007-954F-44DD-B6B8-F271DF1DDF3C}" srcOrd="0" destOrd="0" presId="urn:microsoft.com/office/officeart/2005/8/layout/vList2"/>
    <dgm:cxn modelId="{2CA89C7D-C8E0-4A70-824C-6184B386D852}" type="presOf" srcId="{7E4E4429-C698-41B2-B952-C82C1C34646D}" destId="{FCEAE17A-3D53-4942-8EF7-D574FECAD361}" srcOrd="0" destOrd="0" presId="urn:microsoft.com/office/officeart/2005/8/layout/vList2"/>
    <dgm:cxn modelId="{CA8BB797-4C55-41ED-82DA-ACDB41B8D01F}" srcId="{E7FDD031-04F9-463A-9A67-F502E2C3FF97}" destId="{678F8A35-D77C-4095-8E15-01D08B04F945}" srcOrd="6" destOrd="0" parTransId="{D3E4BA4D-CD44-46CB-9690-F42F04906A4D}" sibTransId="{F4E2FFA5-0AB4-46A8-86FD-DF7DD526461F}"/>
    <dgm:cxn modelId="{F88E729E-0E71-4832-8B09-B9BFDA2568B5}" type="presOf" srcId="{EC9A77F9-0100-45E1-A23D-1672417BC467}" destId="{0FAE6CDD-53EF-4F4C-BCD0-F4700D34D00E}" srcOrd="0" destOrd="0" presId="urn:microsoft.com/office/officeart/2005/8/layout/vList2"/>
    <dgm:cxn modelId="{99E404A3-B0DA-4200-9AF9-EB4DB6EBA596}" srcId="{E7FDD031-04F9-463A-9A67-F502E2C3FF97}" destId="{341AD0FE-E48D-43A0-B912-CAC12AFD86F5}" srcOrd="0" destOrd="0" parTransId="{71A87996-8660-4473-BA3E-E4CD248A9277}" sibTransId="{13AC8E07-8BC5-4048-A1A8-C4F6DA9C5203}"/>
    <dgm:cxn modelId="{8BDC45AE-81F3-4D9C-BC01-52DB4DE40B5F}" type="presOf" srcId="{C0010046-C964-43D1-BE59-AEA8FCB9879E}" destId="{088598AC-B3E8-41C9-9EA9-152524AE092E}" srcOrd="0" destOrd="0" presId="urn:microsoft.com/office/officeart/2005/8/layout/vList2"/>
    <dgm:cxn modelId="{FA6A06D7-B8E7-4518-8826-28529DFBC7CD}" type="presOf" srcId="{678F8A35-D77C-4095-8E15-01D08B04F945}" destId="{A9EDA5B1-7AF1-4969-AEC1-802B053C9CDD}" srcOrd="0" destOrd="0" presId="urn:microsoft.com/office/officeart/2005/8/layout/vList2"/>
    <dgm:cxn modelId="{8C4AD1E0-6427-48E1-9FD6-1F2E879C9D12}" srcId="{E7FDD031-04F9-463A-9A67-F502E2C3FF97}" destId="{AF4134B1-6DFB-4CC6-AD2C-89B40B2A3169}" srcOrd="3" destOrd="0" parTransId="{DCC7FB99-A018-4021-89E1-4C116874843C}" sibTransId="{49B23175-E466-4D2D-B184-5B93918CB384}"/>
    <dgm:cxn modelId="{4EE722AA-31E8-4406-8ED0-D9C8C601B447}" type="presParOf" srcId="{815ACCC5-5FD0-4512-A37C-CA72F0522637}" destId="{0BB45007-954F-44DD-B6B8-F271DF1DDF3C}" srcOrd="0" destOrd="0" presId="urn:microsoft.com/office/officeart/2005/8/layout/vList2"/>
    <dgm:cxn modelId="{9161E55A-E046-4DC7-90DA-4E9E206082B2}" type="presParOf" srcId="{815ACCC5-5FD0-4512-A37C-CA72F0522637}" destId="{FCC8B30E-A28B-43DF-ADC2-4239A52A0918}" srcOrd="1" destOrd="0" presId="urn:microsoft.com/office/officeart/2005/8/layout/vList2"/>
    <dgm:cxn modelId="{B5B421A4-5685-4D64-B4C9-37E0D0702785}" type="presParOf" srcId="{815ACCC5-5FD0-4512-A37C-CA72F0522637}" destId="{FCEAE17A-3D53-4942-8EF7-D574FECAD361}" srcOrd="2" destOrd="0" presId="urn:microsoft.com/office/officeart/2005/8/layout/vList2"/>
    <dgm:cxn modelId="{14AA2555-805C-45DD-AFF0-ABB1640E68CA}" type="presParOf" srcId="{815ACCC5-5FD0-4512-A37C-CA72F0522637}" destId="{26320C8C-43B8-4B13-B8AC-1F03C777A039}" srcOrd="3" destOrd="0" presId="urn:microsoft.com/office/officeart/2005/8/layout/vList2"/>
    <dgm:cxn modelId="{F502750E-BA39-4FD4-AB9C-048D7942AF64}" type="presParOf" srcId="{815ACCC5-5FD0-4512-A37C-CA72F0522637}" destId="{491E453B-8AA4-4F34-A987-1254B86A7D91}" srcOrd="4" destOrd="0" presId="urn:microsoft.com/office/officeart/2005/8/layout/vList2"/>
    <dgm:cxn modelId="{15938FA3-1FEE-43B5-9A63-3CD2600E696F}" type="presParOf" srcId="{815ACCC5-5FD0-4512-A37C-CA72F0522637}" destId="{CE27A477-C399-4868-A996-69A863A019FF}" srcOrd="5" destOrd="0" presId="urn:microsoft.com/office/officeart/2005/8/layout/vList2"/>
    <dgm:cxn modelId="{DA3170B6-7A50-4A2C-B412-155D10480CEE}" type="presParOf" srcId="{815ACCC5-5FD0-4512-A37C-CA72F0522637}" destId="{EE8DA9B3-D571-4095-B50C-76CC5B4C2589}" srcOrd="6" destOrd="0" presId="urn:microsoft.com/office/officeart/2005/8/layout/vList2"/>
    <dgm:cxn modelId="{8145DBB9-1DC8-47BA-9215-F3EFF1864C34}" type="presParOf" srcId="{815ACCC5-5FD0-4512-A37C-CA72F0522637}" destId="{7B7264E7-3C1D-40CE-938D-1E672E2B3F4F}" srcOrd="7" destOrd="0" presId="urn:microsoft.com/office/officeart/2005/8/layout/vList2"/>
    <dgm:cxn modelId="{78F69195-249E-4E63-9F97-2F5291337CBA}" type="presParOf" srcId="{815ACCC5-5FD0-4512-A37C-CA72F0522637}" destId="{0FAE6CDD-53EF-4F4C-BCD0-F4700D34D00E}" srcOrd="8" destOrd="0" presId="urn:microsoft.com/office/officeart/2005/8/layout/vList2"/>
    <dgm:cxn modelId="{81F654DE-C5F3-4EB5-9A1A-7FC0F2A8BF06}" type="presParOf" srcId="{815ACCC5-5FD0-4512-A37C-CA72F0522637}" destId="{095F9307-7EAD-4EAD-BB32-EBE9371D23E1}" srcOrd="9" destOrd="0" presId="urn:microsoft.com/office/officeart/2005/8/layout/vList2"/>
    <dgm:cxn modelId="{ED2B2926-C2E5-4B91-B3D2-FCB8864793BB}" type="presParOf" srcId="{815ACCC5-5FD0-4512-A37C-CA72F0522637}" destId="{CE819E57-4688-4A5E-A593-A97867173EA1}" srcOrd="10" destOrd="0" presId="urn:microsoft.com/office/officeart/2005/8/layout/vList2"/>
    <dgm:cxn modelId="{035E9D73-B21E-4EF9-8927-6AADB3589166}" type="presParOf" srcId="{815ACCC5-5FD0-4512-A37C-CA72F0522637}" destId="{72F88083-F7F8-419A-B40C-6CA096543EB4}" srcOrd="11" destOrd="0" presId="urn:microsoft.com/office/officeart/2005/8/layout/vList2"/>
    <dgm:cxn modelId="{233E2E1F-D496-4254-B357-0B69497A8A8A}" type="presParOf" srcId="{815ACCC5-5FD0-4512-A37C-CA72F0522637}" destId="{A9EDA5B1-7AF1-4969-AEC1-802B053C9CDD}" srcOrd="12" destOrd="0" presId="urn:microsoft.com/office/officeart/2005/8/layout/vList2"/>
    <dgm:cxn modelId="{B4E58519-824C-4FDA-84A1-FC12E584CAC0}" type="presParOf" srcId="{815ACCC5-5FD0-4512-A37C-CA72F0522637}" destId="{0160AB6F-B70B-404B-B01F-E0918E42181C}" srcOrd="13" destOrd="0" presId="urn:microsoft.com/office/officeart/2005/8/layout/vList2"/>
    <dgm:cxn modelId="{4AEEC280-A78E-4426-986F-60EDBD825138}" type="presParOf" srcId="{815ACCC5-5FD0-4512-A37C-CA72F0522637}" destId="{088598AC-B3E8-41C9-9EA9-152524AE092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69CDF-631B-4272-92FA-1573E56C526E}"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64E6D6F-23A3-4BA0-B813-CBD73CDEF7B2}">
      <dgm:prSet/>
      <dgm:spPr/>
      <dgm:t>
        <a:bodyPr/>
        <a:lstStyle/>
        <a:p>
          <a:r>
            <a:rPr lang="en-US">
              <a:latin typeface="Times New Roman" panose="02020603050405020304" pitchFamily="18" charset="0"/>
              <a:cs typeface="Times New Roman" panose="02020603050405020304" pitchFamily="18" charset="0"/>
            </a:rPr>
            <a:t>Django</a:t>
          </a:r>
        </a:p>
      </dgm:t>
    </dgm:pt>
    <dgm:pt modelId="{77A017A5-AA3D-469B-B62B-7DA990E5D335}" type="parTrans" cxnId="{30243A45-8184-4327-9E4B-04AEE8366E50}">
      <dgm:prSet/>
      <dgm:spPr/>
      <dgm:t>
        <a:bodyPr/>
        <a:lstStyle/>
        <a:p>
          <a:endParaRPr lang="en-US"/>
        </a:p>
      </dgm:t>
    </dgm:pt>
    <dgm:pt modelId="{DD013DBF-E17C-4B0E-9418-012D7366D5FB}" type="sibTrans" cxnId="{30243A45-8184-4327-9E4B-04AEE8366E50}">
      <dgm:prSet/>
      <dgm:spPr/>
      <dgm:t>
        <a:bodyPr/>
        <a:lstStyle/>
        <a:p>
          <a:endParaRPr lang="en-US"/>
        </a:p>
      </dgm:t>
    </dgm:pt>
    <dgm:pt modelId="{8EA98CCB-FE74-4C40-8E5B-E33691D45389}">
      <dgm:prSet/>
      <dgm:spPr/>
      <dgm:t>
        <a:bodyPr/>
        <a:lstStyle/>
        <a:p>
          <a:r>
            <a:rPr lang="en-US">
              <a:latin typeface="Times New Roman" panose="02020603050405020304" pitchFamily="18" charset="0"/>
              <a:cs typeface="Times New Roman" panose="02020603050405020304" pitchFamily="18" charset="0"/>
            </a:rPr>
            <a:t>Flask</a:t>
          </a:r>
        </a:p>
      </dgm:t>
    </dgm:pt>
    <dgm:pt modelId="{317831E2-0DED-4264-A321-BB83AB145FD0}" type="parTrans" cxnId="{11837CEC-3AB0-4B2E-B61A-C8A240624FB8}">
      <dgm:prSet/>
      <dgm:spPr/>
      <dgm:t>
        <a:bodyPr/>
        <a:lstStyle/>
        <a:p>
          <a:endParaRPr lang="en-US"/>
        </a:p>
      </dgm:t>
    </dgm:pt>
    <dgm:pt modelId="{7C891DA8-C683-491B-8886-422628FEFC2F}" type="sibTrans" cxnId="{11837CEC-3AB0-4B2E-B61A-C8A240624FB8}">
      <dgm:prSet/>
      <dgm:spPr/>
      <dgm:t>
        <a:bodyPr/>
        <a:lstStyle/>
        <a:p>
          <a:endParaRPr lang="en-US"/>
        </a:p>
      </dgm:t>
    </dgm:pt>
    <dgm:pt modelId="{013393B6-3D1E-4E26-A740-E5CBF90B8BA3}">
      <dgm:prSet/>
      <dgm:spPr/>
      <dgm:t>
        <a:bodyPr/>
        <a:lstStyle/>
        <a:p>
          <a:r>
            <a:rPr lang="en-US">
              <a:latin typeface="Times New Roman" panose="02020603050405020304" pitchFamily="18" charset="0"/>
              <a:cs typeface="Times New Roman" panose="02020603050405020304" pitchFamily="18" charset="0"/>
            </a:rPr>
            <a:t>Pyramid</a:t>
          </a:r>
        </a:p>
      </dgm:t>
    </dgm:pt>
    <dgm:pt modelId="{BC84EE5D-FDC5-45B5-8775-285859487FBF}" type="parTrans" cxnId="{2CCE8A30-0861-4313-958E-58E598DD5FF5}">
      <dgm:prSet/>
      <dgm:spPr/>
      <dgm:t>
        <a:bodyPr/>
        <a:lstStyle/>
        <a:p>
          <a:endParaRPr lang="en-US"/>
        </a:p>
      </dgm:t>
    </dgm:pt>
    <dgm:pt modelId="{C02EEBE7-057D-4B6C-AAF4-4D2C7D8F17B1}" type="sibTrans" cxnId="{2CCE8A30-0861-4313-958E-58E598DD5FF5}">
      <dgm:prSet/>
      <dgm:spPr/>
      <dgm:t>
        <a:bodyPr/>
        <a:lstStyle/>
        <a:p>
          <a:endParaRPr lang="en-US"/>
        </a:p>
      </dgm:t>
    </dgm:pt>
    <dgm:pt modelId="{26C44B38-2F99-4067-9C00-DFBF6817E86B}">
      <dgm:prSet/>
      <dgm:spPr/>
      <dgm:t>
        <a:bodyPr/>
        <a:lstStyle/>
        <a:p>
          <a:r>
            <a:rPr lang="en-US">
              <a:latin typeface="Times New Roman" panose="02020603050405020304" pitchFamily="18" charset="0"/>
              <a:cs typeface="Times New Roman" panose="02020603050405020304" pitchFamily="18" charset="0"/>
            </a:rPr>
            <a:t>Bottle</a:t>
          </a:r>
        </a:p>
      </dgm:t>
    </dgm:pt>
    <dgm:pt modelId="{48A7ADD9-2080-49F5-B0B5-32393FB96FE2}" type="parTrans" cxnId="{FCB0DB06-EA5F-46E9-8919-366B05DA156C}">
      <dgm:prSet/>
      <dgm:spPr/>
      <dgm:t>
        <a:bodyPr/>
        <a:lstStyle/>
        <a:p>
          <a:endParaRPr lang="en-US"/>
        </a:p>
      </dgm:t>
    </dgm:pt>
    <dgm:pt modelId="{79ADE922-341D-485A-9C32-40AB56749533}" type="sibTrans" cxnId="{FCB0DB06-EA5F-46E9-8919-366B05DA156C}">
      <dgm:prSet/>
      <dgm:spPr/>
      <dgm:t>
        <a:bodyPr/>
        <a:lstStyle/>
        <a:p>
          <a:endParaRPr lang="en-US"/>
        </a:p>
      </dgm:t>
    </dgm:pt>
    <dgm:pt modelId="{B172476B-83CD-40FD-92D6-6DB188F34D53}">
      <dgm:prSet/>
      <dgm:spPr/>
      <dgm:t>
        <a:bodyPr/>
        <a:lstStyle/>
        <a:p>
          <a:r>
            <a:rPr lang="en-US">
              <a:latin typeface="Times New Roman" panose="02020603050405020304" pitchFamily="18" charset="0"/>
              <a:cs typeface="Times New Roman" panose="02020603050405020304" pitchFamily="18" charset="0"/>
            </a:rPr>
            <a:t>Web2py</a:t>
          </a:r>
        </a:p>
      </dgm:t>
    </dgm:pt>
    <dgm:pt modelId="{E4DDB53F-5BF6-4138-A9C9-87AD3148FAA7}" type="parTrans" cxnId="{C8D3F245-ADE7-464A-BF19-3843079BA1A4}">
      <dgm:prSet/>
      <dgm:spPr/>
      <dgm:t>
        <a:bodyPr/>
        <a:lstStyle/>
        <a:p>
          <a:endParaRPr lang="en-US"/>
        </a:p>
      </dgm:t>
    </dgm:pt>
    <dgm:pt modelId="{3D3C7D9D-DC79-46FE-B4FE-485BB10E2089}" type="sibTrans" cxnId="{C8D3F245-ADE7-464A-BF19-3843079BA1A4}">
      <dgm:prSet/>
      <dgm:spPr/>
      <dgm:t>
        <a:bodyPr/>
        <a:lstStyle/>
        <a:p>
          <a:endParaRPr lang="en-US"/>
        </a:p>
      </dgm:t>
    </dgm:pt>
    <dgm:pt modelId="{315BDEB1-284F-4F16-B211-844802DB4C74}" type="pres">
      <dgm:prSet presAssocID="{53F69CDF-631B-4272-92FA-1573E56C526E}" presName="linear" presStyleCnt="0">
        <dgm:presLayoutVars>
          <dgm:dir/>
          <dgm:animLvl val="lvl"/>
          <dgm:resizeHandles val="exact"/>
        </dgm:presLayoutVars>
      </dgm:prSet>
      <dgm:spPr/>
    </dgm:pt>
    <dgm:pt modelId="{FC0D82CD-FFBC-481E-8031-D980FF0CFD89}" type="pres">
      <dgm:prSet presAssocID="{D64E6D6F-23A3-4BA0-B813-CBD73CDEF7B2}" presName="parentLin" presStyleCnt="0"/>
      <dgm:spPr/>
    </dgm:pt>
    <dgm:pt modelId="{3D85F986-F40E-4C3F-90BA-41D840195432}" type="pres">
      <dgm:prSet presAssocID="{D64E6D6F-23A3-4BA0-B813-CBD73CDEF7B2}" presName="parentLeftMargin" presStyleLbl="node1" presStyleIdx="0" presStyleCnt="5"/>
      <dgm:spPr/>
    </dgm:pt>
    <dgm:pt modelId="{E6AF9A36-D52C-4E11-9383-E356CAF68BA6}" type="pres">
      <dgm:prSet presAssocID="{D64E6D6F-23A3-4BA0-B813-CBD73CDEF7B2}" presName="parentText" presStyleLbl="node1" presStyleIdx="0" presStyleCnt="5">
        <dgm:presLayoutVars>
          <dgm:chMax val="0"/>
          <dgm:bulletEnabled val="1"/>
        </dgm:presLayoutVars>
      </dgm:prSet>
      <dgm:spPr/>
    </dgm:pt>
    <dgm:pt modelId="{81A73003-8D17-4BEF-A448-522241205C9C}" type="pres">
      <dgm:prSet presAssocID="{D64E6D6F-23A3-4BA0-B813-CBD73CDEF7B2}" presName="negativeSpace" presStyleCnt="0"/>
      <dgm:spPr/>
    </dgm:pt>
    <dgm:pt modelId="{4AEE9E7D-E139-467A-881A-2AE359D88F95}" type="pres">
      <dgm:prSet presAssocID="{D64E6D6F-23A3-4BA0-B813-CBD73CDEF7B2}" presName="childText" presStyleLbl="conFgAcc1" presStyleIdx="0" presStyleCnt="5">
        <dgm:presLayoutVars>
          <dgm:bulletEnabled val="1"/>
        </dgm:presLayoutVars>
      </dgm:prSet>
      <dgm:spPr/>
    </dgm:pt>
    <dgm:pt modelId="{4CD16C9D-45FD-4A91-B8A8-207F36020837}" type="pres">
      <dgm:prSet presAssocID="{DD013DBF-E17C-4B0E-9418-012D7366D5FB}" presName="spaceBetweenRectangles" presStyleCnt="0"/>
      <dgm:spPr/>
    </dgm:pt>
    <dgm:pt modelId="{A09E6E90-94F9-4FDD-8D87-14B08903C0E5}" type="pres">
      <dgm:prSet presAssocID="{8EA98CCB-FE74-4C40-8E5B-E33691D45389}" presName="parentLin" presStyleCnt="0"/>
      <dgm:spPr/>
    </dgm:pt>
    <dgm:pt modelId="{046861D5-5519-4538-AE1E-1427C52C0A3F}" type="pres">
      <dgm:prSet presAssocID="{8EA98CCB-FE74-4C40-8E5B-E33691D45389}" presName="parentLeftMargin" presStyleLbl="node1" presStyleIdx="0" presStyleCnt="5"/>
      <dgm:spPr/>
    </dgm:pt>
    <dgm:pt modelId="{FAFDCAE5-1156-4E77-B710-36E3251DF143}" type="pres">
      <dgm:prSet presAssocID="{8EA98CCB-FE74-4C40-8E5B-E33691D45389}" presName="parentText" presStyleLbl="node1" presStyleIdx="1" presStyleCnt="5">
        <dgm:presLayoutVars>
          <dgm:chMax val="0"/>
          <dgm:bulletEnabled val="1"/>
        </dgm:presLayoutVars>
      </dgm:prSet>
      <dgm:spPr/>
    </dgm:pt>
    <dgm:pt modelId="{9745A586-7BB0-4AE3-BD99-E1A7E3D33737}" type="pres">
      <dgm:prSet presAssocID="{8EA98CCB-FE74-4C40-8E5B-E33691D45389}" presName="negativeSpace" presStyleCnt="0"/>
      <dgm:spPr/>
    </dgm:pt>
    <dgm:pt modelId="{4A86CA52-512B-42A6-9DDC-7E9F4EC8D4AD}" type="pres">
      <dgm:prSet presAssocID="{8EA98CCB-FE74-4C40-8E5B-E33691D45389}" presName="childText" presStyleLbl="conFgAcc1" presStyleIdx="1" presStyleCnt="5">
        <dgm:presLayoutVars>
          <dgm:bulletEnabled val="1"/>
        </dgm:presLayoutVars>
      </dgm:prSet>
      <dgm:spPr/>
    </dgm:pt>
    <dgm:pt modelId="{813C8BC2-4434-4A4A-B869-8F1336B70236}" type="pres">
      <dgm:prSet presAssocID="{7C891DA8-C683-491B-8886-422628FEFC2F}" presName="spaceBetweenRectangles" presStyleCnt="0"/>
      <dgm:spPr/>
    </dgm:pt>
    <dgm:pt modelId="{8752E591-A25E-42F2-9F23-4871F73683F0}" type="pres">
      <dgm:prSet presAssocID="{013393B6-3D1E-4E26-A740-E5CBF90B8BA3}" presName="parentLin" presStyleCnt="0"/>
      <dgm:spPr/>
    </dgm:pt>
    <dgm:pt modelId="{E6FB150F-8E3D-43E5-A824-D36A5057A38B}" type="pres">
      <dgm:prSet presAssocID="{013393B6-3D1E-4E26-A740-E5CBF90B8BA3}" presName="parentLeftMargin" presStyleLbl="node1" presStyleIdx="1" presStyleCnt="5"/>
      <dgm:spPr/>
    </dgm:pt>
    <dgm:pt modelId="{F8B0FBC2-DE92-4A6B-8B0A-C709FBA3066C}" type="pres">
      <dgm:prSet presAssocID="{013393B6-3D1E-4E26-A740-E5CBF90B8BA3}" presName="parentText" presStyleLbl="node1" presStyleIdx="2" presStyleCnt="5">
        <dgm:presLayoutVars>
          <dgm:chMax val="0"/>
          <dgm:bulletEnabled val="1"/>
        </dgm:presLayoutVars>
      </dgm:prSet>
      <dgm:spPr/>
    </dgm:pt>
    <dgm:pt modelId="{86504EA6-CB13-4C83-A0D1-5D632BDD2E41}" type="pres">
      <dgm:prSet presAssocID="{013393B6-3D1E-4E26-A740-E5CBF90B8BA3}" presName="negativeSpace" presStyleCnt="0"/>
      <dgm:spPr/>
    </dgm:pt>
    <dgm:pt modelId="{AB8138CB-A15F-4643-9D79-686FC5F95542}" type="pres">
      <dgm:prSet presAssocID="{013393B6-3D1E-4E26-A740-E5CBF90B8BA3}" presName="childText" presStyleLbl="conFgAcc1" presStyleIdx="2" presStyleCnt="5">
        <dgm:presLayoutVars>
          <dgm:bulletEnabled val="1"/>
        </dgm:presLayoutVars>
      </dgm:prSet>
      <dgm:spPr/>
    </dgm:pt>
    <dgm:pt modelId="{ADD9E83E-2E29-4479-831B-44B273A3C114}" type="pres">
      <dgm:prSet presAssocID="{C02EEBE7-057D-4B6C-AAF4-4D2C7D8F17B1}" presName="spaceBetweenRectangles" presStyleCnt="0"/>
      <dgm:spPr/>
    </dgm:pt>
    <dgm:pt modelId="{AEEEEF42-7E9F-4F7F-97E4-56FF7A4907AE}" type="pres">
      <dgm:prSet presAssocID="{26C44B38-2F99-4067-9C00-DFBF6817E86B}" presName="parentLin" presStyleCnt="0"/>
      <dgm:spPr/>
    </dgm:pt>
    <dgm:pt modelId="{56F66C3C-29F6-49D9-975E-7498E47A278A}" type="pres">
      <dgm:prSet presAssocID="{26C44B38-2F99-4067-9C00-DFBF6817E86B}" presName="parentLeftMargin" presStyleLbl="node1" presStyleIdx="2" presStyleCnt="5"/>
      <dgm:spPr/>
    </dgm:pt>
    <dgm:pt modelId="{96A33154-2DF6-450D-9CB0-54873FA36F3B}" type="pres">
      <dgm:prSet presAssocID="{26C44B38-2F99-4067-9C00-DFBF6817E86B}" presName="parentText" presStyleLbl="node1" presStyleIdx="3" presStyleCnt="5">
        <dgm:presLayoutVars>
          <dgm:chMax val="0"/>
          <dgm:bulletEnabled val="1"/>
        </dgm:presLayoutVars>
      </dgm:prSet>
      <dgm:spPr/>
    </dgm:pt>
    <dgm:pt modelId="{DDB3F727-CB01-4335-A60C-53BDF1CB4791}" type="pres">
      <dgm:prSet presAssocID="{26C44B38-2F99-4067-9C00-DFBF6817E86B}" presName="negativeSpace" presStyleCnt="0"/>
      <dgm:spPr/>
    </dgm:pt>
    <dgm:pt modelId="{6C3CAABA-91B3-4DC8-B15D-C4AB076BB18D}" type="pres">
      <dgm:prSet presAssocID="{26C44B38-2F99-4067-9C00-DFBF6817E86B}" presName="childText" presStyleLbl="conFgAcc1" presStyleIdx="3" presStyleCnt="5">
        <dgm:presLayoutVars>
          <dgm:bulletEnabled val="1"/>
        </dgm:presLayoutVars>
      </dgm:prSet>
      <dgm:spPr/>
    </dgm:pt>
    <dgm:pt modelId="{911933D2-3E8B-475D-895B-9B9E1B79EA1F}" type="pres">
      <dgm:prSet presAssocID="{79ADE922-341D-485A-9C32-40AB56749533}" presName="spaceBetweenRectangles" presStyleCnt="0"/>
      <dgm:spPr/>
    </dgm:pt>
    <dgm:pt modelId="{4F131DBB-8EFB-458D-A714-0F69A1C0BCB6}" type="pres">
      <dgm:prSet presAssocID="{B172476B-83CD-40FD-92D6-6DB188F34D53}" presName="parentLin" presStyleCnt="0"/>
      <dgm:spPr/>
    </dgm:pt>
    <dgm:pt modelId="{6BA975F2-C4DD-495F-B69C-CF14E2BB1A47}" type="pres">
      <dgm:prSet presAssocID="{B172476B-83CD-40FD-92D6-6DB188F34D53}" presName="parentLeftMargin" presStyleLbl="node1" presStyleIdx="3" presStyleCnt="5"/>
      <dgm:spPr/>
    </dgm:pt>
    <dgm:pt modelId="{02677266-70E4-4BE4-9A80-594631D6487E}" type="pres">
      <dgm:prSet presAssocID="{B172476B-83CD-40FD-92D6-6DB188F34D53}" presName="parentText" presStyleLbl="node1" presStyleIdx="4" presStyleCnt="5">
        <dgm:presLayoutVars>
          <dgm:chMax val="0"/>
          <dgm:bulletEnabled val="1"/>
        </dgm:presLayoutVars>
      </dgm:prSet>
      <dgm:spPr/>
    </dgm:pt>
    <dgm:pt modelId="{5C3859AD-CA6C-4EC2-8033-436FEE064809}" type="pres">
      <dgm:prSet presAssocID="{B172476B-83CD-40FD-92D6-6DB188F34D53}" presName="negativeSpace" presStyleCnt="0"/>
      <dgm:spPr/>
    </dgm:pt>
    <dgm:pt modelId="{556443BE-B64C-46C7-9670-BE52B17F1E43}" type="pres">
      <dgm:prSet presAssocID="{B172476B-83CD-40FD-92D6-6DB188F34D53}" presName="childText" presStyleLbl="conFgAcc1" presStyleIdx="4" presStyleCnt="5">
        <dgm:presLayoutVars>
          <dgm:bulletEnabled val="1"/>
        </dgm:presLayoutVars>
      </dgm:prSet>
      <dgm:spPr/>
    </dgm:pt>
  </dgm:ptLst>
  <dgm:cxnLst>
    <dgm:cxn modelId="{FCB0DB06-EA5F-46E9-8919-366B05DA156C}" srcId="{53F69CDF-631B-4272-92FA-1573E56C526E}" destId="{26C44B38-2F99-4067-9C00-DFBF6817E86B}" srcOrd="3" destOrd="0" parTransId="{48A7ADD9-2080-49F5-B0B5-32393FB96FE2}" sibTransId="{79ADE922-341D-485A-9C32-40AB56749533}"/>
    <dgm:cxn modelId="{0BCBAA1F-1FC6-42F4-95CC-6CFD8EEE5625}" type="presOf" srcId="{B172476B-83CD-40FD-92D6-6DB188F34D53}" destId="{6BA975F2-C4DD-495F-B69C-CF14E2BB1A47}" srcOrd="0" destOrd="0" presId="urn:microsoft.com/office/officeart/2005/8/layout/list1"/>
    <dgm:cxn modelId="{57C67329-D6B8-4AE1-A99C-419D3CB46302}" type="presOf" srcId="{D64E6D6F-23A3-4BA0-B813-CBD73CDEF7B2}" destId="{E6AF9A36-D52C-4E11-9383-E356CAF68BA6}" srcOrd="1" destOrd="0" presId="urn:microsoft.com/office/officeart/2005/8/layout/list1"/>
    <dgm:cxn modelId="{2CCE8A30-0861-4313-958E-58E598DD5FF5}" srcId="{53F69CDF-631B-4272-92FA-1573E56C526E}" destId="{013393B6-3D1E-4E26-A740-E5CBF90B8BA3}" srcOrd="2" destOrd="0" parTransId="{BC84EE5D-FDC5-45B5-8775-285859487FBF}" sibTransId="{C02EEBE7-057D-4B6C-AAF4-4D2C7D8F17B1}"/>
    <dgm:cxn modelId="{3B02C45D-5CCB-4683-88B5-BDAF6AA58EAD}" type="presOf" srcId="{D64E6D6F-23A3-4BA0-B813-CBD73CDEF7B2}" destId="{3D85F986-F40E-4C3F-90BA-41D840195432}" srcOrd="0" destOrd="0" presId="urn:microsoft.com/office/officeart/2005/8/layout/list1"/>
    <dgm:cxn modelId="{032A0D63-3BA2-4CC3-94F0-D98B09C7B7DB}" type="presOf" srcId="{8EA98CCB-FE74-4C40-8E5B-E33691D45389}" destId="{FAFDCAE5-1156-4E77-B710-36E3251DF143}" srcOrd="1" destOrd="0" presId="urn:microsoft.com/office/officeart/2005/8/layout/list1"/>
    <dgm:cxn modelId="{30243A45-8184-4327-9E4B-04AEE8366E50}" srcId="{53F69CDF-631B-4272-92FA-1573E56C526E}" destId="{D64E6D6F-23A3-4BA0-B813-CBD73CDEF7B2}" srcOrd="0" destOrd="0" parTransId="{77A017A5-AA3D-469B-B62B-7DA990E5D335}" sibTransId="{DD013DBF-E17C-4B0E-9418-012D7366D5FB}"/>
    <dgm:cxn modelId="{C8D3F245-ADE7-464A-BF19-3843079BA1A4}" srcId="{53F69CDF-631B-4272-92FA-1573E56C526E}" destId="{B172476B-83CD-40FD-92D6-6DB188F34D53}" srcOrd="4" destOrd="0" parTransId="{E4DDB53F-5BF6-4138-A9C9-87AD3148FAA7}" sibTransId="{3D3C7D9D-DC79-46FE-B4FE-485BB10E2089}"/>
    <dgm:cxn modelId="{8A09B754-B9DC-4D78-A3E4-B69F71412C94}" type="presOf" srcId="{26C44B38-2F99-4067-9C00-DFBF6817E86B}" destId="{96A33154-2DF6-450D-9CB0-54873FA36F3B}" srcOrd="1" destOrd="0" presId="urn:microsoft.com/office/officeart/2005/8/layout/list1"/>
    <dgm:cxn modelId="{56D64AAC-E8B5-4675-B5E3-76E674CD1333}" type="presOf" srcId="{013393B6-3D1E-4E26-A740-E5CBF90B8BA3}" destId="{F8B0FBC2-DE92-4A6B-8B0A-C709FBA3066C}" srcOrd="1" destOrd="0" presId="urn:microsoft.com/office/officeart/2005/8/layout/list1"/>
    <dgm:cxn modelId="{F70624C0-6BA4-4C03-ACFC-B8E1D37D5774}" type="presOf" srcId="{8EA98CCB-FE74-4C40-8E5B-E33691D45389}" destId="{046861D5-5519-4538-AE1E-1427C52C0A3F}" srcOrd="0" destOrd="0" presId="urn:microsoft.com/office/officeart/2005/8/layout/list1"/>
    <dgm:cxn modelId="{DB5A16C2-AABC-4B38-BECD-06712DB3E08E}" type="presOf" srcId="{26C44B38-2F99-4067-9C00-DFBF6817E86B}" destId="{56F66C3C-29F6-49D9-975E-7498E47A278A}" srcOrd="0" destOrd="0" presId="urn:microsoft.com/office/officeart/2005/8/layout/list1"/>
    <dgm:cxn modelId="{CA9F6FD9-3DF7-49D6-AC68-66765A285C0D}" type="presOf" srcId="{B172476B-83CD-40FD-92D6-6DB188F34D53}" destId="{02677266-70E4-4BE4-9A80-594631D6487E}" srcOrd="1" destOrd="0" presId="urn:microsoft.com/office/officeart/2005/8/layout/list1"/>
    <dgm:cxn modelId="{86FC2EDB-FF93-4994-8219-E8D7DB15E71D}" type="presOf" srcId="{53F69CDF-631B-4272-92FA-1573E56C526E}" destId="{315BDEB1-284F-4F16-B211-844802DB4C74}" srcOrd="0" destOrd="0" presId="urn:microsoft.com/office/officeart/2005/8/layout/list1"/>
    <dgm:cxn modelId="{11837CEC-3AB0-4B2E-B61A-C8A240624FB8}" srcId="{53F69CDF-631B-4272-92FA-1573E56C526E}" destId="{8EA98CCB-FE74-4C40-8E5B-E33691D45389}" srcOrd="1" destOrd="0" parTransId="{317831E2-0DED-4264-A321-BB83AB145FD0}" sibTransId="{7C891DA8-C683-491B-8886-422628FEFC2F}"/>
    <dgm:cxn modelId="{0E8C9DF6-2514-4EC4-9389-3D3A80497801}" type="presOf" srcId="{013393B6-3D1E-4E26-A740-E5CBF90B8BA3}" destId="{E6FB150F-8E3D-43E5-A824-D36A5057A38B}" srcOrd="0" destOrd="0" presId="urn:microsoft.com/office/officeart/2005/8/layout/list1"/>
    <dgm:cxn modelId="{AD51DFD7-71AB-48C3-B593-073778A4651D}" type="presParOf" srcId="{315BDEB1-284F-4F16-B211-844802DB4C74}" destId="{FC0D82CD-FFBC-481E-8031-D980FF0CFD89}" srcOrd="0" destOrd="0" presId="urn:microsoft.com/office/officeart/2005/8/layout/list1"/>
    <dgm:cxn modelId="{F4330834-EF9F-4CAB-A569-85D636BDCC70}" type="presParOf" srcId="{FC0D82CD-FFBC-481E-8031-D980FF0CFD89}" destId="{3D85F986-F40E-4C3F-90BA-41D840195432}" srcOrd="0" destOrd="0" presId="urn:microsoft.com/office/officeart/2005/8/layout/list1"/>
    <dgm:cxn modelId="{681B5744-0094-4B16-B399-CE3966C1E738}" type="presParOf" srcId="{FC0D82CD-FFBC-481E-8031-D980FF0CFD89}" destId="{E6AF9A36-D52C-4E11-9383-E356CAF68BA6}" srcOrd="1" destOrd="0" presId="urn:microsoft.com/office/officeart/2005/8/layout/list1"/>
    <dgm:cxn modelId="{50D832AB-8521-43FC-812D-2E4A65C2030A}" type="presParOf" srcId="{315BDEB1-284F-4F16-B211-844802DB4C74}" destId="{81A73003-8D17-4BEF-A448-522241205C9C}" srcOrd="1" destOrd="0" presId="urn:microsoft.com/office/officeart/2005/8/layout/list1"/>
    <dgm:cxn modelId="{91058809-27CA-4D04-BBF8-2A5A976AA48F}" type="presParOf" srcId="{315BDEB1-284F-4F16-B211-844802DB4C74}" destId="{4AEE9E7D-E139-467A-881A-2AE359D88F95}" srcOrd="2" destOrd="0" presId="urn:microsoft.com/office/officeart/2005/8/layout/list1"/>
    <dgm:cxn modelId="{42B3BC85-2FB6-4F07-B092-23305C1ECCF7}" type="presParOf" srcId="{315BDEB1-284F-4F16-B211-844802DB4C74}" destId="{4CD16C9D-45FD-4A91-B8A8-207F36020837}" srcOrd="3" destOrd="0" presId="urn:microsoft.com/office/officeart/2005/8/layout/list1"/>
    <dgm:cxn modelId="{67A86A84-0485-448A-A14D-37A1F9746C2B}" type="presParOf" srcId="{315BDEB1-284F-4F16-B211-844802DB4C74}" destId="{A09E6E90-94F9-4FDD-8D87-14B08903C0E5}" srcOrd="4" destOrd="0" presId="urn:microsoft.com/office/officeart/2005/8/layout/list1"/>
    <dgm:cxn modelId="{438DE767-C6F2-44D7-BE2B-9E7C2E05BB5C}" type="presParOf" srcId="{A09E6E90-94F9-4FDD-8D87-14B08903C0E5}" destId="{046861D5-5519-4538-AE1E-1427C52C0A3F}" srcOrd="0" destOrd="0" presId="urn:microsoft.com/office/officeart/2005/8/layout/list1"/>
    <dgm:cxn modelId="{02314AEE-199E-4AA2-AE6A-A8FA5F9CE3ED}" type="presParOf" srcId="{A09E6E90-94F9-4FDD-8D87-14B08903C0E5}" destId="{FAFDCAE5-1156-4E77-B710-36E3251DF143}" srcOrd="1" destOrd="0" presId="urn:microsoft.com/office/officeart/2005/8/layout/list1"/>
    <dgm:cxn modelId="{414BDA27-94DA-46DD-A0C4-98105C6A49FC}" type="presParOf" srcId="{315BDEB1-284F-4F16-B211-844802DB4C74}" destId="{9745A586-7BB0-4AE3-BD99-E1A7E3D33737}" srcOrd="5" destOrd="0" presId="urn:microsoft.com/office/officeart/2005/8/layout/list1"/>
    <dgm:cxn modelId="{DA2D56D9-FE86-4547-87B4-928A6A08F6AF}" type="presParOf" srcId="{315BDEB1-284F-4F16-B211-844802DB4C74}" destId="{4A86CA52-512B-42A6-9DDC-7E9F4EC8D4AD}" srcOrd="6" destOrd="0" presId="urn:microsoft.com/office/officeart/2005/8/layout/list1"/>
    <dgm:cxn modelId="{C90B9CBC-C6E7-41DF-AEFC-5B447D5C9454}" type="presParOf" srcId="{315BDEB1-284F-4F16-B211-844802DB4C74}" destId="{813C8BC2-4434-4A4A-B869-8F1336B70236}" srcOrd="7" destOrd="0" presId="urn:microsoft.com/office/officeart/2005/8/layout/list1"/>
    <dgm:cxn modelId="{F4A25942-7B23-4F42-A508-D69007BDD0A0}" type="presParOf" srcId="{315BDEB1-284F-4F16-B211-844802DB4C74}" destId="{8752E591-A25E-42F2-9F23-4871F73683F0}" srcOrd="8" destOrd="0" presId="urn:microsoft.com/office/officeart/2005/8/layout/list1"/>
    <dgm:cxn modelId="{3B9A337A-6CBA-4920-ACE1-E47A6D6D5ED9}" type="presParOf" srcId="{8752E591-A25E-42F2-9F23-4871F73683F0}" destId="{E6FB150F-8E3D-43E5-A824-D36A5057A38B}" srcOrd="0" destOrd="0" presId="urn:microsoft.com/office/officeart/2005/8/layout/list1"/>
    <dgm:cxn modelId="{9BD3CFA6-91F1-43D7-B368-80791A4A7225}" type="presParOf" srcId="{8752E591-A25E-42F2-9F23-4871F73683F0}" destId="{F8B0FBC2-DE92-4A6B-8B0A-C709FBA3066C}" srcOrd="1" destOrd="0" presId="urn:microsoft.com/office/officeart/2005/8/layout/list1"/>
    <dgm:cxn modelId="{3C02ECC9-13F8-4747-A006-484335DC8151}" type="presParOf" srcId="{315BDEB1-284F-4F16-B211-844802DB4C74}" destId="{86504EA6-CB13-4C83-A0D1-5D632BDD2E41}" srcOrd="9" destOrd="0" presId="urn:microsoft.com/office/officeart/2005/8/layout/list1"/>
    <dgm:cxn modelId="{83666609-4005-4815-9DCE-6499739A3C68}" type="presParOf" srcId="{315BDEB1-284F-4F16-B211-844802DB4C74}" destId="{AB8138CB-A15F-4643-9D79-686FC5F95542}" srcOrd="10" destOrd="0" presId="urn:microsoft.com/office/officeart/2005/8/layout/list1"/>
    <dgm:cxn modelId="{06AA6D9D-91AE-493B-871E-3FEB06AAFC85}" type="presParOf" srcId="{315BDEB1-284F-4F16-B211-844802DB4C74}" destId="{ADD9E83E-2E29-4479-831B-44B273A3C114}" srcOrd="11" destOrd="0" presId="urn:microsoft.com/office/officeart/2005/8/layout/list1"/>
    <dgm:cxn modelId="{3097690C-FF92-4938-B54A-D95A1FD5D1FB}" type="presParOf" srcId="{315BDEB1-284F-4F16-B211-844802DB4C74}" destId="{AEEEEF42-7E9F-4F7F-97E4-56FF7A4907AE}" srcOrd="12" destOrd="0" presId="urn:microsoft.com/office/officeart/2005/8/layout/list1"/>
    <dgm:cxn modelId="{911304C5-112F-40BB-BB10-81B2107E82F5}" type="presParOf" srcId="{AEEEEF42-7E9F-4F7F-97E4-56FF7A4907AE}" destId="{56F66C3C-29F6-49D9-975E-7498E47A278A}" srcOrd="0" destOrd="0" presId="urn:microsoft.com/office/officeart/2005/8/layout/list1"/>
    <dgm:cxn modelId="{1E203308-351C-4095-90DC-5EE5790B0A13}" type="presParOf" srcId="{AEEEEF42-7E9F-4F7F-97E4-56FF7A4907AE}" destId="{96A33154-2DF6-450D-9CB0-54873FA36F3B}" srcOrd="1" destOrd="0" presId="urn:microsoft.com/office/officeart/2005/8/layout/list1"/>
    <dgm:cxn modelId="{F5611B72-408F-4D3E-89D4-6AB908BD42A3}" type="presParOf" srcId="{315BDEB1-284F-4F16-B211-844802DB4C74}" destId="{DDB3F727-CB01-4335-A60C-53BDF1CB4791}" srcOrd="13" destOrd="0" presId="urn:microsoft.com/office/officeart/2005/8/layout/list1"/>
    <dgm:cxn modelId="{91A58EA7-F50D-4446-807B-B3E19BFDAFFA}" type="presParOf" srcId="{315BDEB1-284F-4F16-B211-844802DB4C74}" destId="{6C3CAABA-91B3-4DC8-B15D-C4AB076BB18D}" srcOrd="14" destOrd="0" presId="urn:microsoft.com/office/officeart/2005/8/layout/list1"/>
    <dgm:cxn modelId="{114123AB-C531-4C5E-967B-D9E1229484F4}" type="presParOf" srcId="{315BDEB1-284F-4F16-B211-844802DB4C74}" destId="{911933D2-3E8B-475D-895B-9B9E1B79EA1F}" srcOrd="15" destOrd="0" presId="urn:microsoft.com/office/officeart/2005/8/layout/list1"/>
    <dgm:cxn modelId="{3AEE2795-BB76-43D0-BD6D-6D90DDDADD0B}" type="presParOf" srcId="{315BDEB1-284F-4F16-B211-844802DB4C74}" destId="{4F131DBB-8EFB-458D-A714-0F69A1C0BCB6}" srcOrd="16" destOrd="0" presId="urn:microsoft.com/office/officeart/2005/8/layout/list1"/>
    <dgm:cxn modelId="{1F1841ED-5946-4B41-9C2B-FB4BD799505A}" type="presParOf" srcId="{4F131DBB-8EFB-458D-A714-0F69A1C0BCB6}" destId="{6BA975F2-C4DD-495F-B69C-CF14E2BB1A47}" srcOrd="0" destOrd="0" presId="urn:microsoft.com/office/officeart/2005/8/layout/list1"/>
    <dgm:cxn modelId="{B7F82E0A-D2C5-42F9-9E18-0073937C9AEE}" type="presParOf" srcId="{4F131DBB-8EFB-458D-A714-0F69A1C0BCB6}" destId="{02677266-70E4-4BE4-9A80-594631D6487E}" srcOrd="1" destOrd="0" presId="urn:microsoft.com/office/officeart/2005/8/layout/list1"/>
    <dgm:cxn modelId="{F5D11A9E-2473-4557-9BA5-302B7D367B14}" type="presParOf" srcId="{315BDEB1-284F-4F16-B211-844802DB4C74}" destId="{5C3859AD-CA6C-4EC2-8033-436FEE064809}" srcOrd="17" destOrd="0" presId="urn:microsoft.com/office/officeart/2005/8/layout/list1"/>
    <dgm:cxn modelId="{7B422FA9-BBB5-4E4E-ADC9-0F09944027F3}" type="presParOf" srcId="{315BDEB1-284F-4F16-B211-844802DB4C74}" destId="{556443BE-B64C-46C7-9670-BE52B17F1E4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504330-76B8-4A75-B14C-4211ED627F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09ADC0-FDBF-4711-813D-6437DB7E6B1E}">
      <dgm:prSet/>
      <dgm:spPr/>
      <dgm:t>
        <a:bodyPr/>
        <a:lstStyle/>
        <a:p>
          <a:r>
            <a:rPr lang="en-US">
              <a:latin typeface="Times New Roman" panose="02020603050405020304" pitchFamily="18" charset="0"/>
              <a:cs typeface="Times New Roman" panose="02020603050405020304" pitchFamily="18" charset="0"/>
            </a:rPr>
            <a:t>Tkinter</a:t>
          </a:r>
        </a:p>
      </dgm:t>
    </dgm:pt>
    <dgm:pt modelId="{67C6D9F5-9276-44B7-B0CB-25D6AFEA92BA}" type="parTrans" cxnId="{0E1B24F2-2FE4-45F6-B529-EF61EDCBF9E7}">
      <dgm:prSet/>
      <dgm:spPr/>
      <dgm:t>
        <a:bodyPr/>
        <a:lstStyle/>
        <a:p>
          <a:endParaRPr lang="en-US"/>
        </a:p>
      </dgm:t>
    </dgm:pt>
    <dgm:pt modelId="{D69D7D75-6A1B-4CB3-AA2A-81A4671CBF4C}" type="sibTrans" cxnId="{0E1B24F2-2FE4-45F6-B529-EF61EDCBF9E7}">
      <dgm:prSet/>
      <dgm:spPr/>
      <dgm:t>
        <a:bodyPr/>
        <a:lstStyle/>
        <a:p>
          <a:endParaRPr lang="en-US"/>
        </a:p>
      </dgm:t>
    </dgm:pt>
    <dgm:pt modelId="{54FD890A-0A47-41B6-B0CC-695E7961DFB5}">
      <dgm:prSet/>
      <dgm:spPr/>
      <dgm:t>
        <a:bodyPr/>
        <a:lstStyle/>
        <a:p>
          <a:r>
            <a:rPr lang="en-US">
              <a:latin typeface="Times New Roman" panose="02020603050405020304" pitchFamily="18" charset="0"/>
              <a:cs typeface="Times New Roman" panose="02020603050405020304" pitchFamily="18" charset="0"/>
            </a:rPr>
            <a:t>PyQt</a:t>
          </a:r>
        </a:p>
      </dgm:t>
    </dgm:pt>
    <dgm:pt modelId="{0BA7050F-DC8E-487F-AB36-33692AFA6A1F}" type="parTrans" cxnId="{29C3AF01-234C-44B1-9DAC-546BA8A19845}">
      <dgm:prSet/>
      <dgm:spPr/>
      <dgm:t>
        <a:bodyPr/>
        <a:lstStyle/>
        <a:p>
          <a:endParaRPr lang="en-US"/>
        </a:p>
      </dgm:t>
    </dgm:pt>
    <dgm:pt modelId="{26FF6329-C18B-4F79-9A28-0770142A862D}" type="sibTrans" cxnId="{29C3AF01-234C-44B1-9DAC-546BA8A19845}">
      <dgm:prSet/>
      <dgm:spPr/>
      <dgm:t>
        <a:bodyPr/>
        <a:lstStyle/>
        <a:p>
          <a:endParaRPr lang="en-US"/>
        </a:p>
      </dgm:t>
    </dgm:pt>
    <dgm:pt modelId="{B9758D94-FAF9-4FA1-8759-055224A7C171}">
      <dgm:prSet/>
      <dgm:spPr/>
      <dgm:t>
        <a:bodyPr/>
        <a:lstStyle/>
        <a:p>
          <a:r>
            <a:rPr lang="en-US">
              <a:latin typeface="Times New Roman" panose="02020603050405020304" pitchFamily="18" charset="0"/>
              <a:cs typeface="Times New Roman" panose="02020603050405020304" pitchFamily="18" charset="0"/>
            </a:rPr>
            <a:t>WxPython</a:t>
          </a:r>
        </a:p>
      </dgm:t>
    </dgm:pt>
    <dgm:pt modelId="{6CA34DE7-496E-4998-8FA0-37D3F1622FAA}" type="parTrans" cxnId="{C16A4F5B-354F-4760-B6C7-356C05CB359E}">
      <dgm:prSet/>
      <dgm:spPr/>
      <dgm:t>
        <a:bodyPr/>
        <a:lstStyle/>
        <a:p>
          <a:endParaRPr lang="en-US"/>
        </a:p>
      </dgm:t>
    </dgm:pt>
    <dgm:pt modelId="{3E6E5CB1-4091-47B3-8349-640266964884}" type="sibTrans" cxnId="{C16A4F5B-354F-4760-B6C7-356C05CB359E}">
      <dgm:prSet/>
      <dgm:spPr/>
      <dgm:t>
        <a:bodyPr/>
        <a:lstStyle/>
        <a:p>
          <a:endParaRPr lang="en-US"/>
        </a:p>
      </dgm:t>
    </dgm:pt>
    <dgm:pt modelId="{12F6291B-0616-4B88-9388-943157A00748}">
      <dgm:prSet/>
      <dgm:spPr/>
      <dgm:t>
        <a:bodyPr/>
        <a:lstStyle/>
        <a:p>
          <a:r>
            <a:rPr lang="en-US">
              <a:latin typeface="Times New Roman" panose="02020603050405020304" pitchFamily="18" charset="0"/>
              <a:cs typeface="Times New Roman" panose="02020603050405020304" pitchFamily="18" charset="0"/>
            </a:rPr>
            <a:t>Kivy</a:t>
          </a:r>
        </a:p>
      </dgm:t>
    </dgm:pt>
    <dgm:pt modelId="{8818E46C-050C-4BF9-B9D8-052227B065B1}" type="parTrans" cxnId="{3BEF1CE2-D557-4CAA-9AFD-4CFE8C570669}">
      <dgm:prSet/>
      <dgm:spPr/>
      <dgm:t>
        <a:bodyPr/>
        <a:lstStyle/>
        <a:p>
          <a:endParaRPr lang="en-US"/>
        </a:p>
      </dgm:t>
    </dgm:pt>
    <dgm:pt modelId="{95137A1F-5A54-4066-94E4-7EF4FF118C05}" type="sibTrans" cxnId="{3BEF1CE2-D557-4CAA-9AFD-4CFE8C570669}">
      <dgm:prSet/>
      <dgm:spPr/>
      <dgm:t>
        <a:bodyPr/>
        <a:lstStyle/>
        <a:p>
          <a:endParaRPr lang="en-US"/>
        </a:p>
      </dgm:t>
    </dgm:pt>
    <dgm:pt modelId="{AB9F8838-D3C8-4D73-A4E1-E97CC684DEDE}">
      <dgm:prSet/>
      <dgm:spPr/>
      <dgm:t>
        <a:bodyPr/>
        <a:lstStyle/>
        <a:p>
          <a:r>
            <a:rPr lang="en-US">
              <a:latin typeface="Times New Roman" panose="02020603050405020304" pitchFamily="18" charset="0"/>
              <a:cs typeface="Times New Roman" panose="02020603050405020304" pitchFamily="18" charset="0"/>
            </a:rPr>
            <a:t>PySide</a:t>
          </a:r>
        </a:p>
      </dgm:t>
    </dgm:pt>
    <dgm:pt modelId="{4C2ED4C4-508B-43E1-BF1E-9DD82F4876A7}" type="parTrans" cxnId="{7A7DE576-7B37-47DE-814E-A2C73F40E750}">
      <dgm:prSet/>
      <dgm:spPr/>
      <dgm:t>
        <a:bodyPr/>
        <a:lstStyle/>
        <a:p>
          <a:endParaRPr lang="en-US"/>
        </a:p>
      </dgm:t>
    </dgm:pt>
    <dgm:pt modelId="{EE4008FE-98A6-4530-9B4F-51A061CD7761}" type="sibTrans" cxnId="{7A7DE576-7B37-47DE-814E-A2C73F40E750}">
      <dgm:prSet/>
      <dgm:spPr/>
      <dgm:t>
        <a:bodyPr/>
        <a:lstStyle/>
        <a:p>
          <a:endParaRPr lang="en-US"/>
        </a:p>
      </dgm:t>
    </dgm:pt>
    <dgm:pt modelId="{FB2CE052-5F5D-467B-81C9-F3385F85CC0B}">
      <dgm:prSet/>
      <dgm:spPr/>
      <dgm:t>
        <a:bodyPr/>
        <a:lstStyle/>
        <a:p>
          <a:r>
            <a:rPr lang="en-US">
              <a:latin typeface="Times New Roman" panose="02020603050405020304" pitchFamily="18" charset="0"/>
              <a:cs typeface="Times New Roman" panose="02020603050405020304" pitchFamily="18" charset="0"/>
            </a:rPr>
            <a:t>PyGObject</a:t>
          </a:r>
        </a:p>
      </dgm:t>
    </dgm:pt>
    <dgm:pt modelId="{34677DE9-0FC9-437F-BA54-010FBA0EE7FE}" type="parTrans" cxnId="{CE669777-4E03-427F-B400-EEDE69D363ED}">
      <dgm:prSet/>
      <dgm:spPr/>
      <dgm:t>
        <a:bodyPr/>
        <a:lstStyle/>
        <a:p>
          <a:endParaRPr lang="en-US"/>
        </a:p>
      </dgm:t>
    </dgm:pt>
    <dgm:pt modelId="{D203B781-5E95-4B5B-A89E-CBF57E10592A}" type="sibTrans" cxnId="{CE669777-4E03-427F-B400-EEDE69D363ED}">
      <dgm:prSet/>
      <dgm:spPr/>
      <dgm:t>
        <a:bodyPr/>
        <a:lstStyle/>
        <a:p>
          <a:endParaRPr lang="en-US"/>
        </a:p>
      </dgm:t>
    </dgm:pt>
    <dgm:pt modelId="{39348D1F-C006-410D-8F2F-5811638DF6DE}" type="pres">
      <dgm:prSet presAssocID="{97504330-76B8-4A75-B14C-4211ED627F46}" presName="linear" presStyleCnt="0">
        <dgm:presLayoutVars>
          <dgm:animLvl val="lvl"/>
          <dgm:resizeHandles val="exact"/>
        </dgm:presLayoutVars>
      </dgm:prSet>
      <dgm:spPr/>
    </dgm:pt>
    <dgm:pt modelId="{27EAAA0B-E95B-4FEA-A335-96A4C58437A9}" type="pres">
      <dgm:prSet presAssocID="{9909ADC0-FDBF-4711-813D-6437DB7E6B1E}" presName="parentText" presStyleLbl="node1" presStyleIdx="0" presStyleCnt="6">
        <dgm:presLayoutVars>
          <dgm:chMax val="0"/>
          <dgm:bulletEnabled val="1"/>
        </dgm:presLayoutVars>
      </dgm:prSet>
      <dgm:spPr/>
    </dgm:pt>
    <dgm:pt modelId="{4A85DCBC-988F-4CC0-B1A8-870F6FDDD79C}" type="pres">
      <dgm:prSet presAssocID="{D69D7D75-6A1B-4CB3-AA2A-81A4671CBF4C}" presName="spacer" presStyleCnt="0"/>
      <dgm:spPr/>
    </dgm:pt>
    <dgm:pt modelId="{C4450913-745C-4FC1-BC17-311A18E9DD6E}" type="pres">
      <dgm:prSet presAssocID="{54FD890A-0A47-41B6-B0CC-695E7961DFB5}" presName="parentText" presStyleLbl="node1" presStyleIdx="1" presStyleCnt="6">
        <dgm:presLayoutVars>
          <dgm:chMax val="0"/>
          <dgm:bulletEnabled val="1"/>
        </dgm:presLayoutVars>
      </dgm:prSet>
      <dgm:spPr/>
    </dgm:pt>
    <dgm:pt modelId="{7F7FDD6A-0FBA-4AED-BEDC-8B30017A4502}" type="pres">
      <dgm:prSet presAssocID="{26FF6329-C18B-4F79-9A28-0770142A862D}" presName="spacer" presStyleCnt="0"/>
      <dgm:spPr/>
    </dgm:pt>
    <dgm:pt modelId="{17F3AFDB-BC7F-451A-A5BE-52FAEAD0C032}" type="pres">
      <dgm:prSet presAssocID="{B9758D94-FAF9-4FA1-8759-055224A7C171}" presName="parentText" presStyleLbl="node1" presStyleIdx="2" presStyleCnt="6">
        <dgm:presLayoutVars>
          <dgm:chMax val="0"/>
          <dgm:bulletEnabled val="1"/>
        </dgm:presLayoutVars>
      </dgm:prSet>
      <dgm:spPr/>
    </dgm:pt>
    <dgm:pt modelId="{68E5EEE0-9B86-4C6E-844E-565753C39C8E}" type="pres">
      <dgm:prSet presAssocID="{3E6E5CB1-4091-47B3-8349-640266964884}" presName="spacer" presStyleCnt="0"/>
      <dgm:spPr/>
    </dgm:pt>
    <dgm:pt modelId="{7690FF27-47F3-4DD2-A2EF-32DB487DF66E}" type="pres">
      <dgm:prSet presAssocID="{12F6291B-0616-4B88-9388-943157A00748}" presName="parentText" presStyleLbl="node1" presStyleIdx="3" presStyleCnt="6">
        <dgm:presLayoutVars>
          <dgm:chMax val="0"/>
          <dgm:bulletEnabled val="1"/>
        </dgm:presLayoutVars>
      </dgm:prSet>
      <dgm:spPr/>
    </dgm:pt>
    <dgm:pt modelId="{1DF97BB0-D400-4861-9A3B-0DBF88FCD496}" type="pres">
      <dgm:prSet presAssocID="{95137A1F-5A54-4066-94E4-7EF4FF118C05}" presName="spacer" presStyleCnt="0"/>
      <dgm:spPr/>
    </dgm:pt>
    <dgm:pt modelId="{659C24E9-57E1-4B80-B224-C8B6F71256F9}" type="pres">
      <dgm:prSet presAssocID="{AB9F8838-D3C8-4D73-A4E1-E97CC684DEDE}" presName="parentText" presStyleLbl="node1" presStyleIdx="4" presStyleCnt="6">
        <dgm:presLayoutVars>
          <dgm:chMax val="0"/>
          <dgm:bulletEnabled val="1"/>
        </dgm:presLayoutVars>
      </dgm:prSet>
      <dgm:spPr/>
    </dgm:pt>
    <dgm:pt modelId="{31BA18D2-B3CE-4823-873F-5DFC27F927C3}" type="pres">
      <dgm:prSet presAssocID="{EE4008FE-98A6-4530-9B4F-51A061CD7761}" presName="spacer" presStyleCnt="0"/>
      <dgm:spPr/>
    </dgm:pt>
    <dgm:pt modelId="{65774491-8344-43DB-AA01-FAF4D67EDA1E}" type="pres">
      <dgm:prSet presAssocID="{FB2CE052-5F5D-467B-81C9-F3385F85CC0B}" presName="parentText" presStyleLbl="node1" presStyleIdx="5" presStyleCnt="6">
        <dgm:presLayoutVars>
          <dgm:chMax val="0"/>
          <dgm:bulletEnabled val="1"/>
        </dgm:presLayoutVars>
      </dgm:prSet>
      <dgm:spPr/>
    </dgm:pt>
  </dgm:ptLst>
  <dgm:cxnLst>
    <dgm:cxn modelId="{29C3AF01-234C-44B1-9DAC-546BA8A19845}" srcId="{97504330-76B8-4A75-B14C-4211ED627F46}" destId="{54FD890A-0A47-41B6-B0CC-695E7961DFB5}" srcOrd="1" destOrd="0" parTransId="{0BA7050F-DC8E-487F-AB36-33692AFA6A1F}" sibTransId="{26FF6329-C18B-4F79-9A28-0770142A862D}"/>
    <dgm:cxn modelId="{BF03D82D-6DB1-402E-8684-ED18B9562486}" type="presOf" srcId="{FB2CE052-5F5D-467B-81C9-F3385F85CC0B}" destId="{65774491-8344-43DB-AA01-FAF4D67EDA1E}" srcOrd="0" destOrd="0" presId="urn:microsoft.com/office/officeart/2005/8/layout/vList2"/>
    <dgm:cxn modelId="{C16A4F5B-354F-4760-B6C7-356C05CB359E}" srcId="{97504330-76B8-4A75-B14C-4211ED627F46}" destId="{B9758D94-FAF9-4FA1-8759-055224A7C171}" srcOrd="2" destOrd="0" parTransId="{6CA34DE7-496E-4998-8FA0-37D3F1622FAA}" sibTransId="{3E6E5CB1-4091-47B3-8349-640266964884}"/>
    <dgm:cxn modelId="{C6C3005D-B59D-48FC-AC67-AD24B34F63C5}" type="presOf" srcId="{9909ADC0-FDBF-4711-813D-6437DB7E6B1E}" destId="{27EAAA0B-E95B-4FEA-A335-96A4C58437A9}" srcOrd="0" destOrd="0" presId="urn:microsoft.com/office/officeart/2005/8/layout/vList2"/>
    <dgm:cxn modelId="{DDE92743-D1CA-4E47-8FE1-704757B1F07C}" type="presOf" srcId="{12F6291B-0616-4B88-9388-943157A00748}" destId="{7690FF27-47F3-4DD2-A2EF-32DB487DF66E}" srcOrd="0" destOrd="0" presId="urn:microsoft.com/office/officeart/2005/8/layout/vList2"/>
    <dgm:cxn modelId="{4C9D0A6C-7BCA-4ED9-A194-022AA6A18974}" type="presOf" srcId="{54FD890A-0A47-41B6-B0CC-695E7961DFB5}" destId="{C4450913-745C-4FC1-BC17-311A18E9DD6E}" srcOrd="0" destOrd="0" presId="urn:microsoft.com/office/officeart/2005/8/layout/vList2"/>
    <dgm:cxn modelId="{B5792755-3ADC-40CA-98E4-87FCBBD76F77}" type="presOf" srcId="{B9758D94-FAF9-4FA1-8759-055224A7C171}" destId="{17F3AFDB-BC7F-451A-A5BE-52FAEAD0C032}" srcOrd="0" destOrd="0" presId="urn:microsoft.com/office/officeart/2005/8/layout/vList2"/>
    <dgm:cxn modelId="{7A7DE576-7B37-47DE-814E-A2C73F40E750}" srcId="{97504330-76B8-4A75-B14C-4211ED627F46}" destId="{AB9F8838-D3C8-4D73-A4E1-E97CC684DEDE}" srcOrd="4" destOrd="0" parTransId="{4C2ED4C4-508B-43E1-BF1E-9DD82F4876A7}" sibTransId="{EE4008FE-98A6-4530-9B4F-51A061CD7761}"/>
    <dgm:cxn modelId="{CE669777-4E03-427F-B400-EEDE69D363ED}" srcId="{97504330-76B8-4A75-B14C-4211ED627F46}" destId="{FB2CE052-5F5D-467B-81C9-F3385F85CC0B}" srcOrd="5" destOrd="0" parTransId="{34677DE9-0FC9-437F-BA54-010FBA0EE7FE}" sibTransId="{D203B781-5E95-4B5B-A89E-CBF57E10592A}"/>
    <dgm:cxn modelId="{4513F09A-DB9A-41E7-891A-35D2B33DE5FA}" type="presOf" srcId="{AB9F8838-D3C8-4D73-A4E1-E97CC684DEDE}" destId="{659C24E9-57E1-4B80-B224-C8B6F71256F9}" srcOrd="0" destOrd="0" presId="urn:microsoft.com/office/officeart/2005/8/layout/vList2"/>
    <dgm:cxn modelId="{3BEF1CE2-D557-4CAA-9AFD-4CFE8C570669}" srcId="{97504330-76B8-4A75-B14C-4211ED627F46}" destId="{12F6291B-0616-4B88-9388-943157A00748}" srcOrd="3" destOrd="0" parTransId="{8818E46C-050C-4BF9-B9D8-052227B065B1}" sibTransId="{95137A1F-5A54-4066-94E4-7EF4FF118C05}"/>
    <dgm:cxn modelId="{B3E22DE5-AD48-4973-A273-586443F8878B}" type="presOf" srcId="{97504330-76B8-4A75-B14C-4211ED627F46}" destId="{39348D1F-C006-410D-8F2F-5811638DF6DE}" srcOrd="0" destOrd="0" presId="urn:microsoft.com/office/officeart/2005/8/layout/vList2"/>
    <dgm:cxn modelId="{0E1B24F2-2FE4-45F6-B529-EF61EDCBF9E7}" srcId="{97504330-76B8-4A75-B14C-4211ED627F46}" destId="{9909ADC0-FDBF-4711-813D-6437DB7E6B1E}" srcOrd="0" destOrd="0" parTransId="{67C6D9F5-9276-44B7-B0CB-25D6AFEA92BA}" sibTransId="{D69D7D75-6A1B-4CB3-AA2A-81A4671CBF4C}"/>
    <dgm:cxn modelId="{14A84BDD-AE48-4B13-A64F-CF21D560CCE0}" type="presParOf" srcId="{39348D1F-C006-410D-8F2F-5811638DF6DE}" destId="{27EAAA0B-E95B-4FEA-A335-96A4C58437A9}" srcOrd="0" destOrd="0" presId="urn:microsoft.com/office/officeart/2005/8/layout/vList2"/>
    <dgm:cxn modelId="{3462D6F6-6F27-4F69-A0BD-4F29D9C80D91}" type="presParOf" srcId="{39348D1F-C006-410D-8F2F-5811638DF6DE}" destId="{4A85DCBC-988F-4CC0-B1A8-870F6FDDD79C}" srcOrd="1" destOrd="0" presId="urn:microsoft.com/office/officeart/2005/8/layout/vList2"/>
    <dgm:cxn modelId="{7EE823BD-F4F1-49F5-BE24-0F65E053F4EB}" type="presParOf" srcId="{39348D1F-C006-410D-8F2F-5811638DF6DE}" destId="{C4450913-745C-4FC1-BC17-311A18E9DD6E}" srcOrd="2" destOrd="0" presId="urn:microsoft.com/office/officeart/2005/8/layout/vList2"/>
    <dgm:cxn modelId="{E38A5493-67A7-4655-A500-334B34C50C9B}" type="presParOf" srcId="{39348D1F-C006-410D-8F2F-5811638DF6DE}" destId="{7F7FDD6A-0FBA-4AED-BEDC-8B30017A4502}" srcOrd="3" destOrd="0" presId="urn:microsoft.com/office/officeart/2005/8/layout/vList2"/>
    <dgm:cxn modelId="{C6323051-343F-4704-BD8C-A2990994BC59}" type="presParOf" srcId="{39348D1F-C006-410D-8F2F-5811638DF6DE}" destId="{17F3AFDB-BC7F-451A-A5BE-52FAEAD0C032}" srcOrd="4" destOrd="0" presId="urn:microsoft.com/office/officeart/2005/8/layout/vList2"/>
    <dgm:cxn modelId="{54211B6F-40FB-4666-881C-F1CAAD0453FA}" type="presParOf" srcId="{39348D1F-C006-410D-8F2F-5811638DF6DE}" destId="{68E5EEE0-9B86-4C6E-844E-565753C39C8E}" srcOrd="5" destOrd="0" presId="urn:microsoft.com/office/officeart/2005/8/layout/vList2"/>
    <dgm:cxn modelId="{D566F132-0FF7-46BF-A302-6E21018FB914}" type="presParOf" srcId="{39348D1F-C006-410D-8F2F-5811638DF6DE}" destId="{7690FF27-47F3-4DD2-A2EF-32DB487DF66E}" srcOrd="6" destOrd="0" presId="urn:microsoft.com/office/officeart/2005/8/layout/vList2"/>
    <dgm:cxn modelId="{C114EBA3-1CB5-49FD-A52B-C942A589987D}" type="presParOf" srcId="{39348D1F-C006-410D-8F2F-5811638DF6DE}" destId="{1DF97BB0-D400-4861-9A3B-0DBF88FCD496}" srcOrd="7" destOrd="0" presId="urn:microsoft.com/office/officeart/2005/8/layout/vList2"/>
    <dgm:cxn modelId="{0CA32DD3-B975-4334-8CC9-04DD1575CA53}" type="presParOf" srcId="{39348D1F-C006-410D-8F2F-5811638DF6DE}" destId="{659C24E9-57E1-4B80-B224-C8B6F71256F9}" srcOrd="8" destOrd="0" presId="urn:microsoft.com/office/officeart/2005/8/layout/vList2"/>
    <dgm:cxn modelId="{BDAAD915-BC87-40C0-9644-5D4804E5F899}" type="presParOf" srcId="{39348D1F-C006-410D-8F2F-5811638DF6DE}" destId="{31BA18D2-B3CE-4823-873F-5DFC27F927C3}" srcOrd="9" destOrd="0" presId="urn:microsoft.com/office/officeart/2005/8/layout/vList2"/>
    <dgm:cxn modelId="{AA7AB12A-B87D-426C-BCAE-F59CF65EB350}" type="presParOf" srcId="{39348D1F-C006-410D-8F2F-5811638DF6DE}" destId="{65774491-8344-43DB-AA01-FAF4D67EDA1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E7769-7B64-4D24-8F36-CBF1E908A62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2F0C7B0-6D80-4988-9160-61E431766D24}">
      <dgm:prSet/>
      <dgm:spPr/>
      <dgm:t>
        <a:bodyPr/>
        <a:lstStyle/>
        <a:p>
          <a:r>
            <a:rPr lang="en-US">
              <a:latin typeface="Times New Roman" panose="02020603050405020304" pitchFamily="18" charset="0"/>
              <a:cs typeface="Times New Roman" panose="02020603050405020304" pitchFamily="18" charset="0"/>
            </a:rPr>
            <a:t>Scipy</a:t>
          </a:r>
        </a:p>
      </dgm:t>
    </dgm:pt>
    <dgm:pt modelId="{AD61CBD1-3CF8-460F-B17D-5095ACFFA923}" type="parTrans" cxnId="{98356341-C9AD-43C0-908D-46E4E2E83D99}">
      <dgm:prSet/>
      <dgm:spPr/>
      <dgm:t>
        <a:bodyPr/>
        <a:lstStyle/>
        <a:p>
          <a:endParaRPr lang="en-US"/>
        </a:p>
      </dgm:t>
    </dgm:pt>
    <dgm:pt modelId="{6F6A3FF8-4B26-4BA0-A75F-E38D8B543D65}" type="sibTrans" cxnId="{98356341-C9AD-43C0-908D-46E4E2E83D99}">
      <dgm:prSet/>
      <dgm:spPr/>
      <dgm:t>
        <a:bodyPr/>
        <a:lstStyle/>
        <a:p>
          <a:endParaRPr lang="en-US">
            <a:latin typeface="Times New Roman" panose="02020603050405020304" pitchFamily="18" charset="0"/>
            <a:cs typeface="Times New Roman" panose="02020603050405020304" pitchFamily="18" charset="0"/>
          </a:endParaRPr>
        </a:p>
      </dgm:t>
    </dgm:pt>
    <dgm:pt modelId="{4C708BF5-1A2E-4CEC-BD1C-1B76C90FC208}">
      <dgm:prSet/>
      <dgm:spPr/>
      <dgm:t>
        <a:bodyPr/>
        <a:lstStyle/>
        <a:p>
          <a:r>
            <a:rPr lang="en-US">
              <a:latin typeface="Times New Roman" panose="02020603050405020304" pitchFamily="18" charset="0"/>
              <a:cs typeface="Times New Roman" panose="02020603050405020304" pitchFamily="18" charset="0"/>
            </a:rPr>
            <a:t>Numpy</a:t>
          </a:r>
        </a:p>
      </dgm:t>
    </dgm:pt>
    <dgm:pt modelId="{F1569774-1318-45B5-BFF6-B5A2E74BF121}" type="parTrans" cxnId="{5947BC21-CB94-4C02-8B51-0073EF796DE9}">
      <dgm:prSet/>
      <dgm:spPr/>
      <dgm:t>
        <a:bodyPr/>
        <a:lstStyle/>
        <a:p>
          <a:endParaRPr lang="en-US"/>
        </a:p>
      </dgm:t>
    </dgm:pt>
    <dgm:pt modelId="{E3633FC4-179B-467A-8D07-025B662B0451}" type="sibTrans" cxnId="{5947BC21-CB94-4C02-8B51-0073EF796DE9}">
      <dgm:prSet/>
      <dgm:spPr/>
      <dgm:t>
        <a:bodyPr/>
        <a:lstStyle/>
        <a:p>
          <a:endParaRPr lang="en-US">
            <a:latin typeface="Times New Roman" panose="02020603050405020304" pitchFamily="18" charset="0"/>
            <a:cs typeface="Times New Roman" panose="02020603050405020304" pitchFamily="18" charset="0"/>
          </a:endParaRPr>
        </a:p>
      </dgm:t>
    </dgm:pt>
    <dgm:pt modelId="{CBC1F3C4-AE0E-4646-B8CC-145CF91AEACD}">
      <dgm:prSet/>
      <dgm:spPr/>
      <dgm:t>
        <a:bodyPr/>
        <a:lstStyle/>
        <a:p>
          <a:r>
            <a:rPr lang="en-US">
              <a:latin typeface="Times New Roman" panose="02020603050405020304" pitchFamily="18" charset="0"/>
              <a:cs typeface="Times New Roman" panose="02020603050405020304" pitchFamily="18" charset="0"/>
            </a:rPr>
            <a:t>Pandas</a:t>
          </a:r>
        </a:p>
      </dgm:t>
    </dgm:pt>
    <dgm:pt modelId="{1525BB0B-3C4B-495D-892D-6CCE0F143493}" type="parTrans" cxnId="{07CD7EAB-5EA3-4D2E-B87B-AA284D2AA27A}">
      <dgm:prSet/>
      <dgm:spPr/>
      <dgm:t>
        <a:bodyPr/>
        <a:lstStyle/>
        <a:p>
          <a:endParaRPr lang="en-US"/>
        </a:p>
      </dgm:t>
    </dgm:pt>
    <dgm:pt modelId="{9E79A327-3A68-4138-8AED-3B14F747E20F}" type="sibTrans" cxnId="{07CD7EAB-5EA3-4D2E-B87B-AA284D2AA27A}">
      <dgm:prSet/>
      <dgm:spPr/>
      <dgm:t>
        <a:bodyPr/>
        <a:lstStyle/>
        <a:p>
          <a:endParaRPr lang="en-US">
            <a:latin typeface="Times New Roman" panose="02020603050405020304" pitchFamily="18" charset="0"/>
            <a:cs typeface="Times New Roman" panose="02020603050405020304" pitchFamily="18" charset="0"/>
          </a:endParaRPr>
        </a:p>
      </dgm:t>
    </dgm:pt>
    <dgm:pt modelId="{B5974AD9-CCAF-416E-A82D-B187AC41BA4B}">
      <dgm:prSet/>
      <dgm:spPr/>
      <dgm:t>
        <a:bodyPr/>
        <a:lstStyle/>
        <a:p>
          <a:r>
            <a:rPr lang="en-US">
              <a:latin typeface="Times New Roman" panose="02020603050405020304" pitchFamily="18" charset="0"/>
              <a:cs typeface="Times New Roman" panose="02020603050405020304" pitchFamily="18" charset="0"/>
            </a:rPr>
            <a:t>Maplotlib</a:t>
          </a:r>
        </a:p>
      </dgm:t>
    </dgm:pt>
    <dgm:pt modelId="{E7D43F39-5FD8-4389-81BE-E8CF713C20FA}" type="parTrans" cxnId="{D04CAEFF-D157-4C64-A2F4-91BEF6AAD476}">
      <dgm:prSet/>
      <dgm:spPr/>
      <dgm:t>
        <a:bodyPr/>
        <a:lstStyle/>
        <a:p>
          <a:endParaRPr lang="en-US"/>
        </a:p>
      </dgm:t>
    </dgm:pt>
    <dgm:pt modelId="{E48A19A3-F227-4E8E-95C3-2ABE5175419B}" type="sibTrans" cxnId="{D04CAEFF-D157-4C64-A2F4-91BEF6AAD476}">
      <dgm:prSet/>
      <dgm:spPr/>
      <dgm:t>
        <a:bodyPr/>
        <a:lstStyle/>
        <a:p>
          <a:endParaRPr lang="en-US">
            <a:latin typeface="Times New Roman" panose="02020603050405020304" pitchFamily="18" charset="0"/>
            <a:cs typeface="Times New Roman" panose="02020603050405020304" pitchFamily="18" charset="0"/>
          </a:endParaRPr>
        </a:p>
      </dgm:t>
    </dgm:pt>
    <dgm:pt modelId="{6F04F811-47FE-427D-84CE-D50EF6C248CC}">
      <dgm:prSet/>
      <dgm:spPr/>
      <dgm:t>
        <a:bodyPr/>
        <a:lstStyle/>
        <a:p>
          <a:r>
            <a:rPr lang="en-US">
              <a:latin typeface="Times New Roman" panose="02020603050405020304" pitchFamily="18" charset="0"/>
              <a:cs typeface="Times New Roman" panose="02020603050405020304" pitchFamily="18" charset="0"/>
            </a:rPr>
            <a:t>Seaborn</a:t>
          </a:r>
        </a:p>
      </dgm:t>
    </dgm:pt>
    <dgm:pt modelId="{68FDE4AC-0544-4DB6-92DB-8F0EED0F48B8}" type="parTrans" cxnId="{D60ADB49-2148-4344-B91B-D582629B1689}">
      <dgm:prSet/>
      <dgm:spPr/>
      <dgm:t>
        <a:bodyPr/>
        <a:lstStyle/>
        <a:p>
          <a:endParaRPr lang="en-US"/>
        </a:p>
      </dgm:t>
    </dgm:pt>
    <dgm:pt modelId="{2C150E14-9176-460D-9839-560079B06950}" type="sibTrans" cxnId="{D60ADB49-2148-4344-B91B-D582629B1689}">
      <dgm:prSet/>
      <dgm:spPr/>
      <dgm:t>
        <a:bodyPr/>
        <a:lstStyle/>
        <a:p>
          <a:endParaRPr lang="en-US">
            <a:latin typeface="Times New Roman" panose="02020603050405020304" pitchFamily="18" charset="0"/>
            <a:cs typeface="Times New Roman" panose="02020603050405020304" pitchFamily="18" charset="0"/>
          </a:endParaRPr>
        </a:p>
      </dgm:t>
    </dgm:pt>
    <dgm:pt modelId="{B698E912-5602-4A69-BFE3-B7EB3C21C6D3}">
      <dgm:prSet/>
      <dgm:spPr/>
      <dgm:t>
        <a:bodyPr/>
        <a:lstStyle/>
        <a:p>
          <a:r>
            <a:rPr lang="en-US">
              <a:latin typeface="Times New Roman" panose="02020603050405020304" pitchFamily="18" charset="0"/>
              <a:cs typeface="Times New Roman" panose="02020603050405020304" pitchFamily="18" charset="0"/>
            </a:rPr>
            <a:t>Sklearn</a:t>
          </a:r>
        </a:p>
      </dgm:t>
    </dgm:pt>
    <dgm:pt modelId="{6E4CE799-A518-4BE7-9173-559D1D940615}" type="parTrans" cxnId="{75D6D737-F0BC-468F-B61C-EF8DF579CE8B}">
      <dgm:prSet/>
      <dgm:spPr/>
      <dgm:t>
        <a:bodyPr/>
        <a:lstStyle/>
        <a:p>
          <a:endParaRPr lang="en-US"/>
        </a:p>
      </dgm:t>
    </dgm:pt>
    <dgm:pt modelId="{157D0961-54D7-4F38-B32C-67A0666BD85E}" type="sibTrans" cxnId="{75D6D737-F0BC-468F-B61C-EF8DF579CE8B}">
      <dgm:prSet/>
      <dgm:spPr/>
      <dgm:t>
        <a:bodyPr/>
        <a:lstStyle/>
        <a:p>
          <a:endParaRPr lang="en-US">
            <a:latin typeface="Times New Roman" panose="02020603050405020304" pitchFamily="18" charset="0"/>
            <a:cs typeface="Times New Roman" panose="02020603050405020304" pitchFamily="18" charset="0"/>
          </a:endParaRPr>
        </a:p>
      </dgm:t>
    </dgm:pt>
    <dgm:pt modelId="{8204F287-87AC-4708-AE26-3BE5D5BCA1F2}">
      <dgm:prSet/>
      <dgm:spPr/>
      <dgm:t>
        <a:bodyPr/>
        <a:lstStyle/>
        <a:p>
          <a:r>
            <a:rPr lang="en-US">
              <a:latin typeface="Times New Roman" panose="02020603050405020304" pitchFamily="18" charset="0"/>
              <a:cs typeface="Times New Roman" panose="02020603050405020304" pitchFamily="18" charset="0"/>
            </a:rPr>
            <a:t>Tensor-flow</a:t>
          </a:r>
        </a:p>
      </dgm:t>
    </dgm:pt>
    <dgm:pt modelId="{0E0D45D8-2E02-4871-B45E-A7C72C303ED5}" type="parTrans" cxnId="{50E1039B-CA10-491D-A359-2EBB387C5858}">
      <dgm:prSet/>
      <dgm:spPr/>
      <dgm:t>
        <a:bodyPr/>
        <a:lstStyle/>
        <a:p>
          <a:endParaRPr lang="en-US"/>
        </a:p>
      </dgm:t>
    </dgm:pt>
    <dgm:pt modelId="{56FD61BA-04C7-49EE-AAD6-2C871D66E735}" type="sibTrans" cxnId="{50E1039B-CA10-491D-A359-2EBB387C5858}">
      <dgm:prSet/>
      <dgm:spPr/>
      <dgm:t>
        <a:bodyPr/>
        <a:lstStyle/>
        <a:p>
          <a:endParaRPr lang="en-US">
            <a:latin typeface="Times New Roman" panose="02020603050405020304" pitchFamily="18" charset="0"/>
            <a:cs typeface="Times New Roman" panose="02020603050405020304" pitchFamily="18" charset="0"/>
          </a:endParaRPr>
        </a:p>
      </dgm:t>
    </dgm:pt>
    <dgm:pt modelId="{CD4F9778-13F2-4716-8D7C-15BD7B8E3E39}">
      <dgm:prSet/>
      <dgm:spPr/>
      <dgm:t>
        <a:bodyPr/>
        <a:lstStyle/>
        <a:p>
          <a:r>
            <a:rPr lang="en-US">
              <a:latin typeface="Times New Roman" panose="02020603050405020304" pitchFamily="18" charset="0"/>
              <a:cs typeface="Times New Roman" panose="02020603050405020304" pitchFamily="18" charset="0"/>
            </a:rPr>
            <a:t>Keras</a:t>
          </a:r>
        </a:p>
      </dgm:t>
    </dgm:pt>
    <dgm:pt modelId="{4BFDE1CB-ACAA-46FA-8C3A-5078CA22F535}" type="parTrans" cxnId="{6C00229B-EBE4-4D63-9260-BA7D8CD19AF1}">
      <dgm:prSet/>
      <dgm:spPr/>
      <dgm:t>
        <a:bodyPr/>
        <a:lstStyle/>
        <a:p>
          <a:endParaRPr lang="en-US"/>
        </a:p>
      </dgm:t>
    </dgm:pt>
    <dgm:pt modelId="{42CD8EBF-B4A3-41DE-9A08-38403B3DAC04}" type="sibTrans" cxnId="{6C00229B-EBE4-4D63-9260-BA7D8CD19AF1}">
      <dgm:prSet/>
      <dgm:spPr/>
      <dgm:t>
        <a:bodyPr/>
        <a:lstStyle/>
        <a:p>
          <a:endParaRPr lang="en-US">
            <a:latin typeface="Times New Roman" panose="02020603050405020304" pitchFamily="18" charset="0"/>
            <a:cs typeface="Times New Roman" panose="02020603050405020304" pitchFamily="18" charset="0"/>
          </a:endParaRPr>
        </a:p>
      </dgm:t>
    </dgm:pt>
    <dgm:pt modelId="{DBF1BF36-0758-4F91-B367-2572C436E7BF}">
      <dgm:prSet/>
      <dgm:spPr/>
      <dgm:t>
        <a:bodyPr/>
        <a:lstStyle/>
        <a:p>
          <a:r>
            <a:rPr lang="en-US">
              <a:latin typeface="Times New Roman" panose="02020603050405020304" pitchFamily="18" charset="0"/>
              <a:cs typeface="Times New Roman" panose="02020603050405020304" pitchFamily="18" charset="0"/>
            </a:rPr>
            <a:t>Pytorch</a:t>
          </a:r>
        </a:p>
      </dgm:t>
    </dgm:pt>
    <dgm:pt modelId="{BEE3E5F4-4B5B-4298-A028-2095DE549FB8}" type="parTrans" cxnId="{669F39C2-C669-4025-AC20-FC876BA88BAC}">
      <dgm:prSet/>
      <dgm:spPr/>
      <dgm:t>
        <a:bodyPr/>
        <a:lstStyle/>
        <a:p>
          <a:endParaRPr lang="en-US"/>
        </a:p>
      </dgm:t>
    </dgm:pt>
    <dgm:pt modelId="{23EF4D77-8B80-45DC-A66D-8656E2D8C596}" type="sibTrans" cxnId="{669F39C2-C669-4025-AC20-FC876BA88BAC}">
      <dgm:prSet/>
      <dgm:spPr/>
      <dgm:t>
        <a:bodyPr/>
        <a:lstStyle/>
        <a:p>
          <a:endParaRPr lang="en-US">
            <a:latin typeface="Times New Roman" panose="02020603050405020304" pitchFamily="18" charset="0"/>
            <a:cs typeface="Times New Roman" panose="02020603050405020304" pitchFamily="18" charset="0"/>
          </a:endParaRPr>
        </a:p>
      </dgm:t>
    </dgm:pt>
    <dgm:pt modelId="{A8F8BFDC-3D54-41CB-B808-1DF47D376632}">
      <dgm:prSet/>
      <dgm:spPr/>
      <dgm:t>
        <a:bodyPr/>
        <a:lstStyle/>
        <a:p>
          <a:r>
            <a:rPr lang="en-US">
              <a:latin typeface="Times New Roman" panose="02020603050405020304" pitchFamily="18" charset="0"/>
              <a:cs typeface="Times New Roman" panose="02020603050405020304" pitchFamily="18" charset="0"/>
            </a:rPr>
            <a:t>NLTK</a:t>
          </a:r>
        </a:p>
      </dgm:t>
    </dgm:pt>
    <dgm:pt modelId="{2ADA1DF1-F589-4ADF-BD9C-E5BC98588A41}" type="parTrans" cxnId="{99F872D1-2888-4CE0-813B-950ED7E7C747}">
      <dgm:prSet/>
      <dgm:spPr/>
      <dgm:t>
        <a:bodyPr/>
        <a:lstStyle/>
        <a:p>
          <a:endParaRPr lang="en-US"/>
        </a:p>
      </dgm:t>
    </dgm:pt>
    <dgm:pt modelId="{773A52C4-14F1-4B71-BFB4-030F8C23AF52}" type="sibTrans" cxnId="{99F872D1-2888-4CE0-813B-950ED7E7C747}">
      <dgm:prSet/>
      <dgm:spPr/>
      <dgm:t>
        <a:bodyPr/>
        <a:lstStyle/>
        <a:p>
          <a:endParaRPr lang="en-US"/>
        </a:p>
      </dgm:t>
    </dgm:pt>
    <dgm:pt modelId="{95AF66BA-EE0E-4573-B88F-9E24A2251B05}" type="pres">
      <dgm:prSet presAssocID="{E17E7769-7B64-4D24-8F36-CBF1E908A62A}" presName="Name0" presStyleCnt="0">
        <dgm:presLayoutVars>
          <dgm:dir/>
          <dgm:resizeHandles val="exact"/>
        </dgm:presLayoutVars>
      </dgm:prSet>
      <dgm:spPr/>
    </dgm:pt>
    <dgm:pt modelId="{508911D6-4982-47CD-BEAD-BF42F7A2FD38}" type="pres">
      <dgm:prSet presAssocID="{52F0C7B0-6D80-4988-9160-61E431766D24}" presName="node" presStyleLbl="node1" presStyleIdx="0" presStyleCnt="10">
        <dgm:presLayoutVars>
          <dgm:bulletEnabled val="1"/>
        </dgm:presLayoutVars>
      </dgm:prSet>
      <dgm:spPr/>
    </dgm:pt>
    <dgm:pt modelId="{233FB5C5-9E03-4E3E-BC23-FC4D0F314812}" type="pres">
      <dgm:prSet presAssocID="{6F6A3FF8-4B26-4BA0-A75F-E38D8B543D65}" presName="sibTrans" presStyleLbl="sibTrans1D1" presStyleIdx="0" presStyleCnt="9"/>
      <dgm:spPr/>
    </dgm:pt>
    <dgm:pt modelId="{55BE43A4-6217-48E9-A86F-7A7571A68FF6}" type="pres">
      <dgm:prSet presAssocID="{6F6A3FF8-4B26-4BA0-A75F-E38D8B543D65}" presName="connectorText" presStyleLbl="sibTrans1D1" presStyleIdx="0" presStyleCnt="9"/>
      <dgm:spPr/>
    </dgm:pt>
    <dgm:pt modelId="{5D492F08-8101-43C4-92E2-61DF7CC514A3}" type="pres">
      <dgm:prSet presAssocID="{4C708BF5-1A2E-4CEC-BD1C-1B76C90FC208}" presName="node" presStyleLbl="node1" presStyleIdx="1" presStyleCnt="10">
        <dgm:presLayoutVars>
          <dgm:bulletEnabled val="1"/>
        </dgm:presLayoutVars>
      </dgm:prSet>
      <dgm:spPr/>
    </dgm:pt>
    <dgm:pt modelId="{98A1E9C5-32F1-4E3E-8C9F-AA71AE2E350F}" type="pres">
      <dgm:prSet presAssocID="{E3633FC4-179B-467A-8D07-025B662B0451}" presName="sibTrans" presStyleLbl="sibTrans1D1" presStyleIdx="1" presStyleCnt="9"/>
      <dgm:spPr/>
    </dgm:pt>
    <dgm:pt modelId="{D717C088-918C-4921-9F2C-174B3D69C2A0}" type="pres">
      <dgm:prSet presAssocID="{E3633FC4-179B-467A-8D07-025B662B0451}" presName="connectorText" presStyleLbl="sibTrans1D1" presStyleIdx="1" presStyleCnt="9"/>
      <dgm:spPr/>
    </dgm:pt>
    <dgm:pt modelId="{2C7A2A27-5235-40AE-8F5A-8A95D036A4D9}" type="pres">
      <dgm:prSet presAssocID="{CBC1F3C4-AE0E-4646-B8CC-145CF91AEACD}" presName="node" presStyleLbl="node1" presStyleIdx="2" presStyleCnt="10">
        <dgm:presLayoutVars>
          <dgm:bulletEnabled val="1"/>
        </dgm:presLayoutVars>
      </dgm:prSet>
      <dgm:spPr/>
    </dgm:pt>
    <dgm:pt modelId="{DC3729C2-E0EE-4AC2-8B08-A4B28DAFE718}" type="pres">
      <dgm:prSet presAssocID="{9E79A327-3A68-4138-8AED-3B14F747E20F}" presName="sibTrans" presStyleLbl="sibTrans1D1" presStyleIdx="2" presStyleCnt="9"/>
      <dgm:spPr/>
    </dgm:pt>
    <dgm:pt modelId="{A9523C3C-3164-432E-876C-B75BE9E7FC28}" type="pres">
      <dgm:prSet presAssocID="{9E79A327-3A68-4138-8AED-3B14F747E20F}" presName="connectorText" presStyleLbl="sibTrans1D1" presStyleIdx="2" presStyleCnt="9"/>
      <dgm:spPr/>
    </dgm:pt>
    <dgm:pt modelId="{99999589-053F-4798-BB15-52971F6695F3}" type="pres">
      <dgm:prSet presAssocID="{B5974AD9-CCAF-416E-A82D-B187AC41BA4B}" presName="node" presStyleLbl="node1" presStyleIdx="3" presStyleCnt="10">
        <dgm:presLayoutVars>
          <dgm:bulletEnabled val="1"/>
        </dgm:presLayoutVars>
      </dgm:prSet>
      <dgm:spPr/>
    </dgm:pt>
    <dgm:pt modelId="{469AB3F3-C40D-4B6C-8BC5-21BE92FA8F41}" type="pres">
      <dgm:prSet presAssocID="{E48A19A3-F227-4E8E-95C3-2ABE5175419B}" presName="sibTrans" presStyleLbl="sibTrans1D1" presStyleIdx="3" presStyleCnt="9"/>
      <dgm:spPr/>
    </dgm:pt>
    <dgm:pt modelId="{E07592FF-EFD7-478D-9E77-D94479C10D19}" type="pres">
      <dgm:prSet presAssocID="{E48A19A3-F227-4E8E-95C3-2ABE5175419B}" presName="connectorText" presStyleLbl="sibTrans1D1" presStyleIdx="3" presStyleCnt="9"/>
      <dgm:spPr/>
    </dgm:pt>
    <dgm:pt modelId="{92B2BD05-4DA7-4C47-9986-608C0B20C514}" type="pres">
      <dgm:prSet presAssocID="{6F04F811-47FE-427D-84CE-D50EF6C248CC}" presName="node" presStyleLbl="node1" presStyleIdx="4" presStyleCnt="10">
        <dgm:presLayoutVars>
          <dgm:bulletEnabled val="1"/>
        </dgm:presLayoutVars>
      </dgm:prSet>
      <dgm:spPr/>
    </dgm:pt>
    <dgm:pt modelId="{AFCF08AF-002E-449E-92E9-7F9F07D2B697}" type="pres">
      <dgm:prSet presAssocID="{2C150E14-9176-460D-9839-560079B06950}" presName="sibTrans" presStyleLbl="sibTrans1D1" presStyleIdx="4" presStyleCnt="9"/>
      <dgm:spPr/>
    </dgm:pt>
    <dgm:pt modelId="{9DA3F534-A2C6-4597-8B23-8349CDC3612D}" type="pres">
      <dgm:prSet presAssocID="{2C150E14-9176-460D-9839-560079B06950}" presName="connectorText" presStyleLbl="sibTrans1D1" presStyleIdx="4" presStyleCnt="9"/>
      <dgm:spPr/>
    </dgm:pt>
    <dgm:pt modelId="{C6FEE374-FA85-436D-993D-939BF93F2329}" type="pres">
      <dgm:prSet presAssocID="{B698E912-5602-4A69-BFE3-B7EB3C21C6D3}" presName="node" presStyleLbl="node1" presStyleIdx="5" presStyleCnt="10">
        <dgm:presLayoutVars>
          <dgm:bulletEnabled val="1"/>
        </dgm:presLayoutVars>
      </dgm:prSet>
      <dgm:spPr/>
    </dgm:pt>
    <dgm:pt modelId="{DE4CC8FA-5DD6-455C-9BD8-C70C94B956FE}" type="pres">
      <dgm:prSet presAssocID="{157D0961-54D7-4F38-B32C-67A0666BD85E}" presName="sibTrans" presStyleLbl="sibTrans1D1" presStyleIdx="5" presStyleCnt="9"/>
      <dgm:spPr/>
    </dgm:pt>
    <dgm:pt modelId="{564D29F5-9277-4D59-87A1-13811CF42C12}" type="pres">
      <dgm:prSet presAssocID="{157D0961-54D7-4F38-B32C-67A0666BD85E}" presName="connectorText" presStyleLbl="sibTrans1D1" presStyleIdx="5" presStyleCnt="9"/>
      <dgm:spPr/>
    </dgm:pt>
    <dgm:pt modelId="{C3234708-9140-4A83-852A-C8D67883D2C8}" type="pres">
      <dgm:prSet presAssocID="{8204F287-87AC-4708-AE26-3BE5D5BCA1F2}" presName="node" presStyleLbl="node1" presStyleIdx="6" presStyleCnt="10">
        <dgm:presLayoutVars>
          <dgm:bulletEnabled val="1"/>
        </dgm:presLayoutVars>
      </dgm:prSet>
      <dgm:spPr/>
    </dgm:pt>
    <dgm:pt modelId="{A7A62B4B-CB19-48E0-8C32-8C5ED9CDB541}" type="pres">
      <dgm:prSet presAssocID="{56FD61BA-04C7-49EE-AAD6-2C871D66E735}" presName="sibTrans" presStyleLbl="sibTrans1D1" presStyleIdx="6" presStyleCnt="9"/>
      <dgm:spPr/>
    </dgm:pt>
    <dgm:pt modelId="{CE70214F-DE98-4035-A6C9-DB8F4E0525A6}" type="pres">
      <dgm:prSet presAssocID="{56FD61BA-04C7-49EE-AAD6-2C871D66E735}" presName="connectorText" presStyleLbl="sibTrans1D1" presStyleIdx="6" presStyleCnt="9"/>
      <dgm:spPr/>
    </dgm:pt>
    <dgm:pt modelId="{A8926305-9E71-4E2F-BC49-4304F83E8640}" type="pres">
      <dgm:prSet presAssocID="{CD4F9778-13F2-4716-8D7C-15BD7B8E3E39}" presName="node" presStyleLbl="node1" presStyleIdx="7" presStyleCnt="10">
        <dgm:presLayoutVars>
          <dgm:bulletEnabled val="1"/>
        </dgm:presLayoutVars>
      </dgm:prSet>
      <dgm:spPr/>
    </dgm:pt>
    <dgm:pt modelId="{B1883AB1-8171-4274-BBB1-B60A1613B152}" type="pres">
      <dgm:prSet presAssocID="{42CD8EBF-B4A3-41DE-9A08-38403B3DAC04}" presName="sibTrans" presStyleLbl="sibTrans1D1" presStyleIdx="7" presStyleCnt="9"/>
      <dgm:spPr/>
    </dgm:pt>
    <dgm:pt modelId="{FC65EBE5-0C91-433D-A116-9E6212226B18}" type="pres">
      <dgm:prSet presAssocID="{42CD8EBF-B4A3-41DE-9A08-38403B3DAC04}" presName="connectorText" presStyleLbl="sibTrans1D1" presStyleIdx="7" presStyleCnt="9"/>
      <dgm:spPr/>
    </dgm:pt>
    <dgm:pt modelId="{F911581A-1976-4301-A7CE-6398D83CF382}" type="pres">
      <dgm:prSet presAssocID="{DBF1BF36-0758-4F91-B367-2572C436E7BF}" presName="node" presStyleLbl="node1" presStyleIdx="8" presStyleCnt="10">
        <dgm:presLayoutVars>
          <dgm:bulletEnabled val="1"/>
        </dgm:presLayoutVars>
      </dgm:prSet>
      <dgm:spPr/>
    </dgm:pt>
    <dgm:pt modelId="{CFF29EFC-7BBF-4D49-B7B9-49D9BEA1D3DC}" type="pres">
      <dgm:prSet presAssocID="{23EF4D77-8B80-45DC-A66D-8656E2D8C596}" presName="sibTrans" presStyleLbl="sibTrans1D1" presStyleIdx="8" presStyleCnt="9"/>
      <dgm:spPr/>
    </dgm:pt>
    <dgm:pt modelId="{F54A3C29-D510-451C-9DED-06F6F57ACA4F}" type="pres">
      <dgm:prSet presAssocID="{23EF4D77-8B80-45DC-A66D-8656E2D8C596}" presName="connectorText" presStyleLbl="sibTrans1D1" presStyleIdx="8" presStyleCnt="9"/>
      <dgm:spPr/>
    </dgm:pt>
    <dgm:pt modelId="{155D3BFE-C371-4FC1-9493-8C5898719D01}" type="pres">
      <dgm:prSet presAssocID="{A8F8BFDC-3D54-41CB-B808-1DF47D376632}" presName="node" presStyleLbl="node1" presStyleIdx="9" presStyleCnt="10">
        <dgm:presLayoutVars>
          <dgm:bulletEnabled val="1"/>
        </dgm:presLayoutVars>
      </dgm:prSet>
      <dgm:spPr/>
    </dgm:pt>
  </dgm:ptLst>
  <dgm:cxnLst>
    <dgm:cxn modelId="{8B77081D-697E-4BE7-AF0A-E3870AD76210}" type="presOf" srcId="{DBF1BF36-0758-4F91-B367-2572C436E7BF}" destId="{F911581A-1976-4301-A7CE-6398D83CF382}" srcOrd="0" destOrd="0" presId="urn:microsoft.com/office/officeart/2016/7/layout/RepeatingBendingProcessNew"/>
    <dgm:cxn modelId="{5120751D-28F4-438D-846E-104CA00AF035}" type="presOf" srcId="{23EF4D77-8B80-45DC-A66D-8656E2D8C596}" destId="{CFF29EFC-7BBF-4D49-B7B9-49D9BEA1D3DC}" srcOrd="0" destOrd="0" presId="urn:microsoft.com/office/officeart/2016/7/layout/RepeatingBendingProcessNew"/>
    <dgm:cxn modelId="{5947BC21-CB94-4C02-8B51-0073EF796DE9}" srcId="{E17E7769-7B64-4D24-8F36-CBF1E908A62A}" destId="{4C708BF5-1A2E-4CEC-BD1C-1B76C90FC208}" srcOrd="1" destOrd="0" parTransId="{F1569774-1318-45B5-BFF6-B5A2E74BF121}" sibTransId="{E3633FC4-179B-467A-8D07-025B662B0451}"/>
    <dgm:cxn modelId="{B90F9B22-7EF3-4C09-9DCC-2CB2E6FE07EF}" type="presOf" srcId="{E17E7769-7B64-4D24-8F36-CBF1E908A62A}" destId="{95AF66BA-EE0E-4573-B88F-9E24A2251B05}" srcOrd="0" destOrd="0" presId="urn:microsoft.com/office/officeart/2016/7/layout/RepeatingBendingProcessNew"/>
    <dgm:cxn modelId="{66F08E25-A3EB-41D0-9376-3969853556BE}" type="presOf" srcId="{9E79A327-3A68-4138-8AED-3B14F747E20F}" destId="{DC3729C2-E0EE-4AC2-8B08-A4B28DAFE718}" srcOrd="0" destOrd="0" presId="urn:microsoft.com/office/officeart/2016/7/layout/RepeatingBendingProcessNew"/>
    <dgm:cxn modelId="{75D6D737-F0BC-468F-B61C-EF8DF579CE8B}" srcId="{E17E7769-7B64-4D24-8F36-CBF1E908A62A}" destId="{B698E912-5602-4A69-BFE3-B7EB3C21C6D3}" srcOrd="5" destOrd="0" parTransId="{6E4CE799-A518-4BE7-9173-559D1D940615}" sibTransId="{157D0961-54D7-4F38-B32C-67A0666BD85E}"/>
    <dgm:cxn modelId="{98356341-C9AD-43C0-908D-46E4E2E83D99}" srcId="{E17E7769-7B64-4D24-8F36-CBF1E908A62A}" destId="{52F0C7B0-6D80-4988-9160-61E431766D24}" srcOrd="0" destOrd="0" parTransId="{AD61CBD1-3CF8-460F-B17D-5095ACFFA923}" sibTransId="{6F6A3FF8-4B26-4BA0-A75F-E38D8B543D65}"/>
    <dgm:cxn modelId="{FAA05464-4BAB-4BB4-8630-D43CD6FBE2A5}" type="presOf" srcId="{157D0961-54D7-4F38-B32C-67A0666BD85E}" destId="{DE4CC8FA-5DD6-455C-9BD8-C70C94B956FE}" srcOrd="0" destOrd="0" presId="urn:microsoft.com/office/officeart/2016/7/layout/RepeatingBendingProcessNew"/>
    <dgm:cxn modelId="{0B1DE266-B824-45BD-966C-4B1E11D7BAFF}" type="presOf" srcId="{52F0C7B0-6D80-4988-9160-61E431766D24}" destId="{508911D6-4982-47CD-BEAD-BF42F7A2FD38}" srcOrd="0" destOrd="0" presId="urn:microsoft.com/office/officeart/2016/7/layout/RepeatingBendingProcessNew"/>
    <dgm:cxn modelId="{D60ADB49-2148-4344-B91B-D582629B1689}" srcId="{E17E7769-7B64-4D24-8F36-CBF1E908A62A}" destId="{6F04F811-47FE-427D-84CE-D50EF6C248CC}" srcOrd="4" destOrd="0" parTransId="{68FDE4AC-0544-4DB6-92DB-8F0EED0F48B8}" sibTransId="{2C150E14-9176-460D-9839-560079B06950}"/>
    <dgm:cxn modelId="{DFD2B573-0249-4351-8576-35EC7A2A1FDA}" type="presOf" srcId="{6F6A3FF8-4B26-4BA0-A75F-E38D8B543D65}" destId="{233FB5C5-9E03-4E3E-BC23-FC4D0F314812}" srcOrd="0" destOrd="0" presId="urn:microsoft.com/office/officeart/2016/7/layout/RepeatingBendingProcessNew"/>
    <dgm:cxn modelId="{777C4778-03A8-4B7C-A894-522AEC1A32EB}" type="presOf" srcId="{4C708BF5-1A2E-4CEC-BD1C-1B76C90FC208}" destId="{5D492F08-8101-43C4-92E2-61DF7CC514A3}" srcOrd="0" destOrd="0" presId="urn:microsoft.com/office/officeart/2016/7/layout/RepeatingBendingProcessNew"/>
    <dgm:cxn modelId="{9A4F7791-0DF6-476E-AB64-B917693C0B18}" type="presOf" srcId="{B698E912-5602-4A69-BFE3-B7EB3C21C6D3}" destId="{C6FEE374-FA85-436D-993D-939BF93F2329}" srcOrd="0" destOrd="0" presId="urn:microsoft.com/office/officeart/2016/7/layout/RepeatingBendingProcessNew"/>
    <dgm:cxn modelId="{155E7B97-837B-4690-8E59-5831F7951242}" type="presOf" srcId="{2C150E14-9176-460D-9839-560079B06950}" destId="{AFCF08AF-002E-449E-92E9-7F9F07D2B697}" srcOrd="0" destOrd="0" presId="urn:microsoft.com/office/officeart/2016/7/layout/RepeatingBendingProcessNew"/>
    <dgm:cxn modelId="{B448F697-E446-4442-B653-2FE5894B565C}" type="presOf" srcId="{E48A19A3-F227-4E8E-95C3-2ABE5175419B}" destId="{469AB3F3-C40D-4B6C-8BC5-21BE92FA8F41}" srcOrd="0" destOrd="0" presId="urn:microsoft.com/office/officeart/2016/7/layout/RepeatingBendingProcessNew"/>
    <dgm:cxn modelId="{50E1039B-CA10-491D-A359-2EBB387C5858}" srcId="{E17E7769-7B64-4D24-8F36-CBF1E908A62A}" destId="{8204F287-87AC-4708-AE26-3BE5D5BCA1F2}" srcOrd="6" destOrd="0" parTransId="{0E0D45D8-2E02-4871-B45E-A7C72C303ED5}" sibTransId="{56FD61BA-04C7-49EE-AAD6-2C871D66E735}"/>
    <dgm:cxn modelId="{6C00229B-EBE4-4D63-9260-BA7D8CD19AF1}" srcId="{E17E7769-7B64-4D24-8F36-CBF1E908A62A}" destId="{CD4F9778-13F2-4716-8D7C-15BD7B8E3E39}" srcOrd="7" destOrd="0" parTransId="{4BFDE1CB-ACAA-46FA-8C3A-5078CA22F535}" sibTransId="{42CD8EBF-B4A3-41DE-9A08-38403B3DAC04}"/>
    <dgm:cxn modelId="{3C193F9C-5FC1-4D45-95CE-9D9D3D9F3C0A}" type="presOf" srcId="{42CD8EBF-B4A3-41DE-9A08-38403B3DAC04}" destId="{FC65EBE5-0C91-433D-A116-9E6212226B18}" srcOrd="1" destOrd="0" presId="urn:microsoft.com/office/officeart/2016/7/layout/RepeatingBendingProcessNew"/>
    <dgm:cxn modelId="{4C7F7BA1-61E1-4BA5-9B68-F92149DEDE81}" type="presOf" srcId="{8204F287-87AC-4708-AE26-3BE5D5BCA1F2}" destId="{C3234708-9140-4A83-852A-C8D67883D2C8}" srcOrd="0" destOrd="0" presId="urn:microsoft.com/office/officeart/2016/7/layout/RepeatingBendingProcessNew"/>
    <dgm:cxn modelId="{0F5CC3A9-6E66-4570-8FFF-C3F1728C5B73}" type="presOf" srcId="{CD4F9778-13F2-4716-8D7C-15BD7B8E3E39}" destId="{A8926305-9E71-4E2F-BC49-4304F83E8640}" srcOrd="0" destOrd="0" presId="urn:microsoft.com/office/officeart/2016/7/layout/RepeatingBendingProcessNew"/>
    <dgm:cxn modelId="{07CD7EAB-5EA3-4D2E-B87B-AA284D2AA27A}" srcId="{E17E7769-7B64-4D24-8F36-CBF1E908A62A}" destId="{CBC1F3C4-AE0E-4646-B8CC-145CF91AEACD}" srcOrd="2" destOrd="0" parTransId="{1525BB0B-3C4B-495D-892D-6CCE0F143493}" sibTransId="{9E79A327-3A68-4138-8AED-3B14F747E20F}"/>
    <dgm:cxn modelId="{1D1120B0-CAE7-4511-B0D9-108EBCB6F087}" type="presOf" srcId="{E48A19A3-F227-4E8E-95C3-2ABE5175419B}" destId="{E07592FF-EFD7-478D-9E77-D94479C10D19}" srcOrd="1" destOrd="0" presId="urn:microsoft.com/office/officeart/2016/7/layout/RepeatingBendingProcessNew"/>
    <dgm:cxn modelId="{4B5A48B5-2900-45E8-9D28-6202D9908449}" type="presOf" srcId="{6F04F811-47FE-427D-84CE-D50EF6C248CC}" destId="{92B2BD05-4DA7-4C47-9986-608C0B20C514}" srcOrd="0" destOrd="0" presId="urn:microsoft.com/office/officeart/2016/7/layout/RepeatingBendingProcessNew"/>
    <dgm:cxn modelId="{87DCB7B6-5309-47F9-BAEF-0998E8AC38B5}" type="presOf" srcId="{56FD61BA-04C7-49EE-AAD6-2C871D66E735}" destId="{A7A62B4B-CB19-48E0-8C32-8C5ED9CDB541}" srcOrd="0" destOrd="0" presId="urn:microsoft.com/office/officeart/2016/7/layout/RepeatingBendingProcessNew"/>
    <dgm:cxn modelId="{7A8435B9-7B28-4C19-92B0-F6BCCCE47156}" type="presOf" srcId="{CBC1F3C4-AE0E-4646-B8CC-145CF91AEACD}" destId="{2C7A2A27-5235-40AE-8F5A-8A95D036A4D9}" srcOrd="0" destOrd="0" presId="urn:microsoft.com/office/officeart/2016/7/layout/RepeatingBendingProcessNew"/>
    <dgm:cxn modelId="{9DF120C0-FD96-4FE1-BBA4-6B69F0474795}" type="presOf" srcId="{23EF4D77-8B80-45DC-A66D-8656E2D8C596}" destId="{F54A3C29-D510-451C-9DED-06F6F57ACA4F}" srcOrd="1" destOrd="0" presId="urn:microsoft.com/office/officeart/2016/7/layout/RepeatingBendingProcessNew"/>
    <dgm:cxn modelId="{669F39C2-C669-4025-AC20-FC876BA88BAC}" srcId="{E17E7769-7B64-4D24-8F36-CBF1E908A62A}" destId="{DBF1BF36-0758-4F91-B367-2572C436E7BF}" srcOrd="8" destOrd="0" parTransId="{BEE3E5F4-4B5B-4298-A028-2095DE549FB8}" sibTransId="{23EF4D77-8B80-45DC-A66D-8656E2D8C596}"/>
    <dgm:cxn modelId="{29EEB0C3-4BD6-42B7-B48F-619CE78BE333}" type="presOf" srcId="{9E79A327-3A68-4138-8AED-3B14F747E20F}" destId="{A9523C3C-3164-432E-876C-B75BE9E7FC28}" srcOrd="1" destOrd="0" presId="urn:microsoft.com/office/officeart/2016/7/layout/RepeatingBendingProcessNew"/>
    <dgm:cxn modelId="{60BFE5C4-2D76-4DC4-80E7-0ABA1793F30B}" type="presOf" srcId="{A8F8BFDC-3D54-41CB-B808-1DF47D376632}" destId="{155D3BFE-C371-4FC1-9493-8C5898719D01}" srcOrd="0" destOrd="0" presId="urn:microsoft.com/office/officeart/2016/7/layout/RepeatingBendingProcessNew"/>
    <dgm:cxn modelId="{99F872D1-2888-4CE0-813B-950ED7E7C747}" srcId="{E17E7769-7B64-4D24-8F36-CBF1E908A62A}" destId="{A8F8BFDC-3D54-41CB-B808-1DF47D376632}" srcOrd="9" destOrd="0" parTransId="{2ADA1DF1-F589-4ADF-BD9C-E5BC98588A41}" sibTransId="{773A52C4-14F1-4B71-BFB4-030F8C23AF52}"/>
    <dgm:cxn modelId="{FCF9D8D1-FADB-4F8C-B904-B15FDF83168E}" type="presOf" srcId="{2C150E14-9176-460D-9839-560079B06950}" destId="{9DA3F534-A2C6-4597-8B23-8349CDC3612D}" srcOrd="1" destOrd="0" presId="urn:microsoft.com/office/officeart/2016/7/layout/RepeatingBendingProcessNew"/>
    <dgm:cxn modelId="{5881DBE1-E3FD-4716-B7DF-3A7D53943C33}" type="presOf" srcId="{56FD61BA-04C7-49EE-AAD6-2C871D66E735}" destId="{CE70214F-DE98-4035-A6C9-DB8F4E0525A6}" srcOrd="1" destOrd="0" presId="urn:microsoft.com/office/officeart/2016/7/layout/RepeatingBendingProcessNew"/>
    <dgm:cxn modelId="{237442E2-EC09-41B5-8B64-33A4A357675E}" type="presOf" srcId="{42CD8EBF-B4A3-41DE-9A08-38403B3DAC04}" destId="{B1883AB1-8171-4274-BBB1-B60A1613B152}" srcOrd="0" destOrd="0" presId="urn:microsoft.com/office/officeart/2016/7/layout/RepeatingBendingProcessNew"/>
    <dgm:cxn modelId="{C0BB44EB-5CDE-4769-9F0E-5DA33D0126FB}" type="presOf" srcId="{6F6A3FF8-4B26-4BA0-A75F-E38D8B543D65}" destId="{55BE43A4-6217-48E9-A86F-7A7571A68FF6}" srcOrd="1" destOrd="0" presId="urn:microsoft.com/office/officeart/2016/7/layout/RepeatingBendingProcessNew"/>
    <dgm:cxn modelId="{85468DF3-F224-4A57-95B1-EDE6BE915C26}" type="presOf" srcId="{157D0961-54D7-4F38-B32C-67A0666BD85E}" destId="{564D29F5-9277-4D59-87A1-13811CF42C12}" srcOrd="1" destOrd="0" presId="urn:microsoft.com/office/officeart/2016/7/layout/RepeatingBendingProcessNew"/>
    <dgm:cxn modelId="{7CFA33F4-B377-424B-834D-4E84FB468FBE}" type="presOf" srcId="{E3633FC4-179B-467A-8D07-025B662B0451}" destId="{D717C088-918C-4921-9F2C-174B3D69C2A0}" srcOrd="1" destOrd="0" presId="urn:microsoft.com/office/officeart/2016/7/layout/RepeatingBendingProcessNew"/>
    <dgm:cxn modelId="{0E697DFA-64C1-42F1-B712-7566332F7702}" type="presOf" srcId="{B5974AD9-CCAF-416E-A82D-B187AC41BA4B}" destId="{99999589-053F-4798-BB15-52971F6695F3}" srcOrd="0" destOrd="0" presId="urn:microsoft.com/office/officeart/2016/7/layout/RepeatingBendingProcessNew"/>
    <dgm:cxn modelId="{47AE57FD-D49B-4137-B1A2-1ED738BC993E}" type="presOf" srcId="{E3633FC4-179B-467A-8D07-025B662B0451}" destId="{98A1E9C5-32F1-4E3E-8C9F-AA71AE2E350F}" srcOrd="0" destOrd="0" presId="urn:microsoft.com/office/officeart/2016/7/layout/RepeatingBendingProcessNew"/>
    <dgm:cxn modelId="{D04CAEFF-D157-4C64-A2F4-91BEF6AAD476}" srcId="{E17E7769-7B64-4D24-8F36-CBF1E908A62A}" destId="{B5974AD9-CCAF-416E-A82D-B187AC41BA4B}" srcOrd="3" destOrd="0" parTransId="{E7D43F39-5FD8-4389-81BE-E8CF713C20FA}" sibTransId="{E48A19A3-F227-4E8E-95C3-2ABE5175419B}"/>
    <dgm:cxn modelId="{A0869406-7CE0-4635-8D4D-435FAED12FC1}" type="presParOf" srcId="{95AF66BA-EE0E-4573-B88F-9E24A2251B05}" destId="{508911D6-4982-47CD-BEAD-BF42F7A2FD38}" srcOrd="0" destOrd="0" presId="urn:microsoft.com/office/officeart/2016/7/layout/RepeatingBendingProcessNew"/>
    <dgm:cxn modelId="{C1A12ABF-DEBF-4F4D-8D1F-69F9453B4834}" type="presParOf" srcId="{95AF66BA-EE0E-4573-B88F-9E24A2251B05}" destId="{233FB5C5-9E03-4E3E-BC23-FC4D0F314812}" srcOrd="1" destOrd="0" presId="urn:microsoft.com/office/officeart/2016/7/layout/RepeatingBendingProcessNew"/>
    <dgm:cxn modelId="{C83E36D9-2EAC-4BDC-B260-4D9FBCA20BAA}" type="presParOf" srcId="{233FB5C5-9E03-4E3E-BC23-FC4D0F314812}" destId="{55BE43A4-6217-48E9-A86F-7A7571A68FF6}" srcOrd="0" destOrd="0" presId="urn:microsoft.com/office/officeart/2016/7/layout/RepeatingBendingProcessNew"/>
    <dgm:cxn modelId="{2648B88F-D543-4698-BA85-8C9A8B8319DB}" type="presParOf" srcId="{95AF66BA-EE0E-4573-B88F-9E24A2251B05}" destId="{5D492F08-8101-43C4-92E2-61DF7CC514A3}" srcOrd="2" destOrd="0" presId="urn:microsoft.com/office/officeart/2016/7/layout/RepeatingBendingProcessNew"/>
    <dgm:cxn modelId="{EE75191E-6EAE-4112-B2C3-9B6D84186867}" type="presParOf" srcId="{95AF66BA-EE0E-4573-B88F-9E24A2251B05}" destId="{98A1E9C5-32F1-4E3E-8C9F-AA71AE2E350F}" srcOrd="3" destOrd="0" presId="urn:microsoft.com/office/officeart/2016/7/layout/RepeatingBendingProcessNew"/>
    <dgm:cxn modelId="{1E1C1606-FC0A-4DF1-B4EA-5EAFAA7B170B}" type="presParOf" srcId="{98A1E9C5-32F1-4E3E-8C9F-AA71AE2E350F}" destId="{D717C088-918C-4921-9F2C-174B3D69C2A0}" srcOrd="0" destOrd="0" presId="urn:microsoft.com/office/officeart/2016/7/layout/RepeatingBendingProcessNew"/>
    <dgm:cxn modelId="{78A3E415-73F1-4AC2-838B-6F160C5FE3C9}" type="presParOf" srcId="{95AF66BA-EE0E-4573-B88F-9E24A2251B05}" destId="{2C7A2A27-5235-40AE-8F5A-8A95D036A4D9}" srcOrd="4" destOrd="0" presId="urn:microsoft.com/office/officeart/2016/7/layout/RepeatingBendingProcessNew"/>
    <dgm:cxn modelId="{785A7BBE-A367-4BE3-957A-CBA544070BBB}" type="presParOf" srcId="{95AF66BA-EE0E-4573-B88F-9E24A2251B05}" destId="{DC3729C2-E0EE-4AC2-8B08-A4B28DAFE718}" srcOrd="5" destOrd="0" presId="urn:microsoft.com/office/officeart/2016/7/layout/RepeatingBendingProcessNew"/>
    <dgm:cxn modelId="{2875F6E9-7C0E-4522-AE62-FD68643A126D}" type="presParOf" srcId="{DC3729C2-E0EE-4AC2-8B08-A4B28DAFE718}" destId="{A9523C3C-3164-432E-876C-B75BE9E7FC28}" srcOrd="0" destOrd="0" presId="urn:microsoft.com/office/officeart/2016/7/layout/RepeatingBendingProcessNew"/>
    <dgm:cxn modelId="{223550CF-CDFB-437C-9192-C55B58E9037E}" type="presParOf" srcId="{95AF66BA-EE0E-4573-B88F-9E24A2251B05}" destId="{99999589-053F-4798-BB15-52971F6695F3}" srcOrd="6" destOrd="0" presId="urn:microsoft.com/office/officeart/2016/7/layout/RepeatingBendingProcessNew"/>
    <dgm:cxn modelId="{2084A349-025B-40DC-9C87-6F7398E7794A}" type="presParOf" srcId="{95AF66BA-EE0E-4573-B88F-9E24A2251B05}" destId="{469AB3F3-C40D-4B6C-8BC5-21BE92FA8F41}" srcOrd="7" destOrd="0" presId="urn:microsoft.com/office/officeart/2016/7/layout/RepeatingBendingProcessNew"/>
    <dgm:cxn modelId="{7BC5EFFA-CFFA-4AAB-85F9-62066AC438DE}" type="presParOf" srcId="{469AB3F3-C40D-4B6C-8BC5-21BE92FA8F41}" destId="{E07592FF-EFD7-478D-9E77-D94479C10D19}" srcOrd="0" destOrd="0" presId="urn:microsoft.com/office/officeart/2016/7/layout/RepeatingBendingProcessNew"/>
    <dgm:cxn modelId="{231CB9DC-F580-4743-A7B7-5B9B80BE0C99}" type="presParOf" srcId="{95AF66BA-EE0E-4573-B88F-9E24A2251B05}" destId="{92B2BD05-4DA7-4C47-9986-608C0B20C514}" srcOrd="8" destOrd="0" presId="urn:microsoft.com/office/officeart/2016/7/layout/RepeatingBendingProcessNew"/>
    <dgm:cxn modelId="{D57723F9-48A5-479D-9417-86E697B61C66}" type="presParOf" srcId="{95AF66BA-EE0E-4573-B88F-9E24A2251B05}" destId="{AFCF08AF-002E-449E-92E9-7F9F07D2B697}" srcOrd="9" destOrd="0" presId="urn:microsoft.com/office/officeart/2016/7/layout/RepeatingBendingProcessNew"/>
    <dgm:cxn modelId="{0C440923-5C14-4EE9-A472-CE8DED145BE0}" type="presParOf" srcId="{AFCF08AF-002E-449E-92E9-7F9F07D2B697}" destId="{9DA3F534-A2C6-4597-8B23-8349CDC3612D}" srcOrd="0" destOrd="0" presId="urn:microsoft.com/office/officeart/2016/7/layout/RepeatingBendingProcessNew"/>
    <dgm:cxn modelId="{7A12ADDE-F1F4-43CC-86F1-84482FD5AD1A}" type="presParOf" srcId="{95AF66BA-EE0E-4573-B88F-9E24A2251B05}" destId="{C6FEE374-FA85-436D-993D-939BF93F2329}" srcOrd="10" destOrd="0" presId="urn:microsoft.com/office/officeart/2016/7/layout/RepeatingBendingProcessNew"/>
    <dgm:cxn modelId="{AD9B6D8C-B75B-4074-9FB9-2C7F497C41C7}" type="presParOf" srcId="{95AF66BA-EE0E-4573-B88F-9E24A2251B05}" destId="{DE4CC8FA-5DD6-455C-9BD8-C70C94B956FE}" srcOrd="11" destOrd="0" presId="urn:microsoft.com/office/officeart/2016/7/layout/RepeatingBendingProcessNew"/>
    <dgm:cxn modelId="{3DAAD50D-2673-4D1A-A5D0-7E6F568FD210}" type="presParOf" srcId="{DE4CC8FA-5DD6-455C-9BD8-C70C94B956FE}" destId="{564D29F5-9277-4D59-87A1-13811CF42C12}" srcOrd="0" destOrd="0" presId="urn:microsoft.com/office/officeart/2016/7/layout/RepeatingBendingProcessNew"/>
    <dgm:cxn modelId="{543A732B-3D0A-480A-B10D-9631BD1DB130}" type="presParOf" srcId="{95AF66BA-EE0E-4573-B88F-9E24A2251B05}" destId="{C3234708-9140-4A83-852A-C8D67883D2C8}" srcOrd="12" destOrd="0" presId="urn:microsoft.com/office/officeart/2016/7/layout/RepeatingBendingProcessNew"/>
    <dgm:cxn modelId="{A7F4C4AC-C5A1-45B5-86D0-650322315F4D}" type="presParOf" srcId="{95AF66BA-EE0E-4573-B88F-9E24A2251B05}" destId="{A7A62B4B-CB19-48E0-8C32-8C5ED9CDB541}" srcOrd="13" destOrd="0" presId="urn:microsoft.com/office/officeart/2016/7/layout/RepeatingBendingProcessNew"/>
    <dgm:cxn modelId="{7C66C407-F765-486E-92D8-C8744A4AAC55}" type="presParOf" srcId="{A7A62B4B-CB19-48E0-8C32-8C5ED9CDB541}" destId="{CE70214F-DE98-4035-A6C9-DB8F4E0525A6}" srcOrd="0" destOrd="0" presId="urn:microsoft.com/office/officeart/2016/7/layout/RepeatingBendingProcessNew"/>
    <dgm:cxn modelId="{6B9D87BD-8832-4479-9333-0B790C9EC418}" type="presParOf" srcId="{95AF66BA-EE0E-4573-B88F-9E24A2251B05}" destId="{A8926305-9E71-4E2F-BC49-4304F83E8640}" srcOrd="14" destOrd="0" presId="urn:microsoft.com/office/officeart/2016/7/layout/RepeatingBendingProcessNew"/>
    <dgm:cxn modelId="{BB3D70B4-B87A-42BC-ABD8-3E3E0732D8B6}" type="presParOf" srcId="{95AF66BA-EE0E-4573-B88F-9E24A2251B05}" destId="{B1883AB1-8171-4274-BBB1-B60A1613B152}" srcOrd="15" destOrd="0" presId="urn:microsoft.com/office/officeart/2016/7/layout/RepeatingBendingProcessNew"/>
    <dgm:cxn modelId="{7053A2FE-67E4-4102-92E4-566FD882CC6A}" type="presParOf" srcId="{B1883AB1-8171-4274-BBB1-B60A1613B152}" destId="{FC65EBE5-0C91-433D-A116-9E6212226B18}" srcOrd="0" destOrd="0" presId="urn:microsoft.com/office/officeart/2016/7/layout/RepeatingBendingProcessNew"/>
    <dgm:cxn modelId="{AF452C7F-C9A7-4B7E-B51C-684709B78F66}" type="presParOf" srcId="{95AF66BA-EE0E-4573-B88F-9E24A2251B05}" destId="{F911581A-1976-4301-A7CE-6398D83CF382}" srcOrd="16" destOrd="0" presId="urn:microsoft.com/office/officeart/2016/7/layout/RepeatingBendingProcessNew"/>
    <dgm:cxn modelId="{35A68096-7898-48F1-BFFB-69538699351B}" type="presParOf" srcId="{95AF66BA-EE0E-4573-B88F-9E24A2251B05}" destId="{CFF29EFC-7BBF-4D49-B7B9-49D9BEA1D3DC}" srcOrd="17" destOrd="0" presId="urn:microsoft.com/office/officeart/2016/7/layout/RepeatingBendingProcessNew"/>
    <dgm:cxn modelId="{E69D7450-4348-48D6-B2CE-184A905FF789}" type="presParOf" srcId="{CFF29EFC-7BBF-4D49-B7B9-49D9BEA1D3DC}" destId="{F54A3C29-D510-451C-9DED-06F6F57ACA4F}" srcOrd="0" destOrd="0" presId="urn:microsoft.com/office/officeart/2016/7/layout/RepeatingBendingProcessNew"/>
    <dgm:cxn modelId="{2AAFA8DF-0F1B-4186-BD76-DBF3E09B9550}" type="presParOf" srcId="{95AF66BA-EE0E-4573-B88F-9E24A2251B05}" destId="{155D3BFE-C371-4FC1-9493-8C5898719D01}"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FAC859-03CB-4D22-B82E-1D23F557A93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5E0ED0E-7174-40B0-8FA8-F8A37DCA5076}">
      <dgm:prSet/>
      <dgm:spPr/>
      <dgm:t>
        <a:bodyPr/>
        <a:lstStyle/>
        <a:p>
          <a:r>
            <a:rPr lang="en-US">
              <a:latin typeface="Times New Roman" panose="02020603050405020304" pitchFamily="18" charset="0"/>
              <a:cs typeface="Times New Roman" panose="02020603050405020304" pitchFamily="18" charset="0"/>
            </a:rPr>
            <a:t>Download</a:t>
          </a:r>
        </a:p>
      </dgm:t>
    </dgm:pt>
    <dgm:pt modelId="{876D7491-D582-4C24-9BC6-84A3AEAB84F7}" type="parTrans" cxnId="{C318A895-393C-40A7-939B-9AD36DAF6C5E}">
      <dgm:prSet/>
      <dgm:spPr/>
      <dgm:t>
        <a:bodyPr/>
        <a:lstStyle/>
        <a:p>
          <a:endParaRPr lang="en-US"/>
        </a:p>
      </dgm:t>
    </dgm:pt>
    <dgm:pt modelId="{088C3529-9949-4F32-BC48-844A25EBED07}" type="sibTrans" cxnId="{C318A895-393C-40A7-939B-9AD36DAF6C5E}">
      <dgm:prSet/>
      <dgm:spPr/>
      <dgm:t>
        <a:bodyPr/>
        <a:lstStyle/>
        <a:p>
          <a:endParaRPr lang="en-US"/>
        </a:p>
      </dgm:t>
    </dgm:pt>
    <dgm:pt modelId="{F6ECE30C-6E32-498C-B12D-0828D941877C}">
      <dgm:prSet/>
      <dgm:spPr/>
      <dgm:t>
        <a:bodyPr/>
        <a:lstStyle/>
        <a:p>
          <a:r>
            <a:rPr lang="en-US">
              <a:latin typeface="Times New Roman" panose="02020603050405020304" pitchFamily="18" charset="0"/>
              <a:cs typeface="Times New Roman" panose="02020603050405020304" pitchFamily="18" charset="0"/>
            </a:rPr>
            <a:t>Download Anaconda Package of Python from Anaconda.org</a:t>
          </a:r>
        </a:p>
      </dgm:t>
    </dgm:pt>
    <dgm:pt modelId="{F3EC6887-D7D3-43A2-892D-2F033C89FEF6}" type="parTrans" cxnId="{5DBD3E10-5D0B-4CD1-B71C-D23DDE76F9FD}">
      <dgm:prSet/>
      <dgm:spPr/>
      <dgm:t>
        <a:bodyPr/>
        <a:lstStyle/>
        <a:p>
          <a:endParaRPr lang="en-US"/>
        </a:p>
      </dgm:t>
    </dgm:pt>
    <dgm:pt modelId="{20FC7775-6572-4E7C-9503-E971170C64DB}" type="sibTrans" cxnId="{5DBD3E10-5D0B-4CD1-B71C-D23DDE76F9FD}">
      <dgm:prSet/>
      <dgm:spPr/>
      <dgm:t>
        <a:bodyPr/>
        <a:lstStyle/>
        <a:p>
          <a:endParaRPr lang="en-US"/>
        </a:p>
      </dgm:t>
    </dgm:pt>
    <dgm:pt modelId="{F523E759-A219-4F54-A0CE-08438C24FCD6}">
      <dgm:prSet/>
      <dgm:spPr/>
      <dgm:t>
        <a:bodyPr/>
        <a:lstStyle/>
        <a:p>
          <a:r>
            <a:rPr lang="en-US" dirty="0">
              <a:latin typeface="Times New Roman" panose="02020603050405020304" pitchFamily="18" charset="0"/>
              <a:cs typeface="Times New Roman" panose="02020603050405020304" pitchFamily="18" charset="0"/>
            </a:rPr>
            <a:t>Turn Off</a:t>
          </a:r>
        </a:p>
      </dgm:t>
    </dgm:pt>
    <dgm:pt modelId="{989706CB-AE6A-4FB2-B285-26AC8F2E1B67}" type="parTrans" cxnId="{2A7F2C60-77FA-4BE0-9345-B5D39C8ECB05}">
      <dgm:prSet/>
      <dgm:spPr/>
      <dgm:t>
        <a:bodyPr/>
        <a:lstStyle/>
        <a:p>
          <a:endParaRPr lang="en-US"/>
        </a:p>
      </dgm:t>
    </dgm:pt>
    <dgm:pt modelId="{0A3D3C5E-4290-47E3-A4D2-4E05943F3F2C}" type="sibTrans" cxnId="{2A7F2C60-77FA-4BE0-9345-B5D39C8ECB05}">
      <dgm:prSet/>
      <dgm:spPr/>
      <dgm:t>
        <a:bodyPr/>
        <a:lstStyle/>
        <a:p>
          <a:endParaRPr lang="en-US"/>
        </a:p>
      </dgm:t>
    </dgm:pt>
    <dgm:pt modelId="{8DDFE9A1-B8A7-47F3-8754-4CF792167578}">
      <dgm:prSet/>
      <dgm:spPr/>
      <dgm:t>
        <a:bodyPr/>
        <a:lstStyle/>
        <a:p>
          <a:r>
            <a:rPr lang="en-US">
              <a:latin typeface="Times New Roman" panose="02020603050405020304" pitchFamily="18" charset="0"/>
              <a:cs typeface="Times New Roman" panose="02020603050405020304" pitchFamily="18" charset="0"/>
            </a:rPr>
            <a:t>Disable Antivirus during Installation if you have any</a:t>
          </a:r>
        </a:p>
      </dgm:t>
    </dgm:pt>
    <dgm:pt modelId="{99E4D6DE-F1FD-47F4-A6B6-BA3501125FB0}" type="parTrans" cxnId="{70AE42F8-732E-4A30-9D84-024619E9AEAF}">
      <dgm:prSet/>
      <dgm:spPr/>
      <dgm:t>
        <a:bodyPr/>
        <a:lstStyle/>
        <a:p>
          <a:endParaRPr lang="en-US"/>
        </a:p>
      </dgm:t>
    </dgm:pt>
    <dgm:pt modelId="{B2AD7401-A3E2-4DE2-B0EC-C6F47E6C1124}" type="sibTrans" cxnId="{70AE42F8-732E-4A30-9D84-024619E9AEAF}">
      <dgm:prSet/>
      <dgm:spPr/>
      <dgm:t>
        <a:bodyPr/>
        <a:lstStyle/>
        <a:p>
          <a:endParaRPr lang="en-US"/>
        </a:p>
      </dgm:t>
    </dgm:pt>
    <dgm:pt modelId="{7F583836-3E09-4FFE-BAE1-F6E199D4A555}">
      <dgm:prSet/>
      <dgm:spPr/>
      <dgm:t>
        <a:bodyPr/>
        <a:lstStyle/>
        <a:p>
          <a:r>
            <a:rPr lang="en-US" dirty="0">
              <a:latin typeface="Times New Roman" panose="02020603050405020304" pitchFamily="18" charset="0"/>
              <a:cs typeface="Times New Roman" panose="02020603050405020304" pitchFamily="18" charset="0"/>
            </a:rPr>
            <a:t>Install</a:t>
          </a:r>
        </a:p>
      </dgm:t>
    </dgm:pt>
    <dgm:pt modelId="{CE76FC7C-15D8-43AC-A8B6-A343D4F91179}" type="parTrans" cxnId="{A25BABEF-0223-47F0-AD2C-16F8007F04BE}">
      <dgm:prSet/>
      <dgm:spPr/>
      <dgm:t>
        <a:bodyPr/>
        <a:lstStyle/>
        <a:p>
          <a:endParaRPr lang="en-US"/>
        </a:p>
      </dgm:t>
    </dgm:pt>
    <dgm:pt modelId="{9762FF0C-1A97-4524-9AC6-D2DCE9B0B4FC}" type="sibTrans" cxnId="{A25BABEF-0223-47F0-AD2C-16F8007F04BE}">
      <dgm:prSet/>
      <dgm:spPr/>
      <dgm:t>
        <a:bodyPr/>
        <a:lstStyle/>
        <a:p>
          <a:endParaRPr lang="en-US"/>
        </a:p>
      </dgm:t>
    </dgm:pt>
    <dgm:pt modelId="{F09D16D3-D4CC-48B6-9063-ECE7528DA024}">
      <dgm:prSet/>
      <dgm:spPr/>
      <dgm:t>
        <a:bodyPr/>
        <a:lstStyle/>
        <a:p>
          <a:r>
            <a:rPr lang="en-US" dirty="0">
              <a:latin typeface="Times New Roman" panose="02020603050405020304" pitchFamily="18" charset="0"/>
              <a:cs typeface="Times New Roman" panose="02020603050405020304" pitchFamily="18" charset="0"/>
            </a:rPr>
            <a:t>Execute Anaconda Program and follow steps  by clicking on Next till last step</a:t>
          </a:r>
        </a:p>
      </dgm:t>
    </dgm:pt>
    <dgm:pt modelId="{754D1D97-2487-45DE-A229-80CE5612B3DE}" type="parTrans" cxnId="{2A5F8495-A187-429D-A88B-2334DE0EA88B}">
      <dgm:prSet/>
      <dgm:spPr/>
      <dgm:t>
        <a:bodyPr/>
        <a:lstStyle/>
        <a:p>
          <a:endParaRPr lang="en-US"/>
        </a:p>
      </dgm:t>
    </dgm:pt>
    <dgm:pt modelId="{A8C8384B-02AF-4B54-BC05-46C2555881B7}" type="sibTrans" cxnId="{2A5F8495-A187-429D-A88B-2334DE0EA88B}">
      <dgm:prSet/>
      <dgm:spPr/>
      <dgm:t>
        <a:bodyPr/>
        <a:lstStyle/>
        <a:p>
          <a:endParaRPr lang="en-US"/>
        </a:p>
      </dgm:t>
    </dgm:pt>
    <dgm:pt modelId="{8D58F093-91F8-4E32-943F-5B6560C4E577}">
      <dgm:prSet/>
      <dgm:spPr/>
      <dgm:t>
        <a:bodyPr/>
        <a:lstStyle/>
        <a:p>
          <a:r>
            <a:rPr lang="en-US" dirty="0">
              <a:latin typeface="Times New Roman" panose="02020603050405020304" pitchFamily="18" charset="0"/>
              <a:cs typeface="Times New Roman" panose="02020603050405020304" pitchFamily="18" charset="0"/>
            </a:rPr>
            <a:t>Make Sure</a:t>
          </a:r>
        </a:p>
      </dgm:t>
    </dgm:pt>
    <dgm:pt modelId="{FB6B194D-9048-43DE-BFAA-BA02F661B5F7}" type="parTrans" cxnId="{A9BA25E4-1C47-4571-BFDA-D7EAF42079EB}">
      <dgm:prSet/>
      <dgm:spPr/>
      <dgm:t>
        <a:bodyPr/>
        <a:lstStyle/>
        <a:p>
          <a:endParaRPr lang="en-US"/>
        </a:p>
      </dgm:t>
    </dgm:pt>
    <dgm:pt modelId="{5D3C5D61-AE5D-4641-91A3-693C346AAB62}" type="sibTrans" cxnId="{A9BA25E4-1C47-4571-BFDA-D7EAF42079EB}">
      <dgm:prSet/>
      <dgm:spPr/>
      <dgm:t>
        <a:bodyPr/>
        <a:lstStyle/>
        <a:p>
          <a:endParaRPr lang="en-US"/>
        </a:p>
      </dgm:t>
    </dgm:pt>
    <dgm:pt modelId="{6E0D7276-E5E8-46A7-AFAC-E1F4317887A8}">
      <dgm:prSet/>
      <dgm:spPr/>
      <dgm:t>
        <a:bodyPr/>
        <a:lstStyle/>
        <a:p>
          <a:r>
            <a:rPr lang="en-US" dirty="0">
              <a:latin typeface="Times New Roman" panose="02020603050405020304" pitchFamily="18" charset="0"/>
              <a:cs typeface="Times New Roman" panose="02020603050405020304" pitchFamily="18" charset="0"/>
            </a:rPr>
            <a:t>To Click on Add Path checkbox to make Python available on command line</a:t>
          </a:r>
        </a:p>
      </dgm:t>
    </dgm:pt>
    <dgm:pt modelId="{D40670AD-252B-40FE-86D3-DEF8EB197BDE}" type="parTrans" cxnId="{305709A6-8D0A-4403-9CEB-F81A36CEE9F5}">
      <dgm:prSet/>
      <dgm:spPr/>
      <dgm:t>
        <a:bodyPr/>
        <a:lstStyle/>
        <a:p>
          <a:endParaRPr lang="en-US"/>
        </a:p>
      </dgm:t>
    </dgm:pt>
    <dgm:pt modelId="{0F1E6D63-DB8E-47D2-8AD8-E9180DA85A81}" type="sibTrans" cxnId="{305709A6-8D0A-4403-9CEB-F81A36CEE9F5}">
      <dgm:prSet/>
      <dgm:spPr/>
      <dgm:t>
        <a:bodyPr/>
        <a:lstStyle/>
        <a:p>
          <a:endParaRPr lang="en-US"/>
        </a:p>
      </dgm:t>
    </dgm:pt>
    <dgm:pt modelId="{037EB811-AAA1-4757-A682-DFDDDADDFBA7}">
      <dgm:prSet/>
      <dgm:spPr/>
      <dgm:t>
        <a:bodyPr/>
        <a:lstStyle/>
        <a:p>
          <a:r>
            <a:rPr lang="en-US" dirty="0">
              <a:latin typeface="Times New Roman" panose="02020603050405020304" pitchFamily="18" charset="0"/>
              <a:cs typeface="Times New Roman" panose="02020603050405020304" pitchFamily="18" charset="0"/>
            </a:rPr>
            <a:t> First Program</a:t>
          </a:r>
        </a:p>
      </dgm:t>
    </dgm:pt>
    <dgm:pt modelId="{9E51DDD8-01B4-464F-98DC-1A82B5AF3747}" type="parTrans" cxnId="{6C9E9E0C-560C-4630-ABA1-38E174F6DE36}">
      <dgm:prSet/>
      <dgm:spPr/>
      <dgm:t>
        <a:bodyPr/>
        <a:lstStyle/>
        <a:p>
          <a:endParaRPr lang="en-US"/>
        </a:p>
      </dgm:t>
    </dgm:pt>
    <dgm:pt modelId="{8DDE4AFF-BA1C-4041-A88B-36B1A16DD1E6}" type="sibTrans" cxnId="{6C9E9E0C-560C-4630-ABA1-38E174F6DE36}">
      <dgm:prSet/>
      <dgm:spPr/>
      <dgm:t>
        <a:bodyPr/>
        <a:lstStyle/>
        <a:p>
          <a:endParaRPr lang="en-US"/>
        </a:p>
      </dgm:t>
    </dgm:pt>
    <dgm:pt modelId="{660AD74E-58DE-4E83-899E-D122BEAE7400}">
      <dgm:prSet/>
      <dgm:spPr/>
      <dgm:t>
        <a:bodyPr/>
        <a:lstStyle/>
        <a:p>
          <a:r>
            <a:rPr lang="en-US" sz="1300" dirty="0">
              <a:latin typeface="Times New Roman" panose="02020603050405020304" pitchFamily="18" charset="0"/>
              <a:cs typeface="Times New Roman" panose="02020603050405020304" pitchFamily="18" charset="0"/>
            </a:rPr>
            <a:t>Search and Execute IDLE Program and write first Python Code as </a:t>
          </a:r>
        </a:p>
      </dgm:t>
    </dgm:pt>
    <dgm:pt modelId="{A52DFC1F-4E6C-405D-A1F9-A189C6F3A17D}" type="parTrans" cxnId="{0318A1BF-8302-4193-8313-19E3CD5195F7}">
      <dgm:prSet/>
      <dgm:spPr/>
      <dgm:t>
        <a:bodyPr/>
        <a:lstStyle/>
        <a:p>
          <a:endParaRPr lang="en-US"/>
        </a:p>
      </dgm:t>
    </dgm:pt>
    <dgm:pt modelId="{98863946-1E83-4DA5-9CBC-DCC961016A97}" type="sibTrans" cxnId="{0318A1BF-8302-4193-8313-19E3CD5195F7}">
      <dgm:prSet/>
      <dgm:spPr/>
      <dgm:t>
        <a:bodyPr/>
        <a:lstStyle/>
        <a:p>
          <a:endParaRPr lang="en-US"/>
        </a:p>
      </dgm:t>
    </dgm:pt>
    <dgm:pt modelId="{9125B3C4-A908-41D0-BA0A-5833A3102406}">
      <dgm:prSet custT="1"/>
      <dgm:spPr/>
      <dgm:t>
        <a:bodyPr/>
        <a:lstStyle/>
        <a:p>
          <a:r>
            <a:rPr lang="en-US" sz="1300" dirty="0">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print(“Hello World”)</a:t>
          </a:r>
        </a:p>
      </dgm:t>
    </dgm:pt>
    <dgm:pt modelId="{8D05118F-3644-41BE-9841-9D6166BC00FA}" type="parTrans" cxnId="{27A62AE1-2651-4A38-8654-F0435E8ADBED}">
      <dgm:prSet/>
      <dgm:spPr/>
      <dgm:t>
        <a:bodyPr/>
        <a:lstStyle/>
        <a:p>
          <a:endParaRPr lang="en-US"/>
        </a:p>
      </dgm:t>
    </dgm:pt>
    <dgm:pt modelId="{D22F0329-75AB-4AB4-BAFB-FA5496FDA544}" type="sibTrans" cxnId="{27A62AE1-2651-4A38-8654-F0435E8ADBED}">
      <dgm:prSet/>
      <dgm:spPr/>
      <dgm:t>
        <a:bodyPr/>
        <a:lstStyle/>
        <a:p>
          <a:endParaRPr lang="en-US"/>
        </a:p>
      </dgm:t>
    </dgm:pt>
    <dgm:pt modelId="{8F2DE935-94D2-454D-8EAB-79674F6DE90F}" type="pres">
      <dgm:prSet presAssocID="{93FAC859-03CB-4D22-B82E-1D23F557A93D}" presName="Name0" presStyleCnt="0">
        <dgm:presLayoutVars>
          <dgm:dir/>
          <dgm:animLvl val="lvl"/>
          <dgm:resizeHandles val="exact"/>
        </dgm:presLayoutVars>
      </dgm:prSet>
      <dgm:spPr/>
    </dgm:pt>
    <dgm:pt modelId="{BCFFE6DB-0DFB-4F3A-8F02-EA14CBDEDC32}" type="pres">
      <dgm:prSet presAssocID="{037EB811-AAA1-4757-A682-DFDDDADDFBA7}" presName="boxAndChildren" presStyleCnt="0"/>
      <dgm:spPr/>
    </dgm:pt>
    <dgm:pt modelId="{BE6F375D-CD92-431E-92DD-3D36753F1758}" type="pres">
      <dgm:prSet presAssocID="{037EB811-AAA1-4757-A682-DFDDDADDFBA7}" presName="parentTextBox" presStyleLbl="alignNode1" presStyleIdx="0" presStyleCnt="5"/>
      <dgm:spPr/>
    </dgm:pt>
    <dgm:pt modelId="{08FD5D4B-BE60-4EFE-8CD1-C09EAAA949CA}" type="pres">
      <dgm:prSet presAssocID="{037EB811-AAA1-4757-A682-DFDDDADDFBA7}" presName="descendantBox" presStyleLbl="bgAccFollowNode1" presStyleIdx="0" presStyleCnt="5"/>
      <dgm:spPr/>
    </dgm:pt>
    <dgm:pt modelId="{333EDBC0-EDD0-4C62-93CC-209569331288}" type="pres">
      <dgm:prSet presAssocID="{5D3C5D61-AE5D-4641-91A3-693C346AAB62}" presName="sp" presStyleCnt="0"/>
      <dgm:spPr/>
    </dgm:pt>
    <dgm:pt modelId="{45F3CF90-8248-41EC-ABB8-2947D437572A}" type="pres">
      <dgm:prSet presAssocID="{8D58F093-91F8-4E32-943F-5B6560C4E577}" presName="arrowAndChildren" presStyleCnt="0"/>
      <dgm:spPr/>
    </dgm:pt>
    <dgm:pt modelId="{C8B95145-14D0-47D8-9353-624267C66345}" type="pres">
      <dgm:prSet presAssocID="{8D58F093-91F8-4E32-943F-5B6560C4E577}" presName="parentTextArrow" presStyleLbl="node1" presStyleIdx="0" presStyleCnt="0"/>
      <dgm:spPr/>
    </dgm:pt>
    <dgm:pt modelId="{A7121B05-D416-48F6-8185-79EE9025C8B2}" type="pres">
      <dgm:prSet presAssocID="{8D58F093-91F8-4E32-943F-5B6560C4E577}" presName="arrow" presStyleLbl="alignNode1" presStyleIdx="1" presStyleCnt="5"/>
      <dgm:spPr/>
    </dgm:pt>
    <dgm:pt modelId="{A44EF70E-DB7D-4A0F-AB4D-345883792005}" type="pres">
      <dgm:prSet presAssocID="{8D58F093-91F8-4E32-943F-5B6560C4E577}" presName="descendantArrow" presStyleLbl="bgAccFollowNode1" presStyleIdx="1" presStyleCnt="5"/>
      <dgm:spPr/>
    </dgm:pt>
    <dgm:pt modelId="{FE8BB030-AF7B-4487-91B1-56F44B999D5B}" type="pres">
      <dgm:prSet presAssocID="{9762FF0C-1A97-4524-9AC6-D2DCE9B0B4FC}" presName="sp" presStyleCnt="0"/>
      <dgm:spPr/>
    </dgm:pt>
    <dgm:pt modelId="{D256DFC4-6E6C-42FC-BA39-B2F50B5A9D49}" type="pres">
      <dgm:prSet presAssocID="{7F583836-3E09-4FFE-BAE1-F6E199D4A555}" presName="arrowAndChildren" presStyleCnt="0"/>
      <dgm:spPr/>
    </dgm:pt>
    <dgm:pt modelId="{03F03A93-F7CF-4A9D-9FFF-05647F863F16}" type="pres">
      <dgm:prSet presAssocID="{7F583836-3E09-4FFE-BAE1-F6E199D4A555}" presName="parentTextArrow" presStyleLbl="node1" presStyleIdx="0" presStyleCnt="0"/>
      <dgm:spPr/>
    </dgm:pt>
    <dgm:pt modelId="{96301772-2A2F-4AFC-9F88-C10C0255D957}" type="pres">
      <dgm:prSet presAssocID="{7F583836-3E09-4FFE-BAE1-F6E199D4A555}" presName="arrow" presStyleLbl="alignNode1" presStyleIdx="2" presStyleCnt="5"/>
      <dgm:spPr/>
    </dgm:pt>
    <dgm:pt modelId="{28826CB6-B992-477F-82EF-49CF242C942E}" type="pres">
      <dgm:prSet presAssocID="{7F583836-3E09-4FFE-BAE1-F6E199D4A555}" presName="descendantArrow" presStyleLbl="bgAccFollowNode1" presStyleIdx="2" presStyleCnt="5"/>
      <dgm:spPr/>
    </dgm:pt>
    <dgm:pt modelId="{79108E45-7D7A-4E34-A949-C7A0FC89C88A}" type="pres">
      <dgm:prSet presAssocID="{0A3D3C5E-4290-47E3-A4D2-4E05943F3F2C}" presName="sp" presStyleCnt="0"/>
      <dgm:spPr/>
    </dgm:pt>
    <dgm:pt modelId="{0362EC55-89BF-43DA-A46D-0CA91FFC56DD}" type="pres">
      <dgm:prSet presAssocID="{F523E759-A219-4F54-A0CE-08438C24FCD6}" presName="arrowAndChildren" presStyleCnt="0"/>
      <dgm:spPr/>
    </dgm:pt>
    <dgm:pt modelId="{DA3E41D1-32D3-400C-AFBD-CD406205DEEE}" type="pres">
      <dgm:prSet presAssocID="{F523E759-A219-4F54-A0CE-08438C24FCD6}" presName="parentTextArrow" presStyleLbl="node1" presStyleIdx="0" presStyleCnt="0"/>
      <dgm:spPr/>
    </dgm:pt>
    <dgm:pt modelId="{D750AD76-BF47-4D8B-85E7-94DAE544B555}" type="pres">
      <dgm:prSet presAssocID="{F523E759-A219-4F54-A0CE-08438C24FCD6}" presName="arrow" presStyleLbl="alignNode1" presStyleIdx="3" presStyleCnt="5"/>
      <dgm:spPr/>
    </dgm:pt>
    <dgm:pt modelId="{4AB3BC6C-095C-4923-AD2B-45BA14EA8B5F}" type="pres">
      <dgm:prSet presAssocID="{F523E759-A219-4F54-A0CE-08438C24FCD6}" presName="descendantArrow" presStyleLbl="bgAccFollowNode1" presStyleIdx="3" presStyleCnt="5"/>
      <dgm:spPr/>
    </dgm:pt>
    <dgm:pt modelId="{016CFC6B-2B1D-4310-84D5-D0C757C25E94}" type="pres">
      <dgm:prSet presAssocID="{088C3529-9949-4F32-BC48-844A25EBED07}" presName="sp" presStyleCnt="0"/>
      <dgm:spPr/>
    </dgm:pt>
    <dgm:pt modelId="{C5DBD851-099E-4883-AC63-A01CC8A48BF7}" type="pres">
      <dgm:prSet presAssocID="{75E0ED0E-7174-40B0-8FA8-F8A37DCA5076}" presName="arrowAndChildren" presStyleCnt="0"/>
      <dgm:spPr/>
    </dgm:pt>
    <dgm:pt modelId="{C3DD093F-3407-48F3-8E50-AE6E6D0B34E4}" type="pres">
      <dgm:prSet presAssocID="{75E0ED0E-7174-40B0-8FA8-F8A37DCA5076}" presName="parentTextArrow" presStyleLbl="node1" presStyleIdx="0" presStyleCnt="0"/>
      <dgm:spPr/>
    </dgm:pt>
    <dgm:pt modelId="{AF5D3430-3DBA-469D-9A8F-0C93831FE6C3}" type="pres">
      <dgm:prSet presAssocID="{75E0ED0E-7174-40B0-8FA8-F8A37DCA5076}" presName="arrow" presStyleLbl="alignNode1" presStyleIdx="4" presStyleCnt="5"/>
      <dgm:spPr/>
    </dgm:pt>
    <dgm:pt modelId="{4104175A-1210-45F2-8832-7E0D6638A704}" type="pres">
      <dgm:prSet presAssocID="{75E0ED0E-7174-40B0-8FA8-F8A37DCA5076}" presName="descendantArrow" presStyleLbl="bgAccFollowNode1" presStyleIdx="4" presStyleCnt="5"/>
      <dgm:spPr/>
    </dgm:pt>
  </dgm:ptLst>
  <dgm:cxnLst>
    <dgm:cxn modelId="{5CFA0404-1F1A-4F15-89A7-497E6378F065}" type="presOf" srcId="{8DDFE9A1-B8A7-47F3-8754-4CF792167578}" destId="{4AB3BC6C-095C-4923-AD2B-45BA14EA8B5F}" srcOrd="0" destOrd="0" presId="urn:microsoft.com/office/officeart/2016/7/layout/VerticalDownArrowProcess"/>
    <dgm:cxn modelId="{6C9E9E0C-560C-4630-ABA1-38E174F6DE36}" srcId="{93FAC859-03CB-4D22-B82E-1D23F557A93D}" destId="{037EB811-AAA1-4757-A682-DFDDDADDFBA7}" srcOrd="4" destOrd="0" parTransId="{9E51DDD8-01B4-464F-98DC-1A82B5AF3747}" sibTransId="{8DDE4AFF-BA1C-4041-A88B-36B1A16DD1E6}"/>
    <dgm:cxn modelId="{5DBD3E10-5D0B-4CD1-B71C-D23DDE76F9FD}" srcId="{75E0ED0E-7174-40B0-8FA8-F8A37DCA5076}" destId="{F6ECE30C-6E32-498C-B12D-0828D941877C}" srcOrd="0" destOrd="0" parTransId="{F3EC6887-D7D3-43A2-892D-2F033C89FEF6}" sibTransId="{20FC7775-6572-4E7C-9503-E971170C64DB}"/>
    <dgm:cxn modelId="{48F5B815-78E0-47DE-89BE-1B30E0151578}" type="presOf" srcId="{93FAC859-03CB-4D22-B82E-1D23F557A93D}" destId="{8F2DE935-94D2-454D-8EAB-79674F6DE90F}" srcOrd="0" destOrd="0" presId="urn:microsoft.com/office/officeart/2016/7/layout/VerticalDownArrowProcess"/>
    <dgm:cxn modelId="{7A8A3B16-9C7B-4254-8971-0E0F642F574B}" type="presOf" srcId="{F09D16D3-D4CC-48B6-9063-ECE7528DA024}" destId="{28826CB6-B992-477F-82EF-49CF242C942E}" srcOrd="0" destOrd="0" presId="urn:microsoft.com/office/officeart/2016/7/layout/VerticalDownArrowProcess"/>
    <dgm:cxn modelId="{C809EA23-D4F6-4BE8-97EA-6C708136DDA1}" type="presOf" srcId="{75E0ED0E-7174-40B0-8FA8-F8A37DCA5076}" destId="{C3DD093F-3407-48F3-8E50-AE6E6D0B34E4}" srcOrd="0" destOrd="0" presId="urn:microsoft.com/office/officeart/2016/7/layout/VerticalDownArrowProcess"/>
    <dgm:cxn modelId="{E4F49528-117F-425F-BBD0-9B65A5617D7B}" type="presOf" srcId="{660AD74E-58DE-4E83-899E-D122BEAE7400}" destId="{08FD5D4B-BE60-4EFE-8CD1-C09EAAA949CA}" srcOrd="0" destOrd="0" presId="urn:microsoft.com/office/officeart/2016/7/layout/VerticalDownArrowProcess"/>
    <dgm:cxn modelId="{187DD229-2DAB-414D-83D4-EFC76321121B}" type="presOf" srcId="{8D58F093-91F8-4E32-943F-5B6560C4E577}" destId="{C8B95145-14D0-47D8-9353-624267C66345}" srcOrd="0" destOrd="0" presId="urn:microsoft.com/office/officeart/2016/7/layout/VerticalDownArrowProcess"/>
    <dgm:cxn modelId="{1EFFAA36-836A-457F-8E61-21A7D3C3B388}" type="presOf" srcId="{F523E759-A219-4F54-A0CE-08438C24FCD6}" destId="{DA3E41D1-32D3-400C-AFBD-CD406205DEEE}" srcOrd="0" destOrd="0" presId="urn:microsoft.com/office/officeart/2016/7/layout/VerticalDownArrowProcess"/>
    <dgm:cxn modelId="{2A7F2C60-77FA-4BE0-9345-B5D39C8ECB05}" srcId="{93FAC859-03CB-4D22-B82E-1D23F557A93D}" destId="{F523E759-A219-4F54-A0CE-08438C24FCD6}" srcOrd="1" destOrd="0" parTransId="{989706CB-AE6A-4FB2-B285-26AC8F2E1B67}" sibTransId="{0A3D3C5E-4290-47E3-A4D2-4E05943F3F2C}"/>
    <dgm:cxn modelId="{2E380B6D-3A91-47EA-9F34-36EB4A55DFD1}" type="presOf" srcId="{75E0ED0E-7174-40B0-8FA8-F8A37DCA5076}" destId="{AF5D3430-3DBA-469D-9A8F-0C93831FE6C3}" srcOrd="1" destOrd="0" presId="urn:microsoft.com/office/officeart/2016/7/layout/VerticalDownArrowProcess"/>
    <dgm:cxn modelId="{E777724F-2C8D-4E19-8F1E-EB337EE02E04}" type="presOf" srcId="{7F583836-3E09-4FFE-BAE1-F6E199D4A555}" destId="{96301772-2A2F-4AFC-9F88-C10C0255D957}" srcOrd="1" destOrd="0" presId="urn:microsoft.com/office/officeart/2016/7/layout/VerticalDownArrowProcess"/>
    <dgm:cxn modelId="{BF418B58-6118-4245-BF0F-4502D94F9533}" type="presOf" srcId="{037EB811-AAA1-4757-A682-DFDDDADDFBA7}" destId="{BE6F375D-CD92-431E-92DD-3D36753F1758}" srcOrd="0" destOrd="0" presId="urn:microsoft.com/office/officeart/2016/7/layout/VerticalDownArrowProcess"/>
    <dgm:cxn modelId="{70895095-2081-41A6-B484-F3A74CC00BA2}" type="presOf" srcId="{8D58F093-91F8-4E32-943F-5B6560C4E577}" destId="{A7121B05-D416-48F6-8185-79EE9025C8B2}" srcOrd="1" destOrd="0" presId="urn:microsoft.com/office/officeart/2016/7/layout/VerticalDownArrowProcess"/>
    <dgm:cxn modelId="{2A5F8495-A187-429D-A88B-2334DE0EA88B}" srcId="{7F583836-3E09-4FFE-BAE1-F6E199D4A555}" destId="{F09D16D3-D4CC-48B6-9063-ECE7528DA024}" srcOrd="0" destOrd="0" parTransId="{754D1D97-2487-45DE-A229-80CE5612B3DE}" sibTransId="{A8C8384B-02AF-4B54-BC05-46C2555881B7}"/>
    <dgm:cxn modelId="{C318A895-393C-40A7-939B-9AD36DAF6C5E}" srcId="{93FAC859-03CB-4D22-B82E-1D23F557A93D}" destId="{75E0ED0E-7174-40B0-8FA8-F8A37DCA5076}" srcOrd="0" destOrd="0" parTransId="{876D7491-D582-4C24-9BC6-84A3AEAB84F7}" sibTransId="{088C3529-9949-4F32-BC48-844A25EBED07}"/>
    <dgm:cxn modelId="{D0F20F9B-80B4-409D-B6C8-D320C9E59740}" type="presOf" srcId="{6E0D7276-E5E8-46A7-AFAC-E1F4317887A8}" destId="{A44EF70E-DB7D-4A0F-AB4D-345883792005}" srcOrd="0" destOrd="0" presId="urn:microsoft.com/office/officeart/2016/7/layout/VerticalDownArrowProcess"/>
    <dgm:cxn modelId="{1529ADA3-6D35-46E9-BC1E-389FB88EF70A}" type="presOf" srcId="{7F583836-3E09-4FFE-BAE1-F6E199D4A555}" destId="{03F03A93-F7CF-4A9D-9FFF-05647F863F16}" srcOrd="0" destOrd="0" presId="urn:microsoft.com/office/officeart/2016/7/layout/VerticalDownArrowProcess"/>
    <dgm:cxn modelId="{305709A6-8D0A-4403-9CEB-F81A36CEE9F5}" srcId="{8D58F093-91F8-4E32-943F-5B6560C4E577}" destId="{6E0D7276-E5E8-46A7-AFAC-E1F4317887A8}" srcOrd="0" destOrd="0" parTransId="{D40670AD-252B-40FE-86D3-DEF8EB197BDE}" sibTransId="{0F1E6D63-DB8E-47D2-8AD8-E9180DA85A81}"/>
    <dgm:cxn modelId="{9DAA78B3-E56F-49DF-8C3A-46A56241939D}" type="presOf" srcId="{F6ECE30C-6E32-498C-B12D-0828D941877C}" destId="{4104175A-1210-45F2-8832-7E0D6638A704}" srcOrd="0" destOrd="0" presId="urn:microsoft.com/office/officeart/2016/7/layout/VerticalDownArrowProcess"/>
    <dgm:cxn modelId="{0318A1BF-8302-4193-8313-19E3CD5195F7}" srcId="{037EB811-AAA1-4757-A682-DFDDDADDFBA7}" destId="{660AD74E-58DE-4E83-899E-D122BEAE7400}" srcOrd="0" destOrd="0" parTransId="{A52DFC1F-4E6C-405D-A1F9-A189C6F3A17D}" sibTransId="{98863946-1E83-4DA5-9CBC-DCC961016A97}"/>
    <dgm:cxn modelId="{FC56CCC5-3E87-455F-9409-C448479C736D}" type="presOf" srcId="{9125B3C4-A908-41D0-BA0A-5833A3102406}" destId="{08FD5D4B-BE60-4EFE-8CD1-C09EAAA949CA}" srcOrd="0" destOrd="1" presId="urn:microsoft.com/office/officeart/2016/7/layout/VerticalDownArrowProcess"/>
    <dgm:cxn modelId="{E0C9CCC9-D418-41A0-A943-EBEB81FDCF6B}" type="presOf" srcId="{F523E759-A219-4F54-A0CE-08438C24FCD6}" destId="{D750AD76-BF47-4D8B-85E7-94DAE544B555}" srcOrd="1" destOrd="0" presId="urn:microsoft.com/office/officeart/2016/7/layout/VerticalDownArrowProcess"/>
    <dgm:cxn modelId="{27A62AE1-2651-4A38-8654-F0435E8ADBED}" srcId="{037EB811-AAA1-4757-A682-DFDDDADDFBA7}" destId="{9125B3C4-A908-41D0-BA0A-5833A3102406}" srcOrd="1" destOrd="0" parTransId="{8D05118F-3644-41BE-9841-9D6166BC00FA}" sibTransId="{D22F0329-75AB-4AB4-BAFB-FA5496FDA544}"/>
    <dgm:cxn modelId="{A9BA25E4-1C47-4571-BFDA-D7EAF42079EB}" srcId="{93FAC859-03CB-4D22-B82E-1D23F557A93D}" destId="{8D58F093-91F8-4E32-943F-5B6560C4E577}" srcOrd="3" destOrd="0" parTransId="{FB6B194D-9048-43DE-BFAA-BA02F661B5F7}" sibTransId="{5D3C5D61-AE5D-4641-91A3-693C346AAB62}"/>
    <dgm:cxn modelId="{A25BABEF-0223-47F0-AD2C-16F8007F04BE}" srcId="{93FAC859-03CB-4D22-B82E-1D23F557A93D}" destId="{7F583836-3E09-4FFE-BAE1-F6E199D4A555}" srcOrd="2" destOrd="0" parTransId="{CE76FC7C-15D8-43AC-A8B6-A343D4F91179}" sibTransId="{9762FF0C-1A97-4524-9AC6-D2DCE9B0B4FC}"/>
    <dgm:cxn modelId="{70AE42F8-732E-4A30-9D84-024619E9AEAF}" srcId="{F523E759-A219-4F54-A0CE-08438C24FCD6}" destId="{8DDFE9A1-B8A7-47F3-8754-4CF792167578}" srcOrd="0" destOrd="0" parTransId="{99E4D6DE-F1FD-47F4-A6B6-BA3501125FB0}" sibTransId="{B2AD7401-A3E2-4DE2-B0EC-C6F47E6C1124}"/>
    <dgm:cxn modelId="{6BF7FE21-F6CF-41D5-BEDF-2F34C073DC9A}" type="presParOf" srcId="{8F2DE935-94D2-454D-8EAB-79674F6DE90F}" destId="{BCFFE6DB-0DFB-4F3A-8F02-EA14CBDEDC32}" srcOrd="0" destOrd="0" presId="urn:microsoft.com/office/officeart/2016/7/layout/VerticalDownArrowProcess"/>
    <dgm:cxn modelId="{479AD3F4-4C1F-440D-998E-E675A12B554F}" type="presParOf" srcId="{BCFFE6DB-0DFB-4F3A-8F02-EA14CBDEDC32}" destId="{BE6F375D-CD92-431E-92DD-3D36753F1758}" srcOrd="0" destOrd="0" presId="urn:microsoft.com/office/officeart/2016/7/layout/VerticalDownArrowProcess"/>
    <dgm:cxn modelId="{5B377349-542D-4763-84F9-92AA1EF2878A}" type="presParOf" srcId="{BCFFE6DB-0DFB-4F3A-8F02-EA14CBDEDC32}" destId="{08FD5D4B-BE60-4EFE-8CD1-C09EAAA949CA}" srcOrd="1" destOrd="0" presId="urn:microsoft.com/office/officeart/2016/7/layout/VerticalDownArrowProcess"/>
    <dgm:cxn modelId="{175A0FA0-E6D9-43A3-A887-9523E4CAF444}" type="presParOf" srcId="{8F2DE935-94D2-454D-8EAB-79674F6DE90F}" destId="{333EDBC0-EDD0-4C62-93CC-209569331288}" srcOrd="1" destOrd="0" presId="urn:microsoft.com/office/officeart/2016/7/layout/VerticalDownArrowProcess"/>
    <dgm:cxn modelId="{019D30F3-3FB3-489C-9882-9990A7DD296C}" type="presParOf" srcId="{8F2DE935-94D2-454D-8EAB-79674F6DE90F}" destId="{45F3CF90-8248-41EC-ABB8-2947D437572A}" srcOrd="2" destOrd="0" presId="urn:microsoft.com/office/officeart/2016/7/layout/VerticalDownArrowProcess"/>
    <dgm:cxn modelId="{FC473D08-9E29-42E8-BD5E-A1F95A3D4D56}" type="presParOf" srcId="{45F3CF90-8248-41EC-ABB8-2947D437572A}" destId="{C8B95145-14D0-47D8-9353-624267C66345}" srcOrd="0" destOrd="0" presId="urn:microsoft.com/office/officeart/2016/7/layout/VerticalDownArrowProcess"/>
    <dgm:cxn modelId="{0FFD1193-039F-4013-AC46-F0986C71A71A}" type="presParOf" srcId="{45F3CF90-8248-41EC-ABB8-2947D437572A}" destId="{A7121B05-D416-48F6-8185-79EE9025C8B2}" srcOrd="1" destOrd="0" presId="urn:microsoft.com/office/officeart/2016/7/layout/VerticalDownArrowProcess"/>
    <dgm:cxn modelId="{EDA1809C-AB0F-4871-ACBE-AA796F5D1411}" type="presParOf" srcId="{45F3CF90-8248-41EC-ABB8-2947D437572A}" destId="{A44EF70E-DB7D-4A0F-AB4D-345883792005}" srcOrd="2" destOrd="0" presId="urn:microsoft.com/office/officeart/2016/7/layout/VerticalDownArrowProcess"/>
    <dgm:cxn modelId="{1AE076C7-629C-41F8-BFC2-081FDCBAE57D}" type="presParOf" srcId="{8F2DE935-94D2-454D-8EAB-79674F6DE90F}" destId="{FE8BB030-AF7B-4487-91B1-56F44B999D5B}" srcOrd="3" destOrd="0" presId="urn:microsoft.com/office/officeart/2016/7/layout/VerticalDownArrowProcess"/>
    <dgm:cxn modelId="{612D1C6D-FFB7-47E1-A8C8-A4CA2C532EB6}" type="presParOf" srcId="{8F2DE935-94D2-454D-8EAB-79674F6DE90F}" destId="{D256DFC4-6E6C-42FC-BA39-B2F50B5A9D49}" srcOrd="4" destOrd="0" presId="urn:microsoft.com/office/officeart/2016/7/layout/VerticalDownArrowProcess"/>
    <dgm:cxn modelId="{24E7B766-E97C-4BD1-9E1C-5D4D5A67BE11}" type="presParOf" srcId="{D256DFC4-6E6C-42FC-BA39-B2F50B5A9D49}" destId="{03F03A93-F7CF-4A9D-9FFF-05647F863F16}" srcOrd="0" destOrd="0" presId="urn:microsoft.com/office/officeart/2016/7/layout/VerticalDownArrowProcess"/>
    <dgm:cxn modelId="{61A9AB98-2271-4585-9770-22390DAA74D6}" type="presParOf" srcId="{D256DFC4-6E6C-42FC-BA39-B2F50B5A9D49}" destId="{96301772-2A2F-4AFC-9F88-C10C0255D957}" srcOrd="1" destOrd="0" presId="urn:microsoft.com/office/officeart/2016/7/layout/VerticalDownArrowProcess"/>
    <dgm:cxn modelId="{55FB62EF-6F8C-400C-952F-1E8125CE3959}" type="presParOf" srcId="{D256DFC4-6E6C-42FC-BA39-B2F50B5A9D49}" destId="{28826CB6-B992-477F-82EF-49CF242C942E}" srcOrd="2" destOrd="0" presId="urn:microsoft.com/office/officeart/2016/7/layout/VerticalDownArrowProcess"/>
    <dgm:cxn modelId="{39B12BD6-1B93-4CB7-9469-ADD638F1E426}" type="presParOf" srcId="{8F2DE935-94D2-454D-8EAB-79674F6DE90F}" destId="{79108E45-7D7A-4E34-A949-C7A0FC89C88A}" srcOrd="5" destOrd="0" presId="urn:microsoft.com/office/officeart/2016/7/layout/VerticalDownArrowProcess"/>
    <dgm:cxn modelId="{B12F20E5-FD85-4862-934A-24ADD0D7A135}" type="presParOf" srcId="{8F2DE935-94D2-454D-8EAB-79674F6DE90F}" destId="{0362EC55-89BF-43DA-A46D-0CA91FFC56DD}" srcOrd="6" destOrd="0" presId="urn:microsoft.com/office/officeart/2016/7/layout/VerticalDownArrowProcess"/>
    <dgm:cxn modelId="{A0960013-65D5-4ACA-9795-BCCB0550FB9E}" type="presParOf" srcId="{0362EC55-89BF-43DA-A46D-0CA91FFC56DD}" destId="{DA3E41D1-32D3-400C-AFBD-CD406205DEEE}" srcOrd="0" destOrd="0" presId="urn:microsoft.com/office/officeart/2016/7/layout/VerticalDownArrowProcess"/>
    <dgm:cxn modelId="{F8494E07-0740-462D-8296-888491D740D0}" type="presParOf" srcId="{0362EC55-89BF-43DA-A46D-0CA91FFC56DD}" destId="{D750AD76-BF47-4D8B-85E7-94DAE544B555}" srcOrd="1" destOrd="0" presId="urn:microsoft.com/office/officeart/2016/7/layout/VerticalDownArrowProcess"/>
    <dgm:cxn modelId="{995A1E22-F56E-465F-990C-6A4464363065}" type="presParOf" srcId="{0362EC55-89BF-43DA-A46D-0CA91FFC56DD}" destId="{4AB3BC6C-095C-4923-AD2B-45BA14EA8B5F}" srcOrd="2" destOrd="0" presId="urn:microsoft.com/office/officeart/2016/7/layout/VerticalDownArrowProcess"/>
    <dgm:cxn modelId="{54E9232F-4E4A-4BB9-9CC0-5F432450CA84}" type="presParOf" srcId="{8F2DE935-94D2-454D-8EAB-79674F6DE90F}" destId="{016CFC6B-2B1D-4310-84D5-D0C757C25E94}" srcOrd="7" destOrd="0" presId="urn:microsoft.com/office/officeart/2016/7/layout/VerticalDownArrowProcess"/>
    <dgm:cxn modelId="{B4523456-A14E-4043-B094-4720666D539B}" type="presParOf" srcId="{8F2DE935-94D2-454D-8EAB-79674F6DE90F}" destId="{C5DBD851-099E-4883-AC63-A01CC8A48BF7}" srcOrd="8" destOrd="0" presId="urn:microsoft.com/office/officeart/2016/7/layout/VerticalDownArrowProcess"/>
    <dgm:cxn modelId="{9B098B69-5C22-4761-8151-CB2BAA55A414}" type="presParOf" srcId="{C5DBD851-099E-4883-AC63-A01CC8A48BF7}" destId="{C3DD093F-3407-48F3-8E50-AE6E6D0B34E4}" srcOrd="0" destOrd="0" presId="urn:microsoft.com/office/officeart/2016/7/layout/VerticalDownArrowProcess"/>
    <dgm:cxn modelId="{4B621C13-FEBE-42A6-80A4-1E3E54EFCF4C}" type="presParOf" srcId="{C5DBD851-099E-4883-AC63-A01CC8A48BF7}" destId="{AF5D3430-3DBA-469D-9A8F-0C93831FE6C3}" srcOrd="1" destOrd="0" presId="urn:microsoft.com/office/officeart/2016/7/layout/VerticalDownArrowProcess"/>
    <dgm:cxn modelId="{D174DA0F-7A11-443F-834D-FEC14F5DAAFD}" type="presParOf" srcId="{C5DBD851-099E-4883-AC63-A01CC8A48BF7}" destId="{4104175A-1210-45F2-8832-7E0D6638A70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51122-C6C8-4015-B9DE-DAA3F22200EB}">
      <dsp:nvSpPr>
        <dsp:cNvPr id="0" name=""/>
        <dsp:cNvSpPr/>
      </dsp:nvSpPr>
      <dsp:spPr>
        <a:xfrm>
          <a:off x="347891"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D874E-5ED1-463F-A33B-CC7FDBA810D0}">
      <dsp:nvSpPr>
        <dsp:cNvPr id="0" name=""/>
        <dsp:cNvSpPr/>
      </dsp:nvSpPr>
      <dsp:spPr>
        <a:xfrm>
          <a:off x="579149" y="581007"/>
          <a:ext cx="622617" cy="622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D55FD-9DC0-47FD-83CD-9DC1928E727C}">
      <dsp:nvSpPr>
        <dsp:cNvPr id="0" name=""/>
        <dsp:cNvSpPr/>
      </dsp:nvSpPr>
      <dsp:spPr>
        <a:xfrm>
          <a:off x="100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Open Source</a:t>
          </a:r>
        </a:p>
      </dsp:txBody>
      <dsp:txXfrm>
        <a:off x="1004" y="1772874"/>
        <a:ext cx="1778906" cy="711562"/>
      </dsp:txXfrm>
    </dsp:sp>
    <dsp:sp modelId="{10D7478B-1981-45D2-89F4-FB7DEC96D7C0}">
      <dsp:nvSpPr>
        <dsp:cNvPr id="0" name=""/>
        <dsp:cNvSpPr/>
      </dsp:nvSpPr>
      <dsp:spPr>
        <a:xfrm>
          <a:off x="2438106"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3C7C-59CF-4710-A14A-73BBC9FB02CB}">
      <dsp:nvSpPr>
        <dsp:cNvPr id="0" name=""/>
        <dsp:cNvSpPr/>
      </dsp:nvSpPr>
      <dsp:spPr>
        <a:xfrm>
          <a:off x="2669363" y="581007"/>
          <a:ext cx="622617" cy="622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D9EC22-7FD0-4230-8A98-A713D42F94A7}">
      <dsp:nvSpPr>
        <dsp:cNvPr id="0" name=""/>
        <dsp:cNvSpPr/>
      </dsp:nvSpPr>
      <dsp:spPr>
        <a:xfrm>
          <a:off x="2091219"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Batteries Included</a:t>
          </a:r>
        </a:p>
      </dsp:txBody>
      <dsp:txXfrm>
        <a:off x="2091219" y="1772874"/>
        <a:ext cx="1778906" cy="711562"/>
      </dsp:txXfrm>
    </dsp:sp>
    <dsp:sp modelId="{95EA67E7-9D72-46AB-9C80-4DB8CB8A8E53}">
      <dsp:nvSpPr>
        <dsp:cNvPr id="0" name=""/>
        <dsp:cNvSpPr/>
      </dsp:nvSpPr>
      <dsp:spPr>
        <a:xfrm>
          <a:off x="4528320"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64B27-F093-4CDE-AEB4-FB750334C8AF}">
      <dsp:nvSpPr>
        <dsp:cNvPr id="0" name=""/>
        <dsp:cNvSpPr/>
      </dsp:nvSpPr>
      <dsp:spPr>
        <a:xfrm>
          <a:off x="4759578" y="581007"/>
          <a:ext cx="622617" cy="622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70C0EF-7788-4151-B73F-1D6E42F1072A}">
      <dsp:nvSpPr>
        <dsp:cNvPr id="0" name=""/>
        <dsp:cNvSpPr/>
      </dsp:nvSpPr>
      <dsp:spPr>
        <a:xfrm>
          <a:off x="418143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Interactive Shell</a:t>
          </a:r>
        </a:p>
      </dsp:txBody>
      <dsp:txXfrm>
        <a:off x="4181434" y="1772874"/>
        <a:ext cx="1778906" cy="711562"/>
      </dsp:txXfrm>
    </dsp:sp>
    <dsp:sp modelId="{62432A3E-1E0D-4003-AF08-A9FEA5D314AF}">
      <dsp:nvSpPr>
        <dsp:cNvPr id="0" name=""/>
        <dsp:cNvSpPr/>
      </dsp:nvSpPr>
      <dsp:spPr>
        <a:xfrm>
          <a:off x="347891"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ACF2F-263A-45AA-99B1-699472FDC02B}">
      <dsp:nvSpPr>
        <dsp:cNvPr id="0" name=""/>
        <dsp:cNvSpPr/>
      </dsp:nvSpPr>
      <dsp:spPr>
        <a:xfrm>
          <a:off x="579149" y="3160421"/>
          <a:ext cx="622617" cy="622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39462-F00D-4979-9C6D-BE82BF9E8C57}">
      <dsp:nvSpPr>
        <dsp:cNvPr id="0" name=""/>
        <dsp:cNvSpPr/>
      </dsp:nvSpPr>
      <dsp:spPr>
        <a:xfrm>
          <a:off x="100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Cross Platform</a:t>
          </a:r>
        </a:p>
      </dsp:txBody>
      <dsp:txXfrm>
        <a:off x="1004" y="4352288"/>
        <a:ext cx="1778906" cy="711562"/>
      </dsp:txXfrm>
    </dsp:sp>
    <dsp:sp modelId="{24785166-6021-494B-8F6E-AB0F803E8901}">
      <dsp:nvSpPr>
        <dsp:cNvPr id="0" name=""/>
        <dsp:cNvSpPr/>
      </dsp:nvSpPr>
      <dsp:spPr>
        <a:xfrm>
          <a:off x="2438106"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F7496-A53F-4085-ADFE-CA5C8D7306A3}">
      <dsp:nvSpPr>
        <dsp:cNvPr id="0" name=""/>
        <dsp:cNvSpPr/>
      </dsp:nvSpPr>
      <dsp:spPr>
        <a:xfrm>
          <a:off x="2669363" y="3160421"/>
          <a:ext cx="622617" cy="622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88B3E-E2FE-46E3-83E1-13DDF469F7F2}">
      <dsp:nvSpPr>
        <dsp:cNvPr id="0" name=""/>
        <dsp:cNvSpPr/>
      </dsp:nvSpPr>
      <dsp:spPr>
        <a:xfrm>
          <a:off x="2091219"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Everything is object </a:t>
          </a:r>
        </a:p>
      </dsp:txBody>
      <dsp:txXfrm>
        <a:off x="2091219" y="4352288"/>
        <a:ext cx="1778906" cy="711562"/>
      </dsp:txXfrm>
    </dsp:sp>
    <dsp:sp modelId="{F11A8F7B-D759-4034-BB0C-7E85488709B8}">
      <dsp:nvSpPr>
        <dsp:cNvPr id="0" name=""/>
        <dsp:cNvSpPr/>
      </dsp:nvSpPr>
      <dsp:spPr>
        <a:xfrm>
          <a:off x="4528320"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4D0D2-B037-41FC-94D1-51B75D0E6A7E}">
      <dsp:nvSpPr>
        <dsp:cNvPr id="0" name=""/>
        <dsp:cNvSpPr/>
      </dsp:nvSpPr>
      <dsp:spPr>
        <a:xfrm>
          <a:off x="4759578" y="3160421"/>
          <a:ext cx="622617" cy="622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63F488-092A-46BF-87F6-478416D26615}">
      <dsp:nvSpPr>
        <dsp:cNvPr id="0" name=""/>
        <dsp:cNvSpPr/>
      </dsp:nvSpPr>
      <dsp:spPr>
        <a:xfrm>
          <a:off x="418143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CPython, JPython, IronPython, PyPy</a:t>
          </a:r>
        </a:p>
      </dsp:txBody>
      <dsp:txXfrm>
        <a:off x="4181434" y="4352288"/>
        <a:ext cx="1778906" cy="711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E1582-8C18-4EA8-B1EB-E0D0A252FE24}">
      <dsp:nvSpPr>
        <dsp:cNvPr id="0" name=""/>
        <dsp:cNvSpPr/>
      </dsp:nvSpPr>
      <dsp:spPr>
        <a:xfrm>
          <a:off x="0" y="1600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Software Development</a:t>
          </a:r>
        </a:p>
      </dsp:txBody>
      <dsp:txXfrm>
        <a:off x="19419" y="179481"/>
        <a:ext cx="5218962" cy="358962"/>
      </dsp:txXfrm>
    </dsp:sp>
    <dsp:sp modelId="{29A89ECA-D6F9-4ECB-B253-71B1A0376C04}">
      <dsp:nvSpPr>
        <dsp:cNvPr id="0" name=""/>
        <dsp:cNvSpPr/>
      </dsp:nvSpPr>
      <dsp:spPr>
        <a:xfrm>
          <a:off x="0" y="6068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Website Development</a:t>
          </a:r>
        </a:p>
      </dsp:txBody>
      <dsp:txXfrm>
        <a:off x="19419" y="626241"/>
        <a:ext cx="5218962" cy="358962"/>
      </dsp:txXfrm>
    </dsp:sp>
    <dsp:sp modelId="{7EBE60CD-989B-4496-9FD6-C9A617B3F5BC}">
      <dsp:nvSpPr>
        <dsp:cNvPr id="0" name=""/>
        <dsp:cNvSpPr/>
      </dsp:nvSpPr>
      <dsp:spPr>
        <a:xfrm>
          <a:off x="0" y="10535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Game Development</a:t>
          </a:r>
        </a:p>
      </dsp:txBody>
      <dsp:txXfrm>
        <a:off x="19419" y="1073001"/>
        <a:ext cx="5218962" cy="358962"/>
      </dsp:txXfrm>
    </dsp:sp>
    <dsp:sp modelId="{F603C4FC-081D-40FD-BA37-0C1EBE004B66}">
      <dsp:nvSpPr>
        <dsp:cNvPr id="0" name=""/>
        <dsp:cNvSpPr/>
      </dsp:nvSpPr>
      <dsp:spPr>
        <a:xfrm>
          <a:off x="0" y="15003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Hacking &amp; Cyber Security</a:t>
          </a:r>
        </a:p>
      </dsp:txBody>
      <dsp:txXfrm>
        <a:off x="19419" y="1519761"/>
        <a:ext cx="5218962" cy="358962"/>
      </dsp:txXfrm>
    </dsp:sp>
    <dsp:sp modelId="{0B8D2164-2F61-49BB-85BB-4F9CAE1E3E42}">
      <dsp:nvSpPr>
        <dsp:cNvPr id="0" name=""/>
        <dsp:cNvSpPr/>
      </dsp:nvSpPr>
      <dsp:spPr>
        <a:xfrm>
          <a:off x="0" y="1947104"/>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Database</a:t>
          </a:r>
        </a:p>
      </dsp:txBody>
      <dsp:txXfrm>
        <a:off x="19419" y="1966523"/>
        <a:ext cx="5218962" cy="358962"/>
      </dsp:txXfrm>
    </dsp:sp>
    <dsp:sp modelId="{FE7ADA65-33F5-4C3C-99C4-D6FC106FED1C}">
      <dsp:nvSpPr>
        <dsp:cNvPr id="0" name=""/>
        <dsp:cNvSpPr/>
      </dsp:nvSpPr>
      <dsp:spPr>
        <a:xfrm>
          <a:off x="0" y="23938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Image Processing</a:t>
          </a:r>
        </a:p>
      </dsp:txBody>
      <dsp:txXfrm>
        <a:off x="19419" y="2413281"/>
        <a:ext cx="5218962" cy="358962"/>
      </dsp:txXfrm>
    </dsp:sp>
    <dsp:sp modelId="{7CE3C75B-14FD-4CA9-B9D8-002F309EC69E}">
      <dsp:nvSpPr>
        <dsp:cNvPr id="0" name=""/>
        <dsp:cNvSpPr/>
      </dsp:nvSpPr>
      <dsp:spPr>
        <a:xfrm>
          <a:off x="0" y="28406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Analysis</a:t>
          </a:r>
        </a:p>
      </dsp:txBody>
      <dsp:txXfrm>
        <a:off x="19419" y="2860041"/>
        <a:ext cx="5218962" cy="358962"/>
      </dsp:txXfrm>
    </dsp:sp>
    <dsp:sp modelId="{0B4AFE31-CD21-497F-82E4-AFB3C88C23DF}">
      <dsp:nvSpPr>
        <dsp:cNvPr id="0" name=""/>
        <dsp:cNvSpPr/>
      </dsp:nvSpPr>
      <dsp:spPr>
        <a:xfrm>
          <a:off x="0" y="32873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Machine Learning</a:t>
          </a:r>
        </a:p>
      </dsp:txBody>
      <dsp:txXfrm>
        <a:off x="19419" y="3306801"/>
        <a:ext cx="5218962" cy="358962"/>
      </dsp:txXfrm>
    </dsp:sp>
    <dsp:sp modelId="{BBA8DF68-896A-4FA2-B183-D5E5C9140B5E}">
      <dsp:nvSpPr>
        <dsp:cNvPr id="0" name=""/>
        <dsp:cNvSpPr/>
      </dsp:nvSpPr>
      <dsp:spPr>
        <a:xfrm>
          <a:off x="0" y="37341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Deep Learning</a:t>
          </a:r>
        </a:p>
      </dsp:txBody>
      <dsp:txXfrm>
        <a:off x="19419" y="3753561"/>
        <a:ext cx="5218962" cy="358962"/>
      </dsp:txXfrm>
    </dsp:sp>
    <dsp:sp modelId="{AB7B09FB-60D3-468C-9879-F977A43B75BB}">
      <dsp:nvSpPr>
        <dsp:cNvPr id="0" name=""/>
        <dsp:cNvSpPr/>
      </dsp:nvSpPr>
      <dsp:spPr>
        <a:xfrm>
          <a:off x="0" y="4180902"/>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Artificial Intelligence</a:t>
          </a:r>
        </a:p>
      </dsp:txBody>
      <dsp:txXfrm>
        <a:off x="19419" y="4200321"/>
        <a:ext cx="5218962" cy="358962"/>
      </dsp:txXfrm>
    </dsp:sp>
    <dsp:sp modelId="{D90F79EF-FCDB-4895-AEE6-39675F83FC08}">
      <dsp:nvSpPr>
        <dsp:cNvPr id="0" name=""/>
        <dsp:cNvSpPr/>
      </dsp:nvSpPr>
      <dsp:spPr>
        <a:xfrm>
          <a:off x="0" y="46276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Scientific Computing</a:t>
          </a:r>
        </a:p>
      </dsp:txBody>
      <dsp:txXfrm>
        <a:off x="19419" y="4647081"/>
        <a:ext cx="5218962" cy="358962"/>
      </dsp:txXfrm>
    </dsp:sp>
    <dsp:sp modelId="{5418F262-05C0-4B32-B0DD-DE1330E682FE}">
      <dsp:nvSpPr>
        <dsp:cNvPr id="0" name=""/>
        <dsp:cNvSpPr/>
      </dsp:nvSpPr>
      <dsp:spPr>
        <a:xfrm>
          <a:off x="0" y="50744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 Scrapping </a:t>
          </a:r>
        </a:p>
      </dsp:txBody>
      <dsp:txXfrm>
        <a:off x="19419" y="5093841"/>
        <a:ext cx="5218962" cy="358962"/>
      </dsp:txXfrm>
    </dsp:sp>
    <dsp:sp modelId="{2265A654-DE72-464F-B1D2-564F8E2267E1}">
      <dsp:nvSpPr>
        <dsp:cNvPr id="0" name=""/>
        <dsp:cNvSpPr/>
      </dsp:nvSpPr>
      <dsp:spPr>
        <a:xfrm>
          <a:off x="0" y="55211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IOT</a:t>
          </a:r>
        </a:p>
      </dsp:txBody>
      <dsp:txXfrm>
        <a:off x="19419" y="5540601"/>
        <a:ext cx="5218962" cy="358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45007-954F-44DD-B6B8-F271DF1DDF3C}">
      <dsp:nvSpPr>
        <dsp:cNvPr id="0" name=""/>
        <dsp:cNvSpPr/>
      </dsp:nvSpPr>
      <dsp:spPr>
        <a:xfrm>
          <a:off x="0" y="903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Notebook</a:t>
          </a:r>
        </a:p>
      </dsp:txBody>
      <dsp:txXfrm>
        <a:off x="29700" y="120082"/>
        <a:ext cx="5398424" cy="549000"/>
      </dsp:txXfrm>
    </dsp:sp>
    <dsp:sp modelId="{FCEAE17A-3D53-4942-8EF7-D574FECAD361}">
      <dsp:nvSpPr>
        <dsp:cNvPr id="0" name=""/>
        <dsp:cNvSpPr/>
      </dsp:nvSpPr>
      <dsp:spPr>
        <a:xfrm>
          <a:off x="0" y="7736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Lab</a:t>
          </a:r>
        </a:p>
      </dsp:txBody>
      <dsp:txXfrm>
        <a:off x="29700" y="803362"/>
        <a:ext cx="5398424" cy="549000"/>
      </dsp:txXfrm>
    </dsp:sp>
    <dsp:sp modelId="{491E453B-8AA4-4F34-A987-1254B86A7D91}">
      <dsp:nvSpPr>
        <dsp:cNvPr id="0" name=""/>
        <dsp:cNvSpPr/>
      </dsp:nvSpPr>
      <dsp:spPr>
        <a:xfrm>
          <a:off x="0" y="14569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Vim</a:t>
          </a:r>
        </a:p>
      </dsp:txBody>
      <dsp:txXfrm>
        <a:off x="29700" y="1486642"/>
        <a:ext cx="5398424" cy="549000"/>
      </dsp:txXfrm>
    </dsp:sp>
    <dsp:sp modelId="{EE8DA9B3-D571-4095-B50C-76CC5B4C2589}">
      <dsp:nvSpPr>
        <dsp:cNvPr id="0" name=""/>
        <dsp:cNvSpPr/>
      </dsp:nvSpPr>
      <dsp:spPr>
        <a:xfrm>
          <a:off x="0" y="2140222"/>
          <a:ext cx="5457824" cy="608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Vscode</a:t>
          </a:r>
        </a:p>
      </dsp:txBody>
      <dsp:txXfrm>
        <a:off x="29700" y="2169922"/>
        <a:ext cx="5398424" cy="549000"/>
      </dsp:txXfrm>
    </dsp:sp>
    <dsp:sp modelId="{0FAE6CDD-53EF-4F4C-BCD0-F4700D34D00E}">
      <dsp:nvSpPr>
        <dsp:cNvPr id="0" name=""/>
        <dsp:cNvSpPr/>
      </dsp:nvSpPr>
      <dsp:spPr>
        <a:xfrm>
          <a:off x="0" y="2823502"/>
          <a:ext cx="5457824" cy="608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PyCharm</a:t>
          </a:r>
        </a:p>
      </dsp:txBody>
      <dsp:txXfrm>
        <a:off x="29700" y="2853202"/>
        <a:ext cx="5398424" cy="549000"/>
      </dsp:txXfrm>
    </dsp:sp>
    <dsp:sp modelId="{CE819E57-4688-4A5E-A593-A97867173EA1}">
      <dsp:nvSpPr>
        <dsp:cNvPr id="0" name=""/>
        <dsp:cNvSpPr/>
      </dsp:nvSpPr>
      <dsp:spPr>
        <a:xfrm>
          <a:off x="0" y="35067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Spyder</a:t>
          </a:r>
        </a:p>
      </dsp:txBody>
      <dsp:txXfrm>
        <a:off x="29700" y="3536482"/>
        <a:ext cx="5398424" cy="549000"/>
      </dsp:txXfrm>
    </dsp:sp>
    <dsp:sp modelId="{A9EDA5B1-7AF1-4969-AEC1-802B053C9CDD}">
      <dsp:nvSpPr>
        <dsp:cNvPr id="0" name=""/>
        <dsp:cNvSpPr/>
      </dsp:nvSpPr>
      <dsp:spPr>
        <a:xfrm>
          <a:off x="0" y="41900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IDLE</a:t>
          </a:r>
        </a:p>
      </dsp:txBody>
      <dsp:txXfrm>
        <a:off x="29700" y="4219762"/>
        <a:ext cx="5398424" cy="549000"/>
      </dsp:txXfrm>
    </dsp:sp>
    <dsp:sp modelId="{088598AC-B3E8-41C9-9EA9-152524AE092E}">
      <dsp:nvSpPr>
        <dsp:cNvPr id="0" name=""/>
        <dsp:cNvSpPr/>
      </dsp:nvSpPr>
      <dsp:spPr>
        <a:xfrm>
          <a:off x="0" y="48733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Notepad++</a:t>
          </a:r>
        </a:p>
      </dsp:txBody>
      <dsp:txXfrm>
        <a:off x="29700" y="4903042"/>
        <a:ext cx="5398424" cy="549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9E7D-E139-467A-881A-2AE359D88F95}">
      <dsp:nvSpPr>
        <dsp:cNvPr id="0" name=""/>
        <dsp:cNvSpPr/>
      </dsp:nvSpPr>
      <dsp:spPr>
        <a:xfrm>
          <a:off x="0" y="387562"/>
          <a:ext cx="5453063"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F9A36-D52C-4E11-9383-E356CAF68BA6}">
      <dsp:nvSpPr>
        <dsp:cNvPr id="0" name=""/>
        <dsp:cNvSpPr/>
      </dsp:nvSpPr>
      <dsp:spPr>
        <a:xfrm>
          <a:off x="272653" y="18562"/>
          <a:ext cx="3817144"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Django</a:t>
          </a:r>
        </a:p>
      </dsp:txBody>
      <dsp:txXfrm>
        <a:off x="308679" y="54588"/>
        <a:ext cx="3745092" cy="665948"/>
      </dsp:txXfrm>
    </dsp:sp>
    <dsp:sp modelId="{4A86CA52-512B-42A6-9DDC-7E9F4EC8D4AD}">
      <dsp:nvSpPr>
        <dsp:cNvPr id="0" name=""/>
        <dsp:cNvSpPr/>
      </dsp:nvSpPr>
      <dsp:spPr>
        <a:xfrm>
          <a:off x="0" y="1521562"/>
          <a:ext cx="5453063"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FDCAE5-1156-4E77-B710-36E3251DF143}">
      <dsp:nvSpPr>
        <dsp:cNvPr id="0" name=""/>
        <dsp:cNvSpPr/>
      </dsp:nvSpPr>
      <dsp:spPr>
        <a:xfrm>
          <a:off x="272653" y="1152562"/>
          <a:ext cx="3817144"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Flask</a:t>
          </a:r>
        </a:p>
      </dsp:txBody>
      <dsp:txXfrm>
        <a:off x="308679" y="1188588"/>
        <a:ext cx="3745092" cy="665948"/>
      </dsp:txXfrm>
    </dsp:sp>
    <dsp:sp modelId="{AB8138CB-A15F-4643-9D79-686FC5F95542}">
      <dsp:nvSpPr>
        <dsp:cNvPr id="0" name=""/>
        <dsp:cNvSpPr/>
      </dsp:nvSpPr>
      <dsp:spPr>
        <a:xfrm>
          <a:off x="0" y="2655562"/>
          <a:ext cx="5453063"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B0FBC2-DE92-4A6B-8B0A-C709FBA3066C}">
      <dsp:nvSpPr>
        <dsp:cNvPr id="0" name=""/>
        <dsp:cNvSpPr/>
      </dsp:nvSpPr>
      <dsp:spPr>
        <a:xfrm>
          <a:off x="272653" y="2286562"/>
          <a:ext cx="3817144"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Pyramid</a:t>
          </a:r>
        </a:p>
      </dsp:txBody>
      <dsp:txXfrm>
        <a:off x="308679" y="2322588"/>
        <a:ext cx="3745092" cy="665948"/>
      </dsp:txXfrm>
    </dsp:sp>
    <dsp:sp modelId="{6C3CAABA-91B3-4DC8-B15D-C4AB076BB18D}">
      <dsp:nvSpPr>
        <dsp:cNvPr id="0" name=""/>
        <dsp:cNvSpPr/>
      </dsp:nvSpPr>
      <dsp:spPr>
        <a:xfrm>
          <a:off x="0" y="3789562"/>
          <a:ext cx="5453063"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33154-2DF6-450D-9CB0-54873FA36F3B}">
      <dsp:nvSpPr>
        <dsp:cNvPr id="0" name=""/>
        <dsp:cNvSpPr/>
      </dsp:nvSpPr>
      <dsp:spPr>
        <a:xfrm>
          <a:off x="272653" y="3420562"/>
          <a:ext cx="3817144"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Bottle</a:t>
          </a:r>
        </a:p>
      </dsp:txBody>
      <dsp:txXfrm>
        <a:off x="308679" y="3456588"/>
        <a:ext cx="3745092" cy="665948"/>
      </dsp:txXfrm>
    </dsp:sp>
    <dsp:sp modelId="{556443BE-B64C-46C7-9670-BE52B17F1E43}">
      <dsp:nvSpPr>
        <dsp:cNvPr id="0" name=""/>
        <dsp:cNvSpPr/>
      </dsp:nvSpPr>
      <dsp:spPr>
        <a:xfrm>
          <a:off x="0" y="4923562"/>
          <a:ext cx="5453063"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677266-70E4-4BE4-9A80-594631D6487E}">
      <dsp:nvSpPr>
        <dsp:cNvPr id="0" name=""/>
        <dsp:cNvSpPr/>
      </dsp:nvSpPr>
      <dsp:spPr>
        <a:xfrm>
          <a:off x="272653" y="4554562"/>
          <a:ext cx="3817144"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Web2py</a:t>
          </a:r>
        </a:p>
      </dsp:txBody>
      <dsp:txXfrm>
        <a:off x="308679" y="4590588"/>
        <a:ext cx="3745092"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AA0B-E95B-4FEA-A335-96A4C58437A9}">
      <dsp:nvSpPr>
        <dsp:cNvPr id="0" name=""/>
        <dsp:cNvSpPr/>
      </dsp:nvSpPr>
      <dsp:spPr>
        <a:xfrm>
          <a:off x="0" y="77062"/>
          <a:ext cx="5457824" cy="8189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Tkinter</a:t>
          </a:r>
        </a:p>
      </dsp:txBody>
      <dsp:txXfrm>
        <a:off x="39980" y="117042"/>
        <a:ext cx="5377864" cy="739039"/>
      </dsp:txXfrm>
    </dsp:sp>
    <dsp:sp modelId="{C4450913-745C-4FC1-BC17-311A18E9DD6E}">
      <dsp:nvSpPr>
        <dsp:cNvPr id="0" name=""/>
        <dsp:cNvSpPr/>
      </dsp:nvSpPr>
      <dsp:spPr>
        <a:xfrm>
          <a:off x="0" y="996862"/>
          <a:ext cx="5457824" cy="81899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PyQt</a:t>
          </a:r>
        </a:p>
      </dsp:txBody>
      <dsp:txXfrm>
        <a:off x="39980" y="1036842"/>
        <a:ext cx="5377864" cy="739039"/>
      </dsp:txXfrm>
    </dsp:sp>
    <dsp:sp modelId="{17F3AFDB-BC7F-451A-A5BE-52FAEAD0C032}">
      <dsp:nvSpPr>
        <dsp:cNvPr id="0" name=""/>
        <dsp:cNvSpPr/>
      </dsp:nvSpPr>
      <dsp:spPr>
        <a:xfrm>
          <a:off x="0" y="1916662"/>
          <a:ext cx="5457824" cy="81899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WxPython</a:t>
          </a:r>
        </a:p>
      </dsp:txBody>
      <dsp:txXfrm>
        <a:off x="39980" y="1956642"/>
        <a:ext cx="5377864" cy="739039"/>
      </dsp:txXfrm>
    </dsp:sp>
    <dsp:sp modelId="{7690FF27-47F3-4DD2-A2EF-32DB487DF66E}">
      <dsp:nvSpPr>
        <dsp:cNvPr id="0" name=""/>
        <dsp:cNvSpPr/>
      </dsp:nvSpPr>
      <dsp:spPr>
        <a:xfrm>
          <a:off x="0" y="2836462"/>
          <a:ext cx="5457824" cy="81899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Kivy</a:t>
          </a:r>
        </a:p>
      </dsp:txBody>
      <dsp:txXfrm>
        <a:off x="39980" y="2876442"/>
        <a:ext cx="5377864" cy="739039"/>
      </dsp:txXfrm>
    </dsp:sp>
    <dsp:sp modelId="{659C24E9-57E1-4B80-B224-C8B6F71256F9}">
      <dsp:nvSpPr>
        <dsp:cNvPr id="0" name=""/>
        <dsp:cNvSpPr/>
      </dsp:nvSpPr>
      <dsp:spPr>
        <a:xfrm>
          <a:off x="0" y="3756262"/>
          <a:ext cx="5457824" cy="81899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PySide</a:t>
          </a:r>
        </a:p>
      </dsp:txBody>
      <dsp:txXfrm>
        <a:off x="39980" y="3796242"/>
        <a:ext cx="5377864" cy="739039"/>
      </dsp:txXfrm>
    </dsp:sp>
    <dsp:sp modelId="{65774491-8344-43DB-AA01-FAF4D67EDA1E}">
      <dsp:nvSpPr>
        <dsp:cNvPr id="0" name=""/>
        <dsp:cNvSpPr/>
      </dsp:nvSpPr>
      <dsp:spPr>
        <a:xfrm>
          <a:off x="0" y="4676062"/>
          <a:ext cx="5457824" cy="8189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PyGObject</a:t>
          </a:r>
        </a:p>
      </dsp:txBody>
      <dsp:txXfrm>
        <a:off x="39980" y="4716042"/>
        <a:ext cx="5377864" cy="739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FB5C5-9E03-4E3E-BC23-FC4D0F314812}">
      <dsp:nvSpPr>
        <dsp:cNvPr id="0" name=""/>
        <dsp:cNvSpPr/>
      </dsp:nvSpPr>
      <dsp:spPr>
        <a:xfrm>
          <a:off x="1768195" y="604830"/>
          <a:ext cx="375420" cy="91440"/>
        </a:xfrm>
        <a:custGeom>
          <a:avLst/>
          <a:gdLst/>
          <a:ahLst/>
          <a:cxnLst/>
          <a:rect l="0" t="0" r="0" b="0"/>
          <a:pathLst>
            <a:path>
              <a:moveTo>
                <a:pt x="0" y="45720"/>
              </a:moveTo>
              <a:lnTo>
                <a:pt x="37542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648520"/>
        <a:ext cx="20301" cy="4060"/>
      </dsp:txXfrm>
    </dsp:sp>
    <dsp:sp modelId="{508911D6-4982-47CD-BEAD-BF42F7A2FD38}">
      <dsp:nvSpPr>
        <dsp:cNvPr id="0" name=""/>
        <dsp:cNvSpPr/>
      </dsp:nvSpPr>
      <dsp:spPr>
        <a:xfrm>
          <a:off x="4689" y="120959"/>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Scipy</a:t>
          </a:r>
        </a:p>
      </dsp:txBody>
      <dsp:txXfrm>
        <a:off x="4689" y="120959"/>
        <a:ext cx="1765305" cy="1059183"/>
      </dsp:txXfrm>
    </dsp:sp>
    <dsp:sp modelId="{98A1E9C5-32F1-4E3E-8C9F-AA71AE2E350F}">
      <dsp:nvSpPr>
        <dsp:cNvPr id="0" name=""/>
        <dsp:cNvSpPr/>
      </dsp:nvSpPr>
      <dsp:spPr>
        <a:xfrm>
          <a:off x="3939520" y="604830"/>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648520"/>
        <a:ext cx="20301" cy="4060"/>
      </dsp:txXfrm>
    </dsp:sp>
    <dsp:sp modelId="{5D492F08-8101-43C4-92E2-61DF7CC514A3}">
      <dsp:nvSpPr>
        <dsp:cNvPr id="0" name=""/>
        <dsp:cNvSpPr/>
      </dsp:nvSpPr>
      <dsp:spPr>
        <a:xfrm>
          <a:off x="2176015" y="120959"/>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Numpy</a:t>
          </a:r>
        </a:p>
      </dsp:txBody>
      <dsp:txXfrm>
        <a:off x="2176015" y="120959"/>
        <a:ext cx="1765305" cy="1059183"/>
      </dsp:txXfrm>
    </dsp:sp>
    <dsp:sp modelId="{DC3729C2-E0EE-4AC2-8B08-A4B28DAFE718}">
      <dsp:nvSpPr>
        <dsp:cNvPr id="0" name=""/>
        <dsp:cNvSpPr/>
      </dsp:nvSpPr>
      <dsp:spPr>
        <a:xfrm>
          <a:off x="887342" y="1178342"/>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1364022"/>
        <a:ext cx="218079" cy="4060"/>
      </dsp:txXfrm>
    </dsp:sp>
    <dsp:sp modelId="{2C7A2A27-5235-40AE-8F5A-8A95D036A4D9}">
      <dsp:nvSpPr>
        <dsp:cNvPr id="0" name=""/>
        <dsp:cNvSpPr/>
      </dsp:nvSpPr>
      <dsp:spPr>
        <a:xfrm>
          <a:off x="4347340" y="120959"/>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Pandas</a:t>
          </a:r>
        </a:p>
      </dsp:txBody>
      <dsp:txXfrm>
        <a:off x="4347340" y="120959"/>
        <a:ext cx="1765305" cy="1059183"/>
      </dsp:txXfrm>
    </dsp:sp>
    <dsp:sp modelId="{469AB3F3-C40D-4B6C-8BC5-21BE92FA8F41}">
      <dsp:nvSpPr>
        <dsp:cNvPr id="0" name=""/>
        <dsp:cNvSpPr/>
      </dsp:nvSpPr>
      <dsp:spPr>
        <a:xfrm>
          <a:off x="1768195" y="2070034"/>
          <a:ext cx="375420" cy="91440"/>
        </a:xfrm>
        <a:custGeom>
          <a:avLst/>
          <a:gdLst/>
          <a:ahLst/>
          <a:cxnLst/>
          <a:rect l="0" t="0" r="0" b="0"/>
          <a:pathLst>
            <a:path>
              <a:moveTo>
                <a:pt x="0" y="45720"/>
              </a:moveTo>
              <a:lnTo>
                <a:pt x="3754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2113724"/>
        <a:ext cx="20301" cy="4060"/>
      </dsp:txXfrm>
    </dsp:sp>
    <dsp:sp modelId="{99999589-053F-4798-BB15-52971F6695F3}">
      <dsp:nvSpPr>
        <dsp:cNvPr id="0" name=""/>
        <dsp:cNvSpPr/>
      </dsp:nvSpPr>
      <dsp:spPr>
        <a:xfrm>
          <a:off x="4689" y="1586162"/>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Maplotlib</a:t>
          </a:r>
        </a:p>
      </dsp:txBody>
      <dsp:txXfrm>
        <a:off x="4689" y="1586162"/>
        <a:ext cx="1765305" cy="1059183"/>
      </dsp:txXfrm>
    </dsp:sp>
    <dsp:sp modelId="{AFCF08AF-002E-449E-92E9-7F9F07D2B697}">
      <dsp:nvSpPr>
        <dsp:cNvPr id="0" name=""/>
        <dsp:cNvSpPr/>
      </dsp:nvSpPr>
      <dsp:spPr>
        <a:xfrm>
          <a:off x="3939520" y="2070034"/>
          <a:ext cx="375420" cy="91440"/>
        </a:xfrm>
        <a:custGeom>
          <a:avLst/>
          <a:gdLst/>
          <a:ahLst/>
          <a:cxnLst/>
          <a:rect l="0" t="0" r="0" b="0"/>
          <a:pathLst>
            <a:path>
              <a:moveTo>
                <a:pt x="0" y="45720"/>
              </a:moveTo>
              <a:lnTo>
                <a:pt x="37542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2113724"/>
        <a:ext cx="20301" cy="4060"/>
      </dsp:txXfrm>
    </dsp:sp>
    <dsp:sp modelId="{92B2BD05-4DA7-4C47-9986-608C0B20C514}">
      <dsp:nvSpPr>
        <dsp:cNvPr id="0" name=""/>
        <dsp:cNvSpPr/>
      </dsp:nvSpPr>
      <dsp:spPr>
        <a:xfrm>
          <a:off x="2176015" y="1586162"/>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Seaborn</a:t>
          </a:r>
        </a:p>
      </dsp:txBody>
      <dsp:txXfrm>
        <a:off x="2176015" y="1586162"/>
        <a:ext cx="1765305" cy="1059183"/>
      </dsp:txXfrm>
    </dsp:sp>
    <dsp:sp modelId="{DE4CC8FA-5DD6-455C-9BD8-C70C94B956FE}">
      <dsp:nvSpPr>
        <dsp:cNvPr id="0" name=""/>
        <dsp:cNvSpPr/>
      </dsp:nvSpPr>
      <dsp:spPr>
        <a:xfrm>
          <a:off x="887342" y="2643545"/>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2829225"/>
        <a:ext cx="218079" cy="4060"/>
      </dsp:txXfrm>
    </dsp:sp>
    <dsp:sp modelId="{C6FEE374-FA85-436D-993D-939BF93F2329}">
      <dsp:nvSpPr>
        <dsp:cNvPr id="0" name=""/>
        <dsp:cNvSpPr/>
      </dsp:nvSpPr>
      <dsp:spPr>
        <a:xfrm>
          <a:off x="4347340" y="1586162"/>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Sklearn</a:t>
          </a:r>
        </a:p>
      </dsp:txBody>
      <dsp:txXfrm>
        <a:off x="4347340" y="1586162"/>
        <a:ext cx="1765305" cy="1059183"/>
      </dsp:txXfrm>
    </dsp:sp>
    <dsp:sp modelId="{A7A62B4B-CB19-48E0-8C32-8C5ED9CDB541}">
      <dsp:nvSpPr>
        <dsp:cNvPr id="0" name=""/>
        <dsp:cNvSpPr/>
      </dsp:nvSpPr>
      <dsp:spPr>
        <a:xfrm>
          <a:off x="1768195" y="3535237"/>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3578927"/>
        <a:ext cx="20301" cy="4060"/>
      </dsp:txXfrm>
    </dsp:sp>
    <dsp:sp modelId="{C3234708-9140-4A83-852A-C8D67883D2C8}">
      <dsp:nvSpPr>
        <dsp:cNvPr id="0" name=""/>
        <dsp:cNvSpPr/>
      </dsp:nvSpPr>
      <dsp:spPr>
        <a:xfrm>
          <a:off x="4689" y="3051366"/>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Tensor-flow</a:t>
          </a:r>
        </a:p>
      </dsp:txBody>
      <dsp:txXfrm>
        <a:off x="4689" y="3051366"/>
        <a:ext cx="1765305" cy="1059183"/>
      </dsp:txXfrm>
    </dsp:sp>
    <dsp:sp modelId="{B1883AB1-8171-4274-BBB1-B60A1613B152}">
      <dsp:nvSpPr>
        <dsp:cNvPr id="0" name=""/>
        <dsp:cNvSpPr/>
      </dsp:nvSpPr>
      <dsp:spPr>
        <a:xfrm>
          <a:off x="3939520" y="3535237"/>
          <a:ext cx="375420" cy="91440"/>
        </a:xfrm>
        <a:custGeom>
          <a:avLst/>
          <a:gdLst/>
          <a:ahLst/>
          <a:cxnLst/>
          <a:rect l="0" t="0" r="0" b="0"/>
          <a:pathLst>
            <a:path>
              <a:moveTo>
                <a:pt x="0" y="45720"/>
              </a:moveTo>
              <a:lnTo>
                <a:pt x="37542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3578927"/>
        <a:ext cx="20301" cy="4060"/>
      </dsp:txXfrm>
    </dsp:sp>
    <dsp:sp modelId="{A8926305-9E71-4E2F-BC49-4304F83E8640}">
      <dsp:nvSpPr>
        <dsp:cNvPr id="0" name=""/>
        <dsp:cNvSpPr/>
      </dsp:nvSpPr>
      <dsp:spPr>
        <a:xfrm>
          <a:off x="2176015" y="3051366"/>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Keras</a:t>
          </a:r>
        </a:p>
      </dsp:txBody>
      <dsp:txXfrm>
        <a:off x="2176015" y="3051366"/>
        <a:ext cx="1765305" cy="1059183"/>
      </dsp:txXfrm>
    </dsp:sp>
    <dsp:sp modelId="{CFF29EFC-7BBF-4D49-B7B9-49D9BEA1D3DC}">
      <dsp:nvSpPr>
        <dsp:cNvPr id="0" name=""/>
        <dsp:cNvSpPr/>
      </dsp:nvSpPr>
      <dsp:spPr>
        <a:xfrm>
          <a:off x="887342" y="4108749"/>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4294429"/>
        <a:ext cx="218079" cy="4060"/>
      </dsp:txXfrm>
    </dsp:sp>
    <dsp:sp modelId="{F911581A-1976-4301-A7CE-6398D83CF382}">
      <dsp:nvSpPr>
        <dsp:cNvPr id="0" name=""/>
        <dsp:cNvSpPr/>
      </dsp:nvSpPr>
      <dsp:spPr>
        <a:xfrm>
          <a:off x="4347340" y="3051366"/>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Pytorch</a:t>
          </a:r>
        </a:p>
      </dsp:txBody>
      <dsp:txXfrm>
        <a:off x="4347340" y="3051366"/>
        <a:ext cx="1765305" cy="1059183"/>
      </dsp:txXfrm>
    </dsp:sp>
    <dsp:sp modelId="{155D3BFE-C371-4FC1-9493-8C5898719D01}">
      <dsp:nvSpPr>
        <dsp:cNvPr id="0" name=""/>
        <dsp:cNvSpPr/>
      </dsp:nvSpPr>
      <dsp:spPr>
        <a:xfrm>
          <a:off x="4689" y="4516569"/>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NLTK</a:t>
          </a:r>
        </a:p>
      </dsp:txBody>
      <dsp:txXfrm>
        <a:off x="4689" y="4516569"/>
        <a:ext cx="1765305" cy="10591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375D-CD92-431E-92DD-3D36753F1758}">
      <dsp:nvSpPr>
        <dsp:cNvPr id="0" name=""/>
        <dsp:cNvSpPr/>
      </dsp:nvSpPr>
      <dsp:spPr>
        <a:xfrm>
          <a:off x="0" y="4891497"/>
          <a:ext cx="1529333" cy="8024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 First Program</a:t>
          </a:r>
        </a:p>
      </dsp:txBody>
      <dsp:txXfrm>
        <a:off x="0" y="4891497"/>
        <a:ext cx="1529333" cy="802490"/>
      </dsp:txXfrm>
    </dsp:sp>
    <dsp:sp modelId="{08FD5D4B-BE60-4EFE-8CD1-C09EAAA949CA}">
      <dsp:nvSpPr>
        <dsp:cNvPr id="0" name=""/>
        <dsp:cNvSpPr/>
      </dsp:nvSpPr>
      <dsp:spPr>
        <a:xfrm>
          <a:off x="1529333" y="4891497"/>
          <a:ext cx="4588002" cy="80249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65100" rIns="93066" bIns="16510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Search and Execute IDLE Program and write first Python Code as </a:t>
          </a:r>
        </a:p>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                        </a:t>
          </a:r>
          <a:r>
            <a:rPr lang="en-US" sz="2000" kern="1200" dirty="0">
              <a:solidFill>
                <a:schemeClr val="accent2">
                  <a:lumMod val="75000"/>
                </a:schemeClr>
              </a:solidFill>
              <a:latin typeface="Times New Roman" panose="02020603050405020304" pitchFamily="18" charset="0"/>
              <a:cs typeface="Times New Roman" panose="02020603050405020304" pitchFamily="18" charset="0"/>
            </a:rPr>
            <a:t>print(“Hello World”)</a:t>
          </a:r>
        </a:p>
      </dsp:txBody>
      <dsp:txXfrm>
        <a:off x="1529333" y="4891497"/>
        <a:ext cx="4588002" cy="802490"/>
      </dsp:txXfrm>
    </dsp:sp>
    <dsp:sp modelId="{A7121B05-D416-48F6-8185-79EE9025C8B2}">
      <dsp:nvSpPr>
        <dsp:cNvPr id="0" name=""/>
        <dsp:cNvSpPr/>
      </dsp:nvSpPr>
      <dsp:spPr>
        <a:xfrm rot="10800000">
          <a:off x="0" y="3669304"/>
          <a:ext cx="1529333" cy="1234231"/>
        </a:xfrm>
        <a:prstGeom prst="upArrowCallout">
          <a:avLst>
            <a:gd name="adj1" fmla="val 5000"/>
            <a:gd name="adj2" fmla="val 10000"/>
            <a:gd name="adj3" fmla="val 15000"/>
            <a:gd name="adj4" fmla="val 64977"/>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Make Sure</a:t>
          </a:r>
        </a:p>
      </dsp:txBody>
      <dsp:txXfrm rot="-10800000">
        <a:off x="0" y="3669304"/>
        <a:ext cx="1529333" cy="802250"/>
      </dsp:txXfrm>
    </dsp:sp>
    <dsp:sp modelId="{A44EF70E-DB7D-4A0F-AB4D-345883792005}">
      <dsp:nvSpPr>
        <dsp:cNvPr id="0" name=""/>
        <dsp:cNvSpPr/>
      </dsp:nvSpPr>
      <dsp:spPr>
        <a:xfrm>
          <a:off x="1529333" y="3669304"/>
          <a:ext cx="4588002" cy="802250"/>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To Click on Add Path checkbox to make Python available on command line</a:t>
          </a:r>
        </a:p>
      </dsp:txBody>
      <dsp:txXfrm>
        <a:off x="1529333" y="3669304"/>
        <a:ext cx="4588002" cy="802250"/>
      </dsp:txXfrm>
    </dsp:sp>
    <dsp:sp modelId="{96301772-2A2F-4AFC-9F88-C10C0255D957}">
      <dsp:nvSpPr>
        <dsp:cNvPr id="0" name=""/>
        <dsp:cNvSpPr/>
      </dsp:nvSpPr>
      <dsp:spPr>
        <a:xfrm rot="10800000">
          <a:off x="0" y="2447110"/>
          <a:ext cx="1529333" cy="1234231"/>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Install</a:t>
          </a:r>
        </a:p>
      </dsp:txBody>
      <dsp:txXfrm rot="-10800000">
        <a:off x="0" y="2447110"/>
        <a:ext cx="1529333" cy="802250"/>
      </dsp:txXfrm>
    </dsp:sp>
    <dsp:sp modelId="{28826CB6-B992-477F-82EF-49CF242C942E}">
      <dsp:nvSpPr>
        <dsp:cNvPr id="0" name=""/>
        <dsp:cNvSpPr/>
      </dsp:nvSpPr>
      <dsp:spPr>
        <a:xfrm>
          <a:off x="1529333" y="2447110"/>
          <a:ext cx="4588002" cy="80225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Execute Anaconda Program and follow steps  by clicking on Next till last step</a:t>
          </a:r>
        </a:p>
      </dsp:txBody>
      <dsp:txXfrm>
        <a:off x="1529333" y="2447110"/>
        <a:ext cx="4588002" cy="802250"/>
      </dsp:txXfrm>
    </dsp:sp>
    <dsp:sp modelId="{D750AD76-BF47-4D8B-85E7-94DAE544B555}">
      <dsp:nvSpPr>
        <dsp:cNvPr id="0" name=""/>
        <dsp:cNvSpPr/>
      </dsp:nvSpPr>
      <dsp:spPr>
        <a:xfrm rot="10800000">
          <a:off x="0" y="1224916"/>
          <a:ext cx="1529333" cy="1234231"/>
        </a:xfrm>
        <a:prstGeom prst="upArrowCallout">
          <a:avLst>
            <a:gd name="adj1" fmla="val 5000"/>
            <a:gd name="adj2" fmla="val 10000"/>
            <a:gd name="adj3" fmla="val 15000"/>
            <a:gd name="adj4" fmla="val 64977"/>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Turn Off</a:t>
          </a:r>
        </a:p>
      </dsp:txBody>
      <dsp:txXfrm rot="-10800000">
        <a:off x="0" y="1224916"/>
        <a:ext cx="1529333" cy="802250"/>
      </dsp:txXfrm>
    </dsp:sp>
    <dsp:sp modelId="{4AB3BC6C-095C-4923-AD2B-45BA14EA8B5F}">
      <dsp:nvSpPr>
        <dsp:cNvPr id="0" name=""/>
        <dsp:cNvSpPr/>
      </dsp:nvSpPr>
      <dsp:spPr>
        <a:xfrm>
          <a:off x="1529333" y="1224916"/>
          <a:ext cx="4588002" cy="802250"/>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Disable Antivirus during Installation if you have any</a:t>
          </a:r>
        </a:p>
      </dsp:txBody>
      <dsp:txXfrm>
        <a:off x="1529333" y="1224916"/>
        <a:ext cx="4588002" cy="802250"/>
      </dsp:txXfrm>
    </dsp:sp>
    <dsp:sp modelId="{AF5D3430-3DBA-469D-9A8F-0C93831FE6C3}">
      <dsp:nvSpPr>
        <dsp:cNvPr id="0" name=""/>
        <dsp:cNvSpPr/>
      </dsp:nvSpPr>
      <dsp:spPr>
        <a:xfrm rot="10800000">
          <a:off x="0" y="2723"/>
          <a:ext cx="1529333" cy="1234231"/>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Download</a:t>
          </a:r>
        </a:p>
      </dsp:txBody>
      <dsp:txXfrm rot="-10800000">
        <a:off x="0" y="2723"/>
        <a:ext cx="1529333" cy="802250"/>
      </dsp:txXfrm>
    </dsp:sp>
    <dsp:sp modelId="{4104175A-1210-45F2-8832-7E0D6638A704}">
      <dsp:nvSpPr>
        <dsp:cNvPr id="0" name=""/>
        <dsp:cNvSpPr/>
      </dsp:nvSpPr>
      <dsp:spPr>
        <a:xfrm>
          <a:off x="1529333" y="2723"/>
          <a:ext cx="4588002" cy="80225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Download Anaconda Package of Python from Anaconda.org</a:t>
          </a:r>
        </a:p>
      </dsp:txBody>
      <dsp:txXfrm>
        <a:off x="1529333" y="2723"/>
        <a:ext cx="4588002" cy="80225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76A-5BD5-4027-B30D-6F5937F8AED7}" type="datetimeFigureOut">
              <a:rPr lang="en-US" smtClean="0"/>
              <a:t>10/30/2020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B8941-DF21-44B5-B8E8-D6082DCE7F00}" type="slidenum">
              <a:rPr lang="en-US" smtClean="0"/>
              <a:t>‹#›</a:t>
            </a:fld>
            <a:endParaRPr lang="en-US"/>
          </a:p>
        </p:txBody>
      </p:sp>
    </p:spTree>
    <p:extLst>
      <p:ext uri="{BB962C8B-B14F-4D97-AF65-F5344CB8AC3E}">
        <p14:creationId xmlns:p14="http://schemas.microsoft.com/office/powerpoint/2010/main" val="60225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9C55-B807-4481-AEC6-AF801EFD5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C0ED68-E740-4DF7-91BC-D209B9BD7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91EC5-CADF-4D6B-B737-1EA7435353EE}"/>
              </a:ext>
            </a:extLst>
          </p:cNvPr>
          <p:cNvSpPr>
            <a:spLocks noGrp="1"/>
          </p:cNvSpPr>
          <p:nvPr>
            <p:ph type="dt" sz="half" idx="10"/>
          </p:nvPr>
        </p:nvSpPr>
        <p:spPr/>
        <p:txBody>
          <a:bodyPr/>
          <a:lstStyle/>
          <a:p>
            <a:fld id="{A63EAC03-1C44-45E5-90F8-DF4653FDE31C}" type="datetime1">
              <a:rPr lang="en-US" smtClean="0"/>
              <a:t>10/30/2020</a:t>
            </a:fld>
            <a:endParaRPr lang="en-US"/>
          </a:p>
        </p:txBody>
      </p:sp>
      <p:sp>
        <p:nvSpPr>
          <p:cNvPr id="5" name="Footer Placeholder 4">
            <a:extLst>
              <a:ext uri="{FF2B5EF4-FFF2-40B4-BE49-F238E27FC236}">
                <a16:creationId xmlns:a16="http://schemas.microsoft.com/office/drawing/2014/main" id="{46691842-BFA9-4DCE-B002-B9D1416500F8}"/>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951D3D8F-F161-4ACE-84D7-96A0F31CE815}"/>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8054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ED7-18D3-4B0F-AC66-A93EEBF341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24DE9A-EFA3-461C-BE26-F7FD21D87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AC8A8-5443-4901-AD84-6CEA53C88F71}"/>
              </a:ext>
            </a:extLst>
          </p:cNvPr>
          <p:cNvSpPr>
            <a:spLocks noGrp="1"/>
          </p:cNvSpPr>
          <p:nvPr>
            <p:ph type="dt" sz="half" idx="10"/>
          </p:nvPr>
        </p:nvSpPr>
        <p:spPr/>
        <p:txBody>
          <a:bodyPr/>
          <a:lstStyle/>
          <a:p>
            <a:fld id="{31919CE4-59AD-44C6-AFB1-83FD957B1E7E}" type="datetime1">
              <a:rPr lang="en-US" smtClean="0"/>
              <a:t>10/30/2020</a:t>
            </a:fld>
            <a:endParaRPr lang="en-US"/>
          </a:p>
        </p:txBody>
      </p:sp>
      <p:sp>
        <p:nvSpPr>
          <p:cNvPr id="5" name="Footer Placeholder 4">
            <a:extLst>
              <a:ext uri="{FF2B5EF4-FFF2-40B4-BE49-F238E27FC236}">
                <a16:creationId xmlns:a16="http://schemas.microsoft.com/office/drawing/2014/main" id="{49D97BED-3691-498C-860C-BCC57B149FC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1AF0DC8C-EA74-4A10-9EB1-853620EC3A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7816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F70F9-2286-4468-9A2C-2DB1B7477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BD3D5-A32A-4530-9FF7-475346AEF2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CD533-BCF8-4240-B82C-32CC76270F95}"/>
              </a:ext>
            </a:extLst>
          </p:cNvPr>
          <p:cNvSpPr>
            <a:spLocks noGrp="1"/>
          </p:cNvSpPr>
          <p:nvPr>
            <p:ph type="dt" sz="half" idx="10"/>
          </p:nvPr>
        </p:nvSpPr>
        <p:spPr/>
        <p:txBody>
          <a:bodyPr/>
          <a:lstStyle/>
          <a:p>
            <a:fld id="{AFA863F6-CE0B-44DD-8AF4-4AAFB91B55E7}" type="datetime1">
              <a:rPr lang="en-US" smtClean="0"/>
              <a:t>10/30/2020</a:t>
            </a:fld>
            <a:endParaRPr lang="en-US"/>
          </a:p>
        </p:txBody>
      </p:sp>
      <p:sp>
        <p:nvSpPr>
          <p:cNvPr id="5" name="Footer Placeholder 4">
            <a:extLst>
              <a:ext uri="{FF2B5EF4-FFF2-40B4-BE49-F238E27FC236}">
                <a16:creationId xmlns:a16="http://schemas.microsoft.com/office/drawing/2014/main" id="{E3829801-F1EB-4EBB-B7FF-C3FEC7C979F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2EB78FCE-1949-42DC-A7B6-CC9C7E30ACEA}"/>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66272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3E8-2AE9-4127-8A3C-F6C1DB1C4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DAAA6-D202-43E7-800E-918EED037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0845F-7BAC-4B51-8272-554C646ABD3B}"/>
              </a:ext>
            </a:extLst>
          </p:cNvPr>
          <p:cNvSpPr>
            <a:spLocks noGrp="1"/>
          </p:cNvSpPr>
          <p:nvPr>
            <p:ph type="dt" sz="half" idx="10"/>
          </p:nvPr>
        </p:nvSpPr>
        <p:spPr/>
        <p:txBody>
          <a:bodyPr/>
          <a:lstStyle/>
          <a:p>
            <a:fld id="{2487D548-02F5-4809-B511-B7A89AF3BDAA}" type="datetime1">
              <a:rPr lang="en-US" smtClean="0"/>
              <a:t>10/30/2020</a:t>
            </a:fld>
            <a:endParaRPr lang="en-US"/>
          </a:p>
        </p:txBody>
      </p:sp>
      <p:sp>
        <p:nvSpPr>
          <p:cNvPr id="5" name="Footer Placeholder 4">
            <a:extLst>
              <a:ext uri="{FF2B5EF4-FFF2-40B4-BE49-F238E27FC236}">
                <a16:creationId xmlns:a16="http://schemas.microsoft.com/office/drawing/2014/main" id="{305940F3-59AA-4C59-8EBC-34E7AE09256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8BCEE10-2FD3-4285-84ED-FB27803E3051}"/>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68170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475-104C-476B-AF5E-F160A4674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34B00-3987-4942-94CC-AF20C0BB6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1A29C-5128-434D-9941-EB93059FE910}"/>
              </a:ext>
            </a:extLst>
          </p:cNvPr>
          <p:cNvSpPr>
            <a:spLocks noGrp="1"/>
          </p:cNvSpPr>
          <p:nvPr>
            <p:ph type="dt" sz="half" idx="10"/>
          </p:nvPr>
        </p:nvSpPr>
        <p:spPr/>
        <p:txBody>
          <a:bodyPr/>
          <a:lstStyle/>
          <a:p>
            <a:fld id="{CAF8DB0F-8206-465E-92C0-A8C2FDA65225}" type="datetime1">
              <a:rPr lang="en-US" smtClean="0"/>
              <a:t>10/30/2020</a:t>
            </a:fld>
            <a:endParaRPr lang="en-US"/>
          </a:p>
        </p:txBody>
      </p:sp>
      <p:sp>
        <p:nvSpPr>
          <p:cNvPr id="5" name="Footer Placeholder 4">
            <a:extLst>
              <a:ext uri="{FF2B5EF4-FFF2-40B4-BE49-F238E27FC236}">
                <a16:creationId xmlns:a16="http://schemas.microsoft.com/office/drawing/2014/main" id="{43169580-A4D8-481E-BD6F-4D3A5C9C550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75EA064-A936-4C06-BDBE-48F0AB2C800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54106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A5D9-77C3-45C5-AD75-D64639F2D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AB5AD-2D78-422C-B16E-7A7D768B6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03ED0-8009-481B-B7B7-6E79A1B27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7F896-5E1C-4DAB-97F4-123FF14AD9FC}"/>
              </a:ext>
            </a:extLst>
          </p:cNvPr>
          <p:cNvSpPr>
            <a:spLocks noGrp="1"/>
          </p:cNvSpPr>
          <p:nvPr>
            <p:ph type="dt" sz="half" idx="10"/>
          </p:nvPr>
        </p:nvSpPr>
        <p:spPr/>
        <p:txBody>
          <a:bodyPr/>
          <a:lstStyle/>
          <a:p>
            <a:fld id="{2DF0B7C4-03D2-4DDF-AB3E-4AB6E79F1C85}" type="datetime1">
              <a:rPr lang="en-US" smtClean="0"/>
              <a:t>10/30/2020</a:t>
            </a:fld>
            <a:endParaRPr lang="en-US"/>
          </a:p>
        </p:txBody>
      </p:sp>
      <p:sp>
        <p:nvSpPr>
          <p:cNvPr id="6" name="Footer Placeholder 5">
            <a:extLst>
              <a:ext uri="{FF2B5EF4-FFF2-40B4-BE49-F238E27FC236}">
                <a16:creationId xmlns:a16="http://schemas.microsoft.com/office/drawing/2014/main" id="{2BCC2E8A-F891-45D3-A7C6-C71FF521C7A3}"/>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6F36F0B-B4BE-4F36-9E7A-7D783FA91F9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338681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DE9-0F72-453A-AA8A-9BCCC0229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0F0DA3-D1CA-470F-BF53-ACFC77D2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86AFE-CEE4-493A-AD35-9A8AA8C76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13AD5-5D09-48DC-B8C1-C8F4316CC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CEEBC-6FD2-4205-A383-3C9E90F2E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2ADF2-8CD4-46FA-813D-9D0C2BF66A24}"/>
              </a:ext>
            </a:extLst>
          </p:cNvPr>
          <p:cNvSpPr>
            <a:spLocks noGrp="1"/>
          </p:cNvSpPr>
          <p:nvPr>
            <p:ph type="dt" sz="half" idx="10"/>
          </p:nvPr>
        </p:nvSpPr>
        <p:spPr/>
        <p:txBody>
          <a:bodyPr/>
          <a:lstStyle/>
          <a:p>
            <a:fld id="{0AFF2ED0-C625-4A31-B72E-21B04CBABB56}" type="datetime1">
              <a:rPr lang="en-US" smtClean="0"/>
              <a:t>10/30/2020</a:t>
            </a:fld>
            <a:endParaRPr lang="en-US"/>
          </a:p>
        </p:txBody>
      </p:sp>
      <p:sp>
        <p:nvSpPr>
          <p:cNvPr id="8" name="Footer Placeholder 7">
            <a:extLst>
              <a:ext uri="{FF2B5EF4-FFF2-40B4-BE49-F238E27FC236}">
                <a16:creationId xmlns:a16="http://schemas.microsoft.com/office/drawing/2014/main" id="{219C4D6E-7D4B-4E9A-B774-CA29173DA0AB}"/>
              </a:ext>
            </a:extLst>
          </p:cNvPr>
          <p:cNvSpPr>
            <a:spLocks noGrp="1"/>
          </p:cNvSpPr>
          <p:nvPr>
            <p:ph type="ftr" sz="quarter" idx="11"/>
          </p:nvPr>
        </p:nvSpPr>
        <p:spPr/>
        <p:txBody>
          <a:bodyPr/>
          <a:lstStyle/>
          <a:p>
            <a:r>
              <a:rPr lang="en-US"/>
              <a:t>Sachin Yadav </a:t>
            </a:r>
          </a:p>
        </p:txBody>
      </p:sp>
      <p:sp>
        <p:nvSpPr>
          <p:cNvPr id="9" name="Slide Number Placeholder 8">
            <a:extLst>
              <a:ext uri="{FF2B5EF4-FFF2-40B4-BE49-F238E27FC236}">
                <a16:creationId xmlns:a16="http://schemas.microsoft.com/office/drawing/2014/main" id="{7E3D6358-2BF5-46BA-860C-5BCEE1F136F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88617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8E93-DAEB-46E9-9F9D-31F8A7CD3C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72258-3EDE-486B-ACFD-C968A6AC3ACD}"/>
              </a:ext>
            </a:extLst>
          </p:cNvPr>
          <p:cNvSpPr>
            <a:spLocks noGrp="1"/>
          </p:cNvSpPr>
          <p:nvPr>
            <p:ph type="dt" sz="half" idx="10"/>
          </p:nvPr>
        </p:nvSpPr>
        <p:spPr/>
        <p:txBody>
          <a:bodyPr/>
          <a:lstStyle/>
          <a:p>
            <a:fld id="{9FAA2536-C173-414E-8E3D-62D5E78B0D41}" type="datetime1">
              <a:rPr lang="en-US" smtClean="0"/>
              <a:t>10/30/2020</a:t>
            </a:fld>
            <a:endParaRPr lang="en-US"/>
          </a:p>
        </p:txBody>
      </p:sp>
      <p:sp>
        <p:nvSpPr>
          <p:cNvPr id="4" name="Footer Placeholder 3">
            <a:extLst>
              <a:ext uri="{FF2B5EF4-FFF2-40B4-BE49-F238E27FC236}">
                <a16:creationId xmlns:a16="http://schemas.microsoft.com/office/drawing/2014/main" id="{D4CD09CC-54F0-4C20-BCFC-5BF7C3B43926}"/>
              </a:ext>
            </a:extLst>
          </p:cNvPr>
          <p:cNvSpPr>
            <a:spLocks noGrp="1"/>
          </p:cNvSpPr>
          <p:nvPr>
            <p:ph type="ftr" sz="quarter" idx="11"/>
          </p:nvPr>
        </p:nvSpPr>
        <p:spPr/>
        <p:txBody>
          <a:bodyPr/>
          <a:lstStyle/>
          <a:p>
            <a:r>
              <a:rPr lang="en-US"/>
              <a:t>Sachin Yadav </a:t>
            </a:r>
          </a:p>
        </p:txBody>
      </p:sp>
      <p:sp>
        <p:nvSpPr>
          <p:cNvPr id="5" name="Slide Number Placeholder 4">
            <a:extLst>
              <a:ext uri="{FF2B5EF4-FFF2-40B4-BE49-F238E27FC236}">
                <a16:creationId xmlns:a16="http://schemas.microsoft.com/office/drawing/2014/main" id="{C30A6D82-94FF-4964-BAFE-FECF2A0C4D1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22460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D823C-72A0-4A85-8051-506200736F50}"/>
              </a:ext>
            </a:extLst>
          </p:cNvPr>
          <p:cNvSpPr>
            <a:spLocks noGrp="1"/>
          </p:cNvSpPr>
          <p:nvPr>
            <p:ph type="dt" sz="half" idx="10"/>
          </p:nvPr>
        </p:nvSpPr>
        <p:spPr/>
        <p:txBody>
          <a:bodyPr/>
          <a:lstStyle/>
          <a:p>
            <a:fld id="{1172B7D8-63FA-4091-8635-127E0709D371}" type="datetime1">
              <a:rPr lang="en-US" smtClean="0"/>
              <a:t>10/30/2020</a:t>
            </a:fld>
            <a:endParaRPr lang="en-US"/>
          </a:p>
        </p:txBody>
      </p:sp>
      <p:sp>
        <p:nvSpPr>
          <p:cNvPr id="3" name="Footer Placeholder 2">
            <a:extLst>
              <a:ext uri="{FF2B5EF4-FFF2-40B4-BE49-F238E27FC236}">
                <a16:creationId xmlns:a16="http://schemas.microsoft.com/office/drawing/2014/main" id="{758E159D-6DCC-4113-B436-F6261803474A}"/>
              </a:ext>
            </a:extLst>
          </p:cNvPr>
          <p:cNvSpPr>
            <a:spLocks noGrp="1"/>
          </p:cNvSpPr>
          <p:nvPr>
            <p:ph type="ftr" sz="quarter" idx="11"/>
          </p:nvPr>
        </p:nvSpPr>
        <p:spPr/>
        <p:txBody>
          <a:bodyPr/>
          <a:lstStyle/>
          <a:p>
            <a:r>
              <a:rPr lang="en-US"/>
              <a:t>Sachin Yadav </a:t>
            </a:r>
          </a:p>
        </p:txBody>
      </p:sp>
      <p:sp>
        <p:nvSpPr>
          <p:cNvPr id="4" name="Slide Number Placeholder 3">
            <a:extLst>
              <a:ext uri="{FF2B5EF4-FFF2-40B4-BE49-F238E27FC236}">
                <a16:creationId xmlns:a16="http://schemas.microsoft.com/office/drawing/2014/main" id="{AC688891-7720-4723-8DF7-D4EE3CE482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38449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A056-3E4A-4A41-9E25-046E159FF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75898-FE52-4AEF-9857-8A4A96D6B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68A118-8C29-4E5A-9519-EBAF8DE65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8336E-4BF7-4E64-8048-CBB377587B31}"/>
              </a:ext>
            </a:extLst>
          </p:cNvPr>
          <p:cNvSpPr>
            <a:spLocks noGrp="1"/>
          </p:cNvSpPr>
          <p:nvPr>
            <p:ph type="dt" sz="half" idx="10"/>
          </p:nvPr>
        </p:nvSpPr>
        <p:spPr/>
        <p:txBody>
          <a:bodyPr/>
          <a:lstStyle/>
          <a:p>
            <a:fld id="{5433B9E8-D17B-4735-B3FA-A34931463F9F}" type="datetime1">
              <a:rPr lang="en-US" smtClean="0"/>
              <a:t>10/30/2020</a:t>
            </a:fld>
            <a:endParaRPr lang="en-US"/>
          </a:p>
        </p:txBody>
      </p:sp>
      <p:sp>
        <p:nvSpPr>
          <p:cNvPr id="6" name="Footer Placeholder 5">
            <a:extLst>
              <a:ext uri="{FF2B5EF4-FFF2-40B4-BE49-F238E27FC236}">
                <a16:creationId xmlns:a16="http://schemas.microsoft.com/office/drawing/2014/main" id="{A15F57E4-3055-4097-97D7-DB871342DB1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1C7F360-0FFA-491F-BDB2-DD6B4508086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4337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6809-47BE-4223-A57D-3375B9C73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5F24B-0E42-408C-AE97-887CC53E0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8DE9D-C970-427B-AD5B-4B8BB3F2B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00D5-F1CC-475A-93EA-B7D500A08E3E}"/>
              </a:ext>
            </a:extLst>
          </p:cNvPr>
          <p:cNvSpPr>
            <a:spLocks noGrp="1"/>
          </p:cNvSpPr>
          <p:nvPr>
            <p:ph type="dt" sz="half" idx="10"/>
          </p:nvPr>
        </p:nvSpPr>
        <p:spPr/>
        <p:txBody>
          <a:bodyPr/>
          <a:lstStyle/>
          <a:p>
            <a:fld id="{BE98E2BB-A989-41FC-8976-4BD120C5D8DF}" type="datetime1">
              <a:rPr lang="en-US" smtClean="0"/>
              <a:t>10/30/2020</a:t>
            </a:fld>
            <a:endParaRPr lang="en-US"/>
          </a:p>
        </p:txBody>
      </p:sp>
      <p:sp>
        <p:nvSpPr>
          <p:cNvPr id="6" name="Footer Placeholder 5">
            <a:extLst>
              <a:ext uri="{FF2B5EF4-FFF2-40B4-BE49-F238E27FC236}">
                <a16:creationId xmlns:a16="http://schemas.microsoft.com/office/drawing/2014/main" id="{9C129387-31E0-44A1-A8ED-0A2D89CBB0B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FCF33C20-A937-4B02-B654-089DFAA2324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9886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44833-7DDE-442F-BC02-84BDF8A4F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987B3A-5F7D-4FFC-87BA-02F89CE68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32BE7-E582-4B89-A282-7E5296EAA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BA2B0-A9A0-4BC3-B02B-DD07F0B49AF3}" type="datetime1">
              <a:rPr lang="en-US" smtClean="0"/>
              <a:t>10/30/2020</a:t>
            </a:fld>
            <a:endParaRPr lang="en-US"/>
          </a:p>
        </p:txBody>
      </p:sp>
      <p:sp>
        <p:nvSpPr>
          <p:cNvPr id="5" name="Footer Placeholder 4">
            <a:extLst>
              <a:ext uri="{FF2B5EF4-FFF2-40B4-BE49-F238E27FC236}">
                <a16:creationId xmlns:a16="http://schemas.microsoft.com/office/drawing/2014/main" id="{68E805A9-CC82-48C3-BDC2-B279F6149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Yadav </a:t>
            </a:r>
          </a:p>
        </p:txBody>
      </p:sp>
      <p:sp>
        <p:nvSpPr>
          <p:cNvPr id="6" name="Slide Number Placeholder 5">
            <a:extLst>
              <a:ext uri="{FF2B5EF4-FFF2-40B4-BE49-F238E27FC236}">
                <a16:creationId xmlns:a16="http://schemas.microsoft.com/office/drawing/2014/main" id="{85B89E6B-8DEA-4871-9770-7864C86CC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49637-9E03-457B-B726-0B6D2B2E20C2}" type="slidenum">
              <a:rPr lang="en-US" smtClean="0"/>
              <a:t>‹#›</a:t>
            </a:fld>
            <a:endParaRPr lang="en-US"/>
          </a:p>
        </p:txBody>
      </p:sp>
    </p:spTree>
    <p:extLst>
      <p:ext uri="{BB962C8B-B14F-4D97-AF65-F5344CB8AC3E}">
        <p14:creationId xmlns:p14="http://schemas.microsoft.com/office/powerpoint/2010/main" val="261807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chinyadav3496" TargetMode="External"/><Relationship Id="rId2" Type="http://schemas.openxmlformats.org/officeDocument/2006/relationships/hyperlink" Target="mailto:sachinyadav3496@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linkedin.com/in/sachinyadav3496"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hyperlink" Target="http://youtub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23.jp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image" Target="../media/image17.jpg"/><Relationship Id="rId16"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jpg"/><Relationship Id="rId5" Type="http://schemas.openxmlformats.org/officeDocument/2006/relationships/image" Target="../media/image20.jp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147-8524-4B41-A4CE-303FA1F9A6A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Programming Using Python</a:t>
            </a:r>
          </a:p>
        </p:txBody>
      </p:sp>
      <p:sp>
        <p:nvSpPr>
          <p:cNvPr id="17" name="Freeform: Shape 16">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ECA80DD8-68E1-42D4-B3C9-B0FA05189AF4}"/>
              </a:ext>
            </a:extLst>
          </p:cNvPr>
          <p:cNvPicPr>
            <a:picLocks noGrp="1" noChangeAspect="1"/>
          </p:cNvPicPr>
          <p:nvPr>
            <p:ph idx="1"/>
          </p:nvPr>
        </p:nvPicPr>
        <p:blipFill rotWithShape="1">
          <a:blip r:embed="rId2"/>
          <a:srcRect l="21433" r="2091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942207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7B3A-6C70-4B21-BAD2-AEF630E9BE01}"/>
              </a:ext>
            </a:extLst>
          </p:cNvPr>
          <p:cNvSpPr>
            <a:spLocks noGrp="1"/>
          </p:cNvSpPr>
          <p:nvPr>
            <p:ph type="title"/>
          </p:nvPr>
        </p:nvSpPr>
        <p:spPr>
          <a:xfrm>
            <a:off x="519545" y="621792"/>
            <a:ext cx="5181503" cy="5504688"/>
          </a:xfrm>
        </p:spPr>
        <p:txBody>
          <a:bodyPr>
            <a:normAutofit/>
          </a:bodyPr>
          <a:lstStyle/>
          <a:p>
            <a:r>
              <a:rPr lang="en-US" sz="4800" dirty="0">
                <a:latin typeface="Times New Roman" panose="02020603050405020304" pitchFamily="18" charset="0"/>
                <a:cs typeface="Times New Roman" panose="02020603050405020304" pitchFamily="18" charset="0"/>
              </a:rPr>
              <a:t>Domains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80299B4-47E7-4D2F-9DAE-C9ADA79C7000}"/>
              </a:ext>
            </a:extLst>
          </p:cNvPr>
          <p:cNvGraphicFramePr>
            <a:graphicFrameLocks noGrp="1"/>
          </p:cNvGraphicFramePr>
          <p:nvPr>
            <p:ph idx="1"/>
            <p:extLst>
              <p:ext uri="{D42A27DB-BD31-4B8C-83A1-F6EECF244321}">
                <p14:modId xmlns:p14="http://schemas.microsoft.com/office/powerpoint/2010/main" val="213477658"/>
              </p:ext>
            </p:extLst>
          </p:nvPr>
        </p:nvGraphicFramePr>
        <p:xfrm>
          <a:off x="6099048" y="621792"/>
          <a:ext cx="5257800" cy="6079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40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5F30F-D43A-405F-BB1E-FE609839299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200" dirty="0">
                <a:latin typeface="Times New Roman" panose="02020603050405020304" pitchFamily="18" charset="0"/>
                <a:cs typeface="Times New Roman" panose="02020603050405020304" pitchFamily="18" charset="0"/>
              </a:rPr>
              <a:t>Stack Overflow Most Loved Language 2020</a:t>
            </a:r>
          </a:p>
        </p:txBody>
      </p:sp>
      <p:sp>
        <p:nvSpPr>
          <p:cNvPr id="91" name="Rectangle 9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9949B40-E5BD-4300-A746-D310F69381D4}"/>
              </a:ext>
            </a:extLst>
          </p:cNvPr>
          <p:cNvSpPr txBox="1"/>
          <p:nvPr/>
        </p:nvSpPr>
        <p:spPr>
          <a:xfrm>
            <a:off x="76200" y="2599509"/>
            <a:ext cx="5248359" cy="3639450"/>
          </a:xfrm>
          <a:prstGeom prst="rect">
            <a:avLst/>
          </a:prstGeom>
        </p:spPr>
        <p:txBody>
          <a:bodyPr vert="horz" lIns="91440" tIns="45720" rIns="91440" bIns="45720" rtlCol="0" anchor="ctr">
            <a:normAutofit/>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 of developers who are developing with the language or technology and have expressed interest in continuing to develop with it</a:t>
            </a:r>
          </a:p>
        </p:txBody>
      </p:sp>
      <p:pic>
        <p:nvPicPr>
          <p:cNvPr id="22" name="Content Placeholder 21">
            <a:extLst>
              <a:ext uri="{FF2B5EF4-FFF2-40B4-BE49-F238E27FC236}">
                <a16:creationId xmlns:a16="http://schemas.microsoft.com/office/drawing/2014/main" id="{EC2B3488-762A-49C9-B881-69DEE4B7B1A4}"/>
              </a:ext>
            </a:extLst>
          </p:cNvPr>
          <p:cNvPicPr>
            <a:picLocks noGrp="1" noChangeAspect="1"/>
          </p:cNvPicPr>
          <p:nvPr>
            <p:ph idx="1"/>
          </p:nvPr>
        </p:nvPicPr>
        <p:blipFill rotWithShape="1">
          <a:blip r:embed="rId2"/>
          <a:srcRect t="376" r="2" b="8912"/>
          <a:stretch/>
        </p:blipFill>
        <p:spPr>
          <a:xfrm>
            <a:off x="5324559" y="2267093"/>
            <a:ext cx="5780196" cy="4139961"/>
          </a:xfrm>
          <a:prstGeom prst="rect">
            <a:avLst/>
          </a:prstGeom>
        </p:spPr>
      </p:pic>
      <p:sp>
        <p:nvSpPr>
          <p:cNvPr id="95" name="Rectangle 9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03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E3B3E4A-99C5-418D-AD43-9ED7B08DAA9C}"/>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Stack Overflow Most Wanted Language 2020</a:t>
            </a:r>
          </a:p>
        </p:txBody>
      </p:sp>
      <p:sp>
        <p:nvSpPr>
          <p:cNvPr id="10" name="Content Placeholder 9">
            <a:extLst>
              <a:ext uri="{FF2B5EF4-FFF2-40B4-BE49-F238E27FC236}">
                <a16:creationId xmlns:a16="http://schemas.microsoft.com/office/drawing/2014/main" id="{30803652-5464-4083-843E-D3B28EE0C897}"/>
              </a:ext>
            </a:extLst>
          </p:cNvPr>
          <p:cNvSpPr>
            <a:spLocks noGrp="1"/>
          </p:cNvSpPr>
          <p:nvPr>
            <p:ph idx="1"/>
          </p:nvPr>
        </p:nvSpPr>
        <p:spPr>
          <a:xfrm>
            <a:off x="1424904" y="2494450"/>
            <a:ext cx="4053545" cy="3563159"/>
          </a:xfrm>
        </p:spPr>
        <p:txBody>
          <a:bodyPr>
            <a:normAutofit/>
          </a:bodyPr>
          <a:lstStyle/>
          <a:p>
            <a:r>
              <a:rPr lang="en-US" sz="2400" dirty="0">
                <a:latin typeface="Times New Roman" panose="02020603050405020304" pitchFamily="18" charset="0"/>
                <a:cs typeface="Times New Roman" panose="02020603050405020304" pitchFamily="18" charset="0"/>
              </a:rPr>
              <a:t>% of developers who are not developing with the language or technology but have expressed interest in developing with it</a:t>
            </a:r>
          </a:p>
          <a:p>
            <a:r>
              <a:rPr lang="en-US" sz="2400" dirty="0">
                <a:latin typeface="Times New Roman" panose="02020603050405020304" pitchFamily="18" charset="0"/>
                <a:cs typeface="Times New Roman" panose="02020603050405020304" pitchFamily="18" charset="0"/>
              </a:rPr>
              <a:t>Python is on top with 30%</a:t>
            </a:r>
          </a:p>
        </p:txBody>
      </p:sp>
      <p:pic>
        <p:nvPicPr>
          <p:cNvPr id="12" name="Picture 11" descr="Chart&#10;&#10;Description automatically generated">
            <a:extLst>
              <a:ext uri="{FF2B5EF4-FFF2-40B4-BE49-F238E27FC236}">
                <a16:creationId xmlns:a16="http://schemas.microsoft.com/office/drawing/2014/main" id="{365AEC3A-8BDA-4257-B7C4-9363DB53F3E4}"/>
              </a:ext>
            </a:extLst>
          </p:cNvPr>
          <p:cNvPicPr>
            <a:picLocks noChangeAspect="1"/>
          </p:cNvPicPr>
          <p:nvPr/>
        </p:nvPicPr>
        <p:blipFill rotWithShape="1">
          <a:blip r:embed="rId2"/>
          <a:srcRect r="18465" b="2"/>
          <a:stretch/>
        </p:blipFill>
        <p:spPr>
          <a:xfrm>
            <a:off x="6098892" y="2492376"/>
            <a:ext cx="4802404" cy="3563372"/>
          </a:xfrm>
          <a:prstGeom prst="rect">
            <a:avLst/>
          </a:prstGeom>
        </p:spPr>
      </p:pic>
    </p:spTree>
    <p:extLst>
      <p:ext uri="{BB962C8B-B14F-4D97-AF65-F5344CB8AC3E}">
        <p14:creationId xmlns:p14="http://schemas.microsoft.com/office/powerpoint/2010/main" val="11581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F644F-3166-473C-B79F-6D73703647DF}"/>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dirty="0">
                <a:latin typeface="Times New Roman" panose="02020603050405020304" pitchFamily="18" charset="0"/>
                <a:cs typeface="Times New Roman" panose="02020603050405020304" pitchFamily="18" charset="0"/>
              </a:rPr>
              <a:t>Correlated Technologies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D019406A-14D1-41E7-9396-27A0A0300412}"/>
              </a:ext>
            </a:extLst>
          </p:cNvPr>
          <p:cNvPicPr>
            <a:picLocks noGrp="1" noChangeAspect="1"/>
          </p:cNvPicPr>
          <p:nvPr>
            <p:ph idx="1"/>
          </p:nvPr>
        </p:nvPicPr>
        <p:blipFill rotWithShape="1">
          <a:blip r:embed="rId2"/>
          <a:srcRect r="3782" b="2"/>
          <a:stretch/>
        </p:blipFill>
        <p:spPr>
          <a:xfrm>
            <a:off x="5922492" y="666728"/>
            <a:ext cx="5536001" cy="5465791"/>
          </a:xfrm>
          <a:prstGeom prst="rect">
            <a:avLst/>
          </a:prstGeom>
        </p:spPr>
      </p:pic>
    </p:spTree>
    <p:extLst>
      <p:ext uri="{BB962C8B-B14F-4D97-AF65-F5344CB8AC3E}">
        <p14:creationId xmlns:p14="http://schemas.microsoft.com/office/powerpoint/2010/main" val="329389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F1FD-EF2F-4B07-A68D-1F319182900F}"/>
              </a:ext>
            </a:extLst>
          </p:cNvPr>
          <p:cNvSpPr>
            <a:spLocks noGrp="1"/>
          </p:cNvSpPr>
          <p:nvPr>
            <p:ph type="title"/>
          </p:nvPr>
        </p:nvSpPr>
        <p:spPr>
          <a:xfrm>
            <a:off x="841249" y="365760"/>
            <a:ext cx="9912072" cy="1188404"/>
          </a:xfrm>
        </p:spPr>
        <p:txBody>
          <a:bodyPr>
            <a:normAutofit/>
          </a:bodyPr>
          <a:lstStyle/>
          <a:p>
            <a:r>
              <a:rPr lang="en-US" altLang="en-US" dirty="0">
                <a:latin typeface="Times New Roman" panose="02020603050405020304" pitchFamily="18" charset="0"/>
                <a:cs typeface="Times New Roman" panose="02020603050405020304" pitchFamily="18" charset="0"/>
              </a:rPr>
              <a:t>Releases</a:t>
            </a: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75EAF2-3FAB-45D4-A3A7-5AC57B750553}"/>
              </a:ext>
            </a:extLst>
          </p:cNvPr>
          <p:cNvSpPr>
            <a:spLocks noGrp="1"/>
          </p:cNvSpPr>
          <p:nvPr>
            <p:ph idx="1"/>
          </p:nvPr>
        </p:nvSpPr>
        <p:spPr>
          <a:xfrm>
            <a:off x="841248" y="2174358"/>
            <a:ext cx="7731642" cy="4045467"/>
          </a:xfrm>
        </p:spPr>
        <p:txBody>
          <a:bodyPr anchor="t">
            <a:normAutofit/>
          </a:bodyPr>
          <a:lstStyle/>
          <a:p>
            <a:pPr lvl="1"/>
            <a:r>
              <a:rPr lang="en-US" altLang="en-US" dirty="0">
                <a:solidFill>
                  <a:schemeClr val="bg1"/>
                </a:solidFill>
                <a:latin typeface="Times New Roman" panose="02020603050405020304" pitchFamily="18" charset="0"/>
                <a:cs typeface="Times New Roman" panose="02020603050405020304" pitchFamily="18" charset="0"/>
              </a:rPr>
              <a:t>Created in 1989 by Guido Van Rossum</a:t>
            </a:r>
          </a:p>
          <a:p>
            <a:pPr lvl="1"/>
            <a:r>
              <a:rPr lang="en-US" altLang="en-US" dirty="0">
                <a:solidFill>
                  <a:schemeClr val="bg1"/>
                </a:solidFill>
                <a:latin typeface="Times New Roman" panose="02020603050405020304" pitchFamily="18" charset="0"/>
                <a:cs typeface="Times New Roman" panose="02020603050405020304" pitchFamily="18" charset="0"/>
              </a:rPr>
              <a:t>Python 1.0 released in 1994</a:t>
            </a:r>
          </a:p>
          <a:p>
            <a:pPr lvl="1"/>
            <a:r>
              <a:rPr lang="en-US" altLang="en-US" dirty="0">
                <a:solidFill>
                  <a:schemeClr val="bg1"/>
                </a:solidFill>
                <a:latin typeface="Times New Roman" panose="02020603050405020304" pitchFamily="18" charset="0"/>
                <a:cs typeface="Times New Roman" panose="02020603050405020304" pitchFamily="18" charset="0"/>
              </a:rPr>
              <a:t>Python 2.0 released in 2000</a:t>
            </a:r>
          </a:p>
          <a:p>
            <a:pPr lvl="1"/>
            <a:r>
              <a:rPr lang="en-US" altLang="en-US" dirty="0">
                <a:solidFill>
                  <a:schemeClr val="bg1"/>
                </a:solidFill>
                <a:latin typeface="Times New Roman" panose="02020603050405020304" pitchFamily="18" charset="0"/>
                <a:cs typeface="Times New Roman" panose="02020603050405020304" pitchFamily="18" charset="0"/>
              </a:rPr>
              <a:t>Python 3.0 released in 2008</a:t>
            </a:r>
          </a:p>
          <a:p>
            <a:pPr lvl="1"/>
            <a:r>
              <a:rPr lang="en-US" altLang="en-US" dirty="0">
                <a:solidFill>
                  <a:schemeClr val="bg1"/>
                </a:solidFill>
                <a:latin typeface="Times New Roman" panose="02020603050405020304" pitchFamily="18" charset="0"/>
                <a:cs typeface="Times New Roman" panose="02020603050405020304" pitchFamily="18" charset="0"/>
              </a:rPr>
              <a:t>Python &gt;= 3.6 is the recommended version</a:t>
            </a:r>
          </a:p>
          <a:p>
            <a:pPr lvl="1"/>
            <a:r>
              <a:rPr lang="en-US" altLang="en-US" dirty="0">
                <a:solidFill>
                  <a:schemeClr val="bg1"/>
                </a:solidFill>
                <a:latin typeface="Times New Roman" panose="02020603050405020304" pitchFamily="18" charset="0"/>
                <a:cs typeface="Times New Roman" panose="02020603050405020304" pitchFamily="18" charset="0"/>
              </a:rPr>
              <a:t>3.9 version is Latest </a:t>
            </a:r>
          </a:p>
        </p:txBody>
      </p:sp>
    </p:spTree>
    <p:extLst>
      <p:ext uri="{BB962C8B-B14F-4D97-AF65-F5344CB8AC3E}">
        <p14:creationId xmlns:p14="http://schemas.microsoft.com/office/powerpoint/2010/main" val="425431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824FBA-BBF3-4140-AE89-24867C4640B8}"/>
              </a:ext>
            </a:extLst>
          </p:cNvPr>
          <p:cNvSpPr>
            <a:spLocks noGrp="1"/>
          </p:cNvSpPr>
          <p:nvPr>
            <p:ph type="title"/>
          </p:nvPr>
        </p:nvSpPr>
        <p:spPr>
          <a:xfrm>
            <a:off x="643468" y="643467"/>
            <a:ext cx="4804064" cy="5571065"/>
          </a:xfrm>
        </p:spPr>
        <p:txBody>
          <a:bodyPr>
            <a:normAutofit/>
          </a:bodyPr>
          <a:lstStyle/>
          <a:p>
            <a:r>
              <a:rPr lang="en-US" sz="3600" dirty="0">
                <a:latin typeface="Times New Roman" panose="02020603050405020304" pitchFamily="18" charset="0"/>
                <a:cs typeface="Times New Roman" panose="02020603050405020304" pitchFamily="18" charset="0"/>
              </a:rPr>
              <a:t>IDEs for Python</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9916619-5A9B-4F0D-A13A-D3C7EC830331}"/>
              </a:ext>
            </a:extLst>
          </p:cNvPr>
          <p:cNvGraphicFramePr>
            <a:graphicFrameLocks noGrp="1"/>
          </p:cNvGraphicFramePr>
          <p:nvPr>
            <p:ph idx="1"/>
            <p:extLst>
              <p:ext uri="{D42A27DB-BD31-4B8C-83A1-F6EECF244321}">
                <p14:modId xmlns:p14="http://schemas.microsoft.com/office/powerpoint/2010/main" val="2537102906"/>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9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14E9C6-EED1-475D-BCA1-96BCEC449650}"/>
              </a:ext>
            </a:extLst>
          </p:cNvPr>
          <p:cNvSpPr>
            <a:spLocks noGrp="1"/>
          </p:cNvSpPr>
          <p:nvPr>
            <p:ph type="title"/>
          </p:nvPr>
        </p:nvSpPr>
        <p:spPr>
          <a:xfrm>
            <a:off x="643468" y="621792"/>
            <a:ext cx="4989890" cy="5413248"/>
          </a:xfrm>
        </p:spPr>
        <p:txBody>
          <a:bodyPr>
            <a:normAutofit/>
          </a:bodyPr>
          <a:lstStyle/>
          <a:p>
            <a:r>
              <a:rPr lang="en-US" sz="3600" dirty="0">
                <a:latin typeface="Times New Roman" panose="02020603050405020304" pitchFamily="18" charset="0"/>
                <a:cs typeface="Times New Roman" panose="02020603050405020304" pitchFamily="18" charset="0"/>
              </a:rPr>
              <a:t>Python Web Frameworks</a:t>
            </a:r>
          </a:p>
        </p:txBody>
      </p:sp>
      <p:sp>
        <p:nvSpPr>
          <p:cNvPr id="16" name="Freeform: Shape 10">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BECB4CF-3826-47D0-9E74-C0F582611DBF}"/>
              </a:ext>
            </a:extLst>
          </p:cNvPr>
          <p:cNvGraphicFramePr>
            <a:graphicFrameLocks noGrp="1"/>
          </p:cNvGraphicFramePr>
          <p:nvPr>
            <p:ph idx="1"/>
            <p:extLst>
              <p:ext uri="{D42A27DB-BD31-4B8C-83A1-F6EECF244321}">
                <p14:modId xmlns:p14="http://schemas.microsoft.com/office/powerpoint/2010/main" val="455857646"/>
              </p:ext>
            </p:extLst>
          </p:nvPr>
        </p:nvGraphicFramePr>
        <p:xfrm>
          <a:off x="6096000" y="642938"/>
          <a:ext cx="5453063"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26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F1C438-9E6D-494E-B90C-2FE1542E3593}"/>
              </a:ext>
            </a:extLst>
          </p:cNvPr>
          <p:cNvSpPr>
            <a:spLocks noGrp="1"/>
          </p:cNvSpPr>
          <p:nvPr>
            <p:ph type="title"/>
          </p:nvPr>
        </p:nvSpPr>
        <p:spPr>
          <a:xfrm>
            <a:off x="643468" y="643467"/>
            <a:ext cx="4804064" cy="5571065"/>
          </a:xfrm>
        </p:spPr>
        <p:txBody>
          <a:bodyPr>
            <a:normAutofit/>
          </a:bodyPr>
          <a:lstStyle/>
          <a:p>
            <a:r>
              <a:rPr lang="en-US" sz="3600" dirty="0">
                <a:latin typeface="Times New Roman" panose="02020603050405020304" pitchFamily="18" charset="0"/>
                <a:cs typeface="Times New Roman" panose="02020603050405020304" pitchFamily="18" charset="0"/>
              </a:rPr>
              <a:t>Python GUI Development Frameworks</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547E03-BFAB-461C-9657-43ABC0930FF6}"/>
              </a:ext>
            </a:extLst>
          </p:cNvPr>
          <p:cNvGraphicFramePr>
            <a:graphicFrameLocks noGrp="1"/>
          </p:cNvGraphicFramePr>
          <p:nvPr>
            <p:ph idx="1"/>
            <p:extLst>
              <p:ext uri="{D42A27DB-BD31-4B8C-83A1-F6EECF244321}">
                <p14:modId xmlns:p14="http://schemas.microsoft.com/office/powerpoint/2010/main" val="2569204350"/>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90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E318F-EA7B-4EC5-B114-C3A539091088}"/>
              </a:ext>
            </a:extLst>
          </p:cNvPr>
          <p:cNvSpPr>
            <a:spLocks noGrp="1"/>
          </p:cNvSpPr>
          <p:nvPr>
            <p:ph type="title"/>
          </p:nvPr>
        </p:nvSpPr>
        <p:spPr>
          <a:xfrm>
            <a:off x="594360" y="1209086"/>
            <a:ext cx="3876848" cy="4064925"/>
          </a:xfrm>
        </p:spPr>
        <p:txBody>
          <a:bodyPr anchor="ctr">
            <a:normAutofit/>
          </a:bodyPr>
          <a:lstStyle/>
          <a:p>
            <a:r>
              <a:rPr lang="en-US" sz="5000" dirty="0">
                <a:latin typeface="Times New Roman" panose="02020603050405020304" pitchFamily="18" charset="0"/>
                <a:cs typeface="Times New Roman" panose="02020603050405020304" pitchFamily="18" charset="0"/>
              </a:rPr>
              <a:t>Python Scientific and Numeric Libraries</a:t>
            </a:r>
          </a:p>
        </p:txBody>
      </p:sp>
      <p:grpSp>
        <p:nvGrpSpPr>
          <p:cNvPr id="28" name="Group 27">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29"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E0E726-7ECC-4500-A7E5-6E28DDEEFD7D}"/>
              </a:ext>
            </a:extLst>
          </p:cNvPr>
          <p:cNvGraphicFramePr>
            <a:graphicFrameLocks noGrp="1"/>
          </p:cNvGraphicFramePr>
          <p:nvPr>
            <p:ph idx="1"/>
            <p:extLst>
              <p:ext uri="{D42A27DB-BD31-4B8C-83A1-F6EECF244321}">
                <p14:modId xmlns:p14="http://schemas.microsoft.com/office/powerpoint/2010/main" val="408441054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36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E786B-8CF8-4DAE-BFB5-4F8AC84671C4}"/>
              </a:ext>
            </a:extLst>
          </p:cNvPr>
          <p:cNvSpPr>
            <a:spLocks noGrp="1"/>
          </p:cNvSpPr>
          <p:nvPr>
            <p:ph type="title"/>
          </p:nvPr>
        </p:nvSpPr>
        <p:spPr>
          <a:xfrm>
            <a:off x="594360" y="1209086"/>
            <a:ext cx="3876848" cy="4064925"/>
          </a:xfrm>
        </p:spPr>
        <p:txBody>
          <a:bodyPr anchor="ctr">
            <a:normAutofit/>
          </a:bodyPr>
          <a:lstStyle/>
          <a:p>
            <a:r>
              <a:rPr lang="en-US" sz="5000" dirty="0">
                <a:latin typeface="Times New Roman" panose="02020603050405020304" pitchFamily="18" charset="0"/>
                <a:cs typeface="Times New Roman" panose="02020603050405020304" pitchFamily="18" charset="0"/>
              </a:rPr>
              <a:t>Python Installation</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BE65A6-C386-49CE-ABA8-D0F3F53AE07D}"/>
              </a:ext>
            </a:extLst>
          </p:cNvPr>
          <p:cNvGraphicFramePr>
            <a:graphicFrameLocks noGrp="1"/>
          </p:cNvGraphicFramePr>
          <p:nvPr>
            <p:ph idx="1"/>
            <p:extLst>
              <p:ext uri="{D42A27DB-BD31-4B8C-83A1-F6EECF244321}">
                <p14:modId xmlns:p14="http://schemas.microsoft.com/office/powerpoint/2010/main" val="2992331008"/>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11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D0A7-D296-48CB-BD4A-3659088952DE}"/>
              </a:ext>
            </a:extLst>
          </p:cNvPr>
          <p:cNvSpPr>
            <a:spLocks noGrp="1"/>
          </p:cNvSpPr>
          <p:nvPr>
            <p:ph type="title"/>
          </p:nvPr>
        </p:nvSpPr>
        <p:spPr>
          <a:xfrm>
            <a:off x="4965430" y="629268"/>
            <a:ext cx="6586491" cy="1286160"/>
          </a:xfrm>
        </p:spPr>
        <p:txBody>
          <a:bodyPr anchor="b">
            <a:normAutofit/>
          </a:bodyPr>
          <a:lstStyle/>
          <a:p>
            <a:r>
              <a:rPr lang="en-US" dirty="0"/>
              <a:t>About Me</a:t>
            </a:r>
          </a:p>
        </p:txBody>
      </p:sp>
      <p:sp>
        <p:nvSpPr>
          <p:cNvPr id="3" name="Content Placeholder 2">
            <a:extLst>
              <a:ext uri="{FF2B5EF4-FFF2-40B4-BE49-F238E27FC236}">
                <a16:creationId xmlns:a16="http://schemas.microsoft.com/office/drawing/2014/main" id="{6B1C106A-E31B-4C4B-9CA5-9B7F5CE2718A}"/>
              </a:ext>
            </a:extLst>
          </p:cNvPr>
          <p:cNvSpPr>
            <a:spLocks noGrp="1"/>
          </p:cNvSpPr>
          <p:nvPr>
            <p:ph idx="1"/>
          </p:nvPr>
        </p:nvSpPr>
        <p:spPr>
          <a:xfrm>
            <a:off x="4965431" y="2438400"/>
            <a:ext cx="6586489" cy="378541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Sachin Yadav</a:t>
            </a:r>
          </a:p>
          <a:p>
            <a:pPr marL="0" indent="0">
              <a:buNone/>
            </a:pPr>
            <a:r>
              <a:rPr lang="en-US" sz="2000" dirty="0">
                <a:latin typeface="Times New Roman" panose="02020603050405020304" pitchFamily="18" charset="0"/>
                <a:cs typeface="Times New Roman" panose="02020603050405020304" pitchFamily="18" charset="0"/>
              </a:rPr>
              <a:t>	</a:t>
            </a: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Corporate Trainer</a:t>
            </a:r>
          </a:p>
          <a:p>
            <a:pPr marL="0" indent="0">
              <a:buNone/>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	Grras Solutions Pvt LTD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Email:     sachinyadav3496@gmail.com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Phone:     9782131159</a:t>
            </a:r>
          </a:p>
          <a:p>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https://github.com/sachinyadav3496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LinkedIn: </a:t>
            </a:r>
            <a:r>
              <a:rPr lang="en-US"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https://linkedin.com/in/sachinyadav3496</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descr="A picture containing person, outdoor&#10;&#10;Description automatically generated">
            <a:extLst>
              <a:ext uri="{FF2B5EF4-FFF2-40B4-BE49-F238E27FC236}">
                <a16:creationId xmlns:a16="http://schemas.microsoft.com/office/drawing/2014/main" id="{84A1331A-BEEE-44C4-955D-A56F28709D21}"/>
              </a:ext>
            </a:extLst>
          </p:cNvPr>
          <p:cNvPicPr>
            <a:picLocks noChangeAspect="1"/>
          </p:cNvPicPr>
          <p:nvPr/>
        </p:nvPicPr>
        <p:blipFill rotWithShape="1">
          <a:blip r:embed="rId5">
            <a:extLst>
              <a:ext uri="{28A0092B-C50C-407E-A947-70E740481C1C}">
                <a14:useLocalDpi xmlns:a14="http://schemas.microsoft.com/office/drawing/2010/main" val="0"/>
              </a:ext>
            </a:extLst>
          </a:blip>
          <a:srcRect l="22170" r="11418" b="-2"/>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A95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43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309C5-ACFB-4D75-9604-F20875D63CA2}"/>
              </a:ext>
            </a:extLst>
          </p:cNvPr>
          <p:cNvSpPr>
            <a:spLocks noGrp="1"/>
          </p:cNvSpPr>
          <p:nvPr>
            <p:ph type="title"/>
          </p:nvPr>
        </p:nvSpPr>
        <p:spPr>
          <a:xfrm>
            <a:off x="589560" y="856180"/>
            <a:ext cx="4560584" cy="1128068"/>
          </a:xfrm>
        </p:spPr>
        <p:txBody>
          <a:bodyPr anchor="ctr">
            <a:normAutofit/>
          </a:bodyPr>
          <a:lstStyle/>
          <a:p>
            <a:r>
              <a:rPr lang="en-US" sz="4000" dirty="0">
                <a:latin typeface="Times New Roman" panose="02020603050405020304" pitchFamily="18" charset="0"/>
                <a:cs typeface="Times New Roman" panose="02020603050405020304" pitchFamily="18" charset="0"/>
              </a:rPr>
              <a:t>Overview</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48B784-9991-4AB0-AF51-B1B3BA134C2C}"/>
              </a:ext>
            </a:extLst>
          </p:cNvPr>
          <p:cNvSpPr>
            <a:spLocks noGrp="1"/>
          </p:cNvSpPr>
          <p:nvPr>
            <p:ph idx="1"/>
          </p:nvPr>
        </p:nvSpPr>
        <p:spPr>
          <a:xfrm>
            <a:off x="590719" y="2330505"/>
            <a:ext cx="4559425" cy="3979585"/>
          </a:xfrm>
        </p:spPr>
        <p:txBody>
          <a:bodyPr anchor="ctr">
            <a:normAutofit/>
          </a:bodyPr>
          <a:lstStyle/>
          <a:p>
            <a:r>
              <a:rPr lang="en-US" sz="2000" dirty="0">
                <a:latin typeface="Times New Roman" panose="02020603050405020304" pitchFamily="18" charset="0"/>
                <a:cs typeface="Times New Roman" panose="02020603050405020304" pitchFamily="18" charset="0"/>
              </a:rPr>
              <a:t>Background</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Types / Operators / Control Flow</a:t>
            </a:r>
          </a:p>
          <a:p>
            <a:r>
              <a:rPr lang="en-US" sz="2000" dirty="0">
                <a:latin typeface="Times New Roman" panose="02020603050405020304" pitchFamily="18" charset="0"/>
                <a:cs typeface="Times New Roman" panose="02020603050405020304" pitchFamily="18" charset="0"/>
              </a:rPr>
              <a:t>Functions</a:t>
            </a:r>
          </a:p>
          <a:p>
            <a:r>
              <a:rPr lang="en-US" sz="2000" dirty="0">
                <a:latin typeface="Times New Roman" panose="02020603050405020304" pitchFamily="18" charset="0"/>
                <a:cs typeface="Times New Roman" panose="02020603050405020304" pitchFamily="18" charset="0"/>
              </a:rPr>
              <a:t>Classes</a:t>
            </a:r>
          </a:p>
          <a:p>
            <a:r>
              <a:rPr lang="en-US" sz="2000" dirty="0">
                <a:latin typeface="Times New Roman" panose="02020603050405020304" pitchFamily="18" charset="0"/>
                <a:cs typeface="Times New Roman" panose="02020603050405020304" pitchFamily="18" charset="0"/>
              </a:rPr>
              <a:t>Tools</a:t>
            </a:r>
          </a:p>
          <a:p>
            <a:endParaRPr lang="en-US" sz="2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06E62-4A56-494D-B6F1-88C5D34AE89C}"/>
              </a:ext>
            </a:extLst>
          </p:cNvPr>
          <p:cNvPicPr>
            <a:picLocks noChangeAspect="1"/>
          </p:cNvPicPr>
          <p:nvPr/>
        </p:nvPicPr>
        <p:blipFill rotWithShape="1">
          <a:blip r:embed="rId2"/>
          <a:srcRect r="31143" b="1"/>
          <a:stretch/>
        </p:blipFill>
        <p:spPr>
          <a:xfrm>
            <a:off x="5977788" y="799352"/>
            <a:ext cx="5425410" cy="5259296"/>
          </a:xfrm>
          <a:prstGeom prst="rect">
            <a:avLst/>
          </a:prstGeom>
        </p:spPr>
      </p:pic>
    </p:spTree>
    <p:extLst>
      <p:ext uri="{BB962C8B-B14F-4D97-AF65-F5344CB8AC3E}">
        <p14:creationId xmlns:p14="http://schemas.microsoft.com/office/powerpoint/2010/main" val="25448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9">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1F8DDD-B8C5-4EA7-AFB1-2A1D92B11475}"/>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dirty="0">
                <a:solidFill>
                  <a:srgbClr val="FFFFFF"/>
                </a:solidFill>
                <a:latin typeface="Times New Roman" panose="02020603050405020304" pitchFamily="18" charset="0"/>
                <a:cs typeface="Times New Roman" panose="02020603050405020304" pitchFamily="18" charset="0"/>
              </a:rPr>
              <a:t>Queries</a:t>
            </a:r>
            <a:r>
              <a:rPr lang="en-US" kern="1200" dirty="0">
                <a:solidFill>
                  <a:srgbClr val="FFFFFF"/>
                </a:solidFill>
                <a:latin typeface="+mj-lt"/>
                <a:ea typeface="+mj-ea"/>
                <a:cs typeface="+mj-cs"/>
              </a:rPr>
              <a:t> </a:t>
            </a:r>
          </a:p>
        </p:txBody>
      </p:sp>
      <p:pic>
        <p:nvPicPr>
          <p:cNvPr id="7" name="Graphic 6" descr="Help">
            <a:extLst>
              <a:ext uri="{FF2B5EF4-FFF2-40B4-BE49-F238E27FC236}">
                <a16:creationId xmlns:a16="http://schemas.microsoft.com/office/drawing/2014/main" id="{84237CC0-1E80-4D92-ADA8-66F4DF904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1081707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3C4ACE-220A-4749-8703-EB0ECDE9831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Times New Roman" panose="02020603050405020304" pitchFamily="18" charset="0"/>
                <a:cs typeface="Times New Roman" panose="02020603050405020304" pitchFamily="18" charset="0"/>
              </a:rPr>
              <a:t>Thanks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Graphic 6" descr="Smiling Face with No Fill">
            <a:extLst>
              <a:ext uri="{FF2B5EF4-FFF2-40B4-BE49-F238E27FC236}">
                <a16:creationId xmlns:a16="http://schemas.microsoft.com/office/drawing/2014/main" id="{303110A8-0680-4772-9A76-C88EB27058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89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685B11-A005-46BA-A7F0-7762E63649DB}"/>
              </a:ext>
            </a:extLst>
          </p:cNvPr>
          <p:cNvSpPr>
            <a:spLocks noGrp="1"/>
          </p:cNvSpPr>
          <p:nvPr>
            <p:ph type="ctrTitle"/>
          </p:nvPr>
        </p:nvSpPr>
        <p:spPr>
          <a:xfrm>
            <a:off x="8222550" y="1122363"/>
            <a:ext cx="3308130" cy="2387600"/>
          </a:xfrm>
        </p:spPr>
        <p:txBody>
          <a:bodyPr>
            <a:normAutofit/>
          </a:bodyPr>
          <a:lstStyle/>
          <a:p>
            <a:pPr algn="l"/>
            <a:r>
              <a:rPr lang="en-US" altLang="en-US" sz="4600">
                <a:solidFill>
                  <a:srgbClr val="FFFFFF"/>
                </a:solidFill>
                <a:latin typeface="Times New Roman" panose="02020603050405020304" pitchFamily="18" charset="0"/>
                <a:cs typeface="Times New Roman" panose="02020603050405020304" pitchFamily="18" charset="0"/>
              </a:rPr>
              <a:t>Introduction to Python</a:t>
            </a:r>
            <a:endParaRPr lang="en-US" sz="46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3DDFE9-0226-4385-A1D9-47CC4E989193}"/>
              </a:ext>
            </a:extLst>
          </p:cNvPr>
          <p:cNvSpPr>
            <a:spLocks noGrp="1"/>
          </p:cNvSpPr>
          <p:nvPr>
            <p:ph type="subTitle" idx="1"/>
          </p:nvPr>
        </p:nvSpPr>
        <p:spPr>
          <a:xfrm>
            <a:off x="8222549" y="3602038"/>
            <a:ext cx="3308131" cy="1655762"/>
          </a:xfrm>
        </p:spPr>
        <p:txBody>
          <a:bodyPr>
            <a:normAutofit/>
          </a:bodyPr>
          <a:lstStyle/>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A readable, dynamic, pleasant, </a:t>
            </a:r>
          </a:p>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flexible, fast and powerful language</a:t>
            </a:r>
          </a:p>
          <a:p>
            <a:pPr algn="l"/>
            <a:endParaRPr lang="en-US">
              <a:solidFill>
                <a:srgbClr val="FFFFFF"/>
              </a:solidFill>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E3C3AE41-D0AF-4DF7-9C71-C677D509AF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213"/>
            <a:ext cx="6274296" cy="21175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599986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AE9D-2D8F-4735-833E-A4D73886CEDB}"/>
              </a:ext>
            </a:extLst>
          </p:cNvPr>
          <p:cNvSpPr>
            <a:spLocks noGrp="1"/>
          </p:cNvSpPr>
          <p:nvPr>
            <p:ph type="title"/>
          </p:nvPr>
        </p:nvSpPr>
        <p:spPr>
          <a:xfrm>
            <a:off x="4965430" y="629268"/>
            <a:ext cx="6586491" cy="1286160"/>
          </a:xfrm>
        </p:spPr>
        <p:txBody>
          <a:bodyPr anchor="b">
            <a:normAutofit/>
          </a:bodyPr>
          <a:lstStyle/>
          <a:p>
            <a:r>
              <a:rPr lang="en-US" sz="3100" dirty="0">
                <a:latin typeface="Times New Roman" panose="02020603050405020304" pitchFamily="18" charset="0"/>
                <a:cs typeface="Times New Roman" panose="02020603050405020304" pitchFamily="18" charset="0"/>
              </a:rPr>
              <a:t>Python’s </a:t>
            </a:r>
            <a:r>
              <a:rPr lang="en-US" sz="3100" b="0" i="0" dirty="0">
                <a:effectLst/>
                <a:latin typeface="Times New Roman" panose="02020603050405020304" pitchFamily="18" charset="0"/>
                <a:cs typeface="Times New Roman" panose="02020603050405020304" pitchFamily="18" charset="0"/>
              </a:rPr>
              <a:t>Benevolent dictator for life</a:t>
            </a:r>
            <a:br>
              <a:rPr lang="en-US" sz="3100" b="0" i="0" dirty="0">
                <a:effectLst/>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9EFA9-C19C-4A26-9B17-7E6EA0738AB7}"/>
              </a:ext>
            </a:extLst>
          </p:cNvPr>
          <p:cNvSpPr>
            <a:spLocks noGrp="1"/>
          </p:cNvSpPr>
          <p:nvPr>
            <p:ph idx="1"/>
          </p:nvPr>
        </p:nvSpPr>
        <p:spPr>
          <a:xfrm>
            <a:off x="4965431" y="2438400"/>
            <a:ext cx="6586489" cy="3785419"/>
          </a:xfrm>
        </p:spPr>
        <p:txBody>
          <a:bodyPr>
            <a:normAutofit/>
          </a:bodyPr>
          <a:lstStyle/>
          <a:p>
            <a:r>
              <a:rPr lang="en-US" sz="2000" dirty="0">
                <a:latin typeface="Times New Roman" panose="02020603050405020304" pitchFamily="18" charset="0"/>
                <a:cs typeface="Times New Roman" panose="02020603050405020304" pitchFamily="18" charset="0"/>
              </a:rPr>
              <a:t>“Python is an experiment in how much freedom programmers need. Too much freedom and nobody can read another’s code; too little and expressiveness is endangered”</a:t>
            </a:r>
          </a:p>
          <a:p>
            <a:pPr marL="0" indent="0">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Guido Van Rossum</a:t>
            </a:r>
          </a:p>
        </p:txBody>
      </p:sp>
      <p:pic>
        <p:nvPicPr>
          <p:cNvPr id="5" name="Picture 4" descr="A picture containing person, indoor&#10;&#10;Description automatically generated">
            <a:extLst>
              <a:ext uri="{FF2B5EF4-FFF2-40B4-BE49-F238E27FC236}">
                <a16:creationId xmlns:a16="http://schemas.microsoft.com/office/drawing/2014/main" id="{4060F997-4ED3-4C9D-82F9-F9FCA32DAD50}"/>
              </a:ext>
            </a:extLst>
          </p:cNvPr>
          <p:cNvPicPr>
            <a:picLocks noChangeAspect="1"/>
          </p:cNvPicPr>
          <p:nvPr/>
        </p:nvPicPr>
        <p:blipFill rotWithShape="1">
          <a:blip r:embed="rId2">
            <a:extLst>
              <a:ext uri="{28A0092B-C50C-407E-A947-70E740481C1C}">
                <a14:useLocalDpi xmlns:a14="http://schemas.microsoft.com/office/drawing/2010/main" val="0"/>
              </a:ext>
            </a:extLst>
          </a:blip>
          <a:srcRect r="2" b="1250"/>
          <a:stretch/>
        </p:blipFill>
        <p:spPr>
          <a:xfrm>
            <a:off x="20" y="10"/>
            <a:ext cx="4635571" cy="6857990"/>
          </a:xfrm>
          <a:prstGeom prst="rect">
            <a:avLst/>
          </a:prstGeom>
          <a:effectLst/>
        </p:spPr>
      </p:pic>
      <p:cxnSp>
        <p:nvCxnSpPr>
          <p:cNvPr id="25"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7D2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47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C7081-7A9F-42F6-8474-5474ADC4759B}"/>
              </a:ext>
            </a:extLst>
          </p:cNvPr>
          <p:cNvSpPr>
            <a:spLocks noGrp="1"/>
          </p:cNvSpPr>
          <p:nvPr>
            <p:ph type="title"/>
          </p:nvPr>
        </p:nvSpPr>
        <p:spPr>
          <a:xfrm>
            <a:off x="1153618" y="1239927"/>
            <a:ext cx="4008586" cy="4680583"/>
          </a:xfrm>
        </p:spPr>
        <p:txBody>
          <a:bodyPr anchor="ctr">
            <a:normAutofit/>
          </a:bodyPr>
          <a:lstStyle/>
          <a:p>
            <a:r>
              <a:rPr lang="en-US" sz="5200" dirty="0">
                <a:latin typeface="Times New Roman" panose="02020603050405020304" pitchFamily="18" charset="0"/>
                <a:cs typeface="Times New Roman" panose="02020603050405020304" pitchFamily="18" charset="0"/>
              </a:rPr>
              <a:t>Why was python created ?</a:t>
            </a:r>
          </a:p>
        </p:txBody>
      </p:sp>
      <p:sp>
        <p:nvSpPr>
          <p:cNvPr id="3" name="Content Placeholder 2">
            <a:extLst>
              <a:ext uri="{FF2B5EF4-FFF2-40B4-BE49-F238E27FC236}">
                <a16:creationId xmlns:a16="http://schemas.microsoft.com/office/drawing/2014/main" id="{35E8F794-BCD5-44A5-98E5-6F85A5FCCD17}"/>
              </a:ext>
            </a:extLst>
          </p:cNvPr>
          <p:cNvSpPr>
            <a:spLocks noGrp="1"/>
          </p:cNvSpPr>
          <p:nvPr>
            <p:ph idx="1"/>
          </p:nvPr>
        </p:nvSpPr>
        <p:spPr>
          <a:xfrm>
            <a:off x="6291923" y="1239927"/>
            <a:ext cx="4971824" cy="4680583"/>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“My original motivation for creating Python was the perceived need for a higher-level language in the Amoeba [Operating Systems] project.</a:t>
            </a:r>
          </a:p>
          <a:p>
            <a:pPr marL="0" indent="0">
              <a:buNone/>
            </a:pPr>
            <a:r>
              <a:rPr lang="en-US" sz="2000" dirty="0">
                <a:latin typeface="Times New Roman" panose="02020603050405020304" pitchFamily="18" charset="0"/>
                <a:cs typeface="Times New Roman" panose="02020603050405020304" pitchFamily="18" charset="0"/>
              </a:rPr>
              <a:t>	I Realized that the development of system administration utilities in C was taking too long. Moreover, doing these things in the </a:t>
            </a:r>
            <a:r>
              <a:rPr lang="en-US" sz="2000" dirty="0" err="1">
                <a:latin typeface="Times New Roman" panose="02020603050405020304" pitchFamily="18" charset="0"/>
                <a:cs typeface="Times New Roman" panose="02020603050405020304" pitchFamily="18" charset="0"/>
              </a:rPr>
              <a:t>Bourne</a:t>
            </a:r>
            <a:r>
              <a:rPr lang="en-US" sz="2000" dirty="0">
                <a:latin typeface="Times New Roman" panose="02020603050405020304" pitchFamily="18" charset="0"/>
                <a:cs typeface="Times New Roman" panose="02020603050405020304" pitchFamily="18" charset="0"/>
              </a:rPr>
              <a:t> shell wouldn’t work for a variety of reasons. …</a:t>
            </a:r>
          </a:p>
          <a:p>
            <a:pPr marL="0" indent="0">
              <a:buNone/>
            </a:pPr>
            <a:r>
              <a:rPr lang="en-US" sz="2000" dirty="0">
                <a:latin typeface="Times New Roman" panose="02020603050405020304" pitchFamily="18" charset="0"/>
                <a:cs typeface="Times New Roman" panose="02020603050405020304" pitchFamily="18" charset="0"/>
              </a:rPr>
              <a:t>	So, there was a need for a language that would bridge the gap between C and the shell”</a:t>
            </a:r>
          </a:p>
          <a:p>
            <a:pPr marL="0" indent="0">
              <a:buNone/>
            </a:pPr>
            <a:r>
              <a:rPr lang="en-US" sz="2000" dirty="0">
                <a:latin typeface="Times New Roman" panose="02020603050405020304" pitchFamily="18" charset="0"/>
                <a:cs typeface="Times New Roman" panose="02020603050405020304" pitchFamily="18" charset="0"/>
              </a:rPr>
              <a:t>		- Guido Van Rossum</a:t>
            </a:r>
          </a:p>
        </p:txBody>
      </p:sp>
    </p:spTree>
    <p:extLst>
      <p:ext uri="{BB962C8B-B14F-4D97-AF65-F5344CB8AC3E}">
        <p14:creationId xmlns:p14="http://schemas.microsoft.com/office/powerpoint/2010/main" val="57322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FDC1EA-2CD9-4C0D-A7DD-F7C2076378E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Quotes on Python</a:t>
            </a: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D15CA1C-AD5B-4577-8B81-940DC753A61E}"/>
              </a:ext>
            </a:extLst>
          </p:cNvPr>
          <p:cNvSpPr>
            <a:spLocks noGrp="1"/>
          </p:cNvSpPr>
          <p:nvPr>
            <p:ph idx="1"/>
          </p:nvPr>
        </p:nvSpPr>
        <p:spPr>
          <a:xfrm>
            <a:off x="5221862" y="1119188"/>
            <a:ext cx="5948831" cy="5484760"/>
          </a:xfrm>
        </p:spPr>
        <p:txBody>
          <a:bodyPr anchor="ctr">
            <a:noAutofit/>
          </a:bodyPr>
          <a:lstStyle/>
          <a:p>
            <a:pPr lvl="1"/>
            <a:r>
              <a:rPr lang="en-US" sz="1400" dirty="0">
                <a:solidFill>
                  <a:srgbClr val="FEFFFF"/>
                </a:solidFill>
                <a:latin typeface="Times New Roman" panose="02020603050405020304" pitchFamily="18" charset="0"/>
                <a:cs typeface="Times New Roman" panose="02020603050405020304" pitchFamily="18" charset="0"/>
              </a:rPr>
              <a:t>The joy of coding Python should be in seeing short, concise, readable classes that express a lot of action in a small amount of clear code -- not in reams of trivial code that bores the reader to death.</a:t>
            </a:r>
          </a:p>
          <a:p>
            <a:pPr marL="457200" lvl="1" indent="0">
              <a:buNone/>
            </a:pPr>
            <a:r>
              <a:rPr lang="en-US" sz="1400" dirty="0">
                <a:solidFill>
                  <a:srgbClr val="FEFFFF"/>
                </a:solidFill>
                <a:latin typeface="Times New Roman" panose="02020603050405020304" pitchFamily="18" charset="0"/>
                <a:cs typeface="Times New Roman" panose="02020603050405020304" pitchFamily="18" charset="0"/>
              </a:rPr>
              <a:t>				 - Guido van Rossum</a:t>
            </a:r>
          </a:p>
          <a:p>
            <a:pPr lvl="1"/>
            <a:r>
              <a:rPr lang="en-US" sz="1400" b="0" i="0" dirty="0">
                <a:solidFill>
                  <a:srgbClr val="FEFFFF"/>
                </a:solidFill>
                <a:effectLst/>
                <a:latin typeface="Times New Roman" panose="02020603050405020304" pitchFamily="18" charset="0"/>
                <a:cs typeface="Times New Roman" panose="02020603050405020304" pitchFamily="18" charset="0"/>
              </a:rPr>
              <a:t>As it seems to me, in Perl you have to be an expert to correctly make a nested data structure like, say, a list of hashes of instances. In Python, you have to be an idiot not to be able to do it, because you just write it down.</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Peter </a:t>
            </a:r>
            <a:r>
              <a:rPr lang="en-US" sz="1400" b="0" i="0" dirty="0" err="1">
                <a:solidFill>
                  <a:srgbClr val="FEFFFF"/>
                </a:solidFill>
                <a:effectLst/>
                <a:latin typeface="Times New Roman" panose="02020603050405020304" pitchFamily="18" charset="0"/>
                <a:cs typeface="Times New Roman" panose="02020603050405020304" pitchFamily="18" charset="0"/>
              </a:rPr>
              <a:t>Norvig</a:t>
            </a:r>
            <a:endParaRPr lang="en-US" sz="1400" b="0" i="0" dirty="0">
              <a:solidFill>
                <a:srgbClr val="FEFFFF"/>
              </a:solidFill>
              <a:effectLst/>
              <a:latin typeface="Times New Roman" panose="02020603050405020304" pitchFamily="18" charset="0"/>
              <a:cs typeface="Times New Roman" panose="02020603050405020304" pitchFamily="18" charset="0"/>
            </a:endParaRPr>
          </a:p>
          <a:p>
            <a:pPr lvl="1"/>
            <a:r>
              <a:rPr lang="en-US" sz="1400" b="0" i="0" dirty="0">
                <a:solidFill>
                  <a:srgbClr val="FEFFFF"/>
                </a:solidFill>
                <a:effectLst/>
                <a:latin typeface="Times New Roman" panose="02020603050405020304" pitchFamily="18" charset="0"/>
                <a:cs typeface="Times New Roman" panose="02020603050405020304" pitchFamily="18" charset="0"/>
              </a:rPr>
              <a:t>The  canonical, "Python is a great first language", elicited, "Python is a great last language!“ - Noah Spurrier</a:t>
            </a:r>
          </a:p>
          <a:p>
            <a:pPr lvl="1"/>
            <a:r>
              <a:rPr lang="en-US" sz="1400" b="0" i="0" dirty="0">
                <a:solidFill>
                  <a:srgbClr val="FEFFFF"/>
                </a:solidFill>
                <a:effectLst/>
                <a:latin typeface="Times New Roman" panose="02020603050405020304" pitchFamily="18" charset="0"/>
                <a:cs typeface="Times New Roman" panose="02020603050405020304" pitchFamily="18" charset="0"/>
              </a:rPr>
              <a:t>"Python is fast enough for our site and allows us to produce maintainable features in record times, with a minimum of developers," said </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a:t>
            </a:r>
            <a:r>
              <a:rPr lang="en-US" sz="1400" b="0" i="0" dirty="0" err="1">
                <a:solidFill>
                  <a:srgbClr val="FEFFFF"/>
                </a:solidFill>
                <a:effectLst/>
                <a:latin typeface="Times New Roman" panose="02020603050405020304" pitchFamily="18" charset="0"/>
                <a:cs typeface="Times New Roman" panose="02020603050405020304" pitchFamily="18" charset="0"/>
              </a:rPr>
              <a:t>Cuong</a:t>
            </a:r>
            <a:r>
              <a:rPr lang="en-US" sz="1400" b="0" i="0" dirty="0">
                <a:solidFill>
                  <a:srgbClr val="FEFFFF"/>
                </a:solidFill>
                <a:effectLst/>
                <a:latin typeface="Times New Roman" panose="02020603050405020304" pitchFamily="18" charset="0"/>
                <a:cs typeface="Times New Roman" panose="02020603050405020304" pitchFamily="18" charset="0"/>
              </a:rPr>
              <a:t> Do, Software Architect, </a:t>
            </a:r>
            <a:r>
              <a:rPr lang="en-US" sz="1400" b="0" i="0" u="none" strike="noStrike"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YouTube.com</a:t>
            </a:r>
            <a:r>
              <a:rPr lang="en-US" sz="1400" u="none" strike="noStrike" dirty="0">
                <a:solidFill>
                  <a:schemeClr val="bg1"/>
                </a:solidFill>
                <a:latin typeface="Times New Roman" panose="02020603050405020304" pitchFamily="18" charset="0"/>
                <a:cs typeface="Times New Roman" panose="02020603050405020304" pitchFamily="18" charset="0"/>
              </a:rPr>
              <a:t> </a:t>
            </a:r>
          </a:p>
          <a:p>
            <a:pPr lvl="1"/>
            <a:r>
              <a:rPr lang="en-US" sz="1400" b="0" i="0" dirty="0">
                <a:solidFill>
                  <a:srgbClr val="FEFFFF"/>
                </a:solidFill>
                <a:effectLst/>
                <a:latin typeface="Times New Roman" panose="02020603050405020304" pitchFamily="18" charset="0"/>
                <a:cs typeface="Times New Roman" panose="02020603050405020304" pitchFamily="18" charset="0"/>
              </a:rPr>
              <a:t>"Python has been an important part of Google since the beginning and remains so as the system grows and evolves. Today dozens of Google engineers use Python, and we're looking for more people with skills in this language." said </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Peter </a:t>
            </a:r>
            <a:r>
              <a:rPr lang="en-US" sz="1400" b="0" i="0" dirty="0" err="1">
                <a:solidFill>
                  <a:srgbClr val="FEFFFF"/>
                </a:solidFill>
                <a:effectLst/>
                <a:latin typeface="Times New Roman" panose="02020603050405020304" pitchFamily="18" charset="0"/>
                <a:cs typeface="Times New Roman" panose="02020603050405020304" pitchFamily="18" charset="0"/>
              </a:rPr>
              <a:t>Norvig</a:t>
            </a:r>
            <a:r>
              <a:rPr lang="en-US" sz="1400" b="0" i="0" dirty="0">
                <a:solidFill>
                  <a:srgbClr val="FEFFFF"/>
                </a:solidFill>
                <a:effectLst/>
                <a:latin typeface="Times New Roman" panose="02020603050405020304" pitchFamily="18" charset="0"/>
                <a:cs typeface="Times New Roman" panose="02020603050405020304" pitchFamily="18" charset="0"/>
              </a:rPr>
              <a:t>, director of search quality at </a:t>
            </a:r>
            <a:r>
              <a:rPr lang="en-US" sz="1400" b="0" i="0" u="none"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Inc.</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0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Shape 49">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26458-7473-40D5-8B3D-96CBA5FB0C60}"/>
              </a:ext>
            </a:extLst>
          </p:cNvPr>
          <p:cNvSpPr>
            <a:spLocks noGrp="1"/>
          </p:cNvSpPr>
          <p:nvPr>
            <p:ph type="title"/>
          </p:nvPr>
        </p:nvSpPr>
        <p:spPr>
          <a:xfrm>
            <a:off x="841248" y="704850"/>
            <a:ext cx="3751697" cy="2978150"/>
          </a:xfrm>
        </p:spPr>
        <p:txBody>
          <a:bodyPr anchor="b">
            <a:normAutofit/>
          </a:bodyPr>
          <a:lstStyle/>
          <a:p>
            <a:r>
              <a:rPr lang="en-US" altLang="en-US" dirty="0">
                <a:solidFill>
                  <a:schemeClr val="bg1"/>
                </a:solidFill>
                <a:latin typeface="Times New Roman" panose="02020603050405020304" pitchFamily="18" charset="0"/>
                <a:cs typeface="Times New Roman" panose="02020603050405020304" pitchFamily="18" charset="0"/>
              </a:rPr>
              <a:t>What is Python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77F61-9645-4EB5-8BBE-D6B59C9AFC63}"/>
              </a:ext>
            </a:extLst>
          </p:cNvPr>
          <p:cNvSpPr>
            <a:spLocks noGrp="1"/>
          </p:cNvSpPr>
          <p:nvPr>
            <p:ph idx="1"/>
          </p:nvPr>
        </p:nvSpPr>
        <p:spPr>
          <a:xfrm>
            <a:off x="6121400" y="939800"/>
            <a:ext cx="5232400" cy="4845050"/>
          </a:xfrm>
        </p:spPr>
        <p:txBody>
          <a:bodyPr anchor="ctr">
            <a:normAutofit/>
          </a:bodyPr>
          <a:lstStyle/>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Multi-purpose (ML, Web, GUI, Scripting)</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Object Oriented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Interpreted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Strongly typed and Dynamically typed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Focus on readability and productivity</a:t>
            </a: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2762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4383-A855-4A25-B1BB-5E15FD20D572}"/>
              </a:ext>
            </a:extLst>
          </p:cNvPr>
          <p:cNvSpPr>
            <a:spLocks noGrp="1"/>
          </p:cNvSpPr>
          <p:nvPr>
            <p:ph type="title"/>
          </p:nvPr>
        </p:nvSpPr>
        <p:spPr>
          <a:xfrm>
            <a:off x="838201" y="624568"/>
            <a:ext cx="3351755" cy="5412920"/>
          </a:xfrm>
        </p:spPr>
        <p:txBody>
          <a:bodyPr>
            <a:normAutofit/>
          </a:bodyPr>
          <a:lstStyle/>
          <a:p>
            <a:r>
              <a:rPr lang="en-US" altLang="en-US" sz="4000" dirty="0">
                <a:solidFill>
                  <a:schemeClr val="bg1"/>
                </a:solidFill>
                <a:latin typeface="Times New Roman" panose="02020603050405020304" pitchFamily="18" charset="0"/>
                <a:cs typeface="Times New Roman" panose="02020603050405020304" pitchFamily="18" charset="0"/>
              </a:rPr>
              <a:t>Features</a:t>
            </a:r>
            <a:endParaRPr lang="en-US"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38" name="Content Placeholder 2">
            <a:extLst>
              <a:ext uri="{FF2B5EF4-FFF2-40B4-BE49-F238E27FC236}">
                <a16:creationId xmlns:a16="http://schemas.microsoft.com/office/drawing/2014/main" id="{65F74A94-F399-4467-B1A0-23843F25E061}"/>
              </a:ext>
            </a:extLst>
          </p:cNvPr>
          <p:cNvGraphicFramePr>
            <a:graphicFrameLocks noGrp="1"/>
          </p:cNvGraphicFramePr>
          <p:nvPr>
            <p:ph idx="1"/>
            <p:extLst>
              <p:ext uri="{D42A27DB-BD31-4B8C-83A1-F6EECF244321}">
                <p14:modId xmlns:p14="http://schemas.microsoft.com/office/powerpoint/2010/main" val="115989348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98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1B4F-D7CE-4B96-8684-BCC291FCDB85}"/>
              </a:ext>
            </a:extLst>
          </p:cNvPr>
          <p:cNvSpPr>
            <a:spLocks noGrp="1"/>
          </p:cNvSpPr>
          <p:nvPr>
            <p:ph type="title"/>
          </p:nvPr>
        </p:nvSpPr>
        <p:spPr>
          <a:xfrm>
            <a:off x="457019" y="-124299"/>
            <a:ext cx="10515600" cy="1325563"/>
          </a:xfrm>
        </p:spPr>
        <p:txBody>
          <a:bodyPr/>
          <a:lstStyle/>
          <a:p>
            <a:r>
              <a:rPr lang="en-US" altLang="en-US" sz="4400" dirty="0">
                <a:solidFill>
                  <a:schemeClr val="tx1">
                    <a:lumMod val="85000"/>
                    <a:lumOff val="15000"/>
                  </a:schemeClr>
                </a:solidFill>
                <a:latin typeface="Times New Roman" panose="02020603050405020304" pitchFamily="18" charset="0"/>
                <a:cs typeface="Times New Roman" panose="02020603050405020304" pitchFamily="18" charset="0"/>
              </a:rPr>
              <a:t>Who Uses </a:t>
            </a:r>
            <a:r>
              <a:rPr lang="en-US" altLang="en-US" sz="4400" b="1" dirty="0">
                <a:solidFill>
                  <a:schemeClr val="tx1">
                    <a:lumMod val="85000"/>
                    <a:lumOff val="15000"/>
                  </a:schemeClr>
                </a:solidFill>
                <a:latin typeface="Times New Roman" panose="02020603050405020304" pitchFamily="18" charset="0"/>
                <a:cs typeface="Times New Roman" panose="02020603050405020304" pitchFamily="18" charset="0"/>
              </a:rPr>
              <a:t>Python</a:t>
            </a:r>
            <a:endParaRPr lang="en-US" b="1" dirty="0">
              <a:latin typeface="Times New Roman" panose="02020603050405020304" pitchFamily="18" charset="0"/>
              <a:cs typeface="Times New Roman" panose="02020603050405020304" pitchFamily="18" charset="0"/>
            </a:endParaRPr>
          </a:p>
        </p:txBody>
      </p:sp>
      <p:pic>
        <p:nvPicPr>
          <p:cNvPr id="37" name="Content Placeholder 36">
            <a:extLst>
              <a:ext uri="{FF2B5EF4-FFF2-40B4-BE49-F238E27FC236}">
                <a16:creationId xmlns:a16="http://schemas.microsoft.com/office/drawing/2014/main" id="{0A499672-7E42-4B60-86B4-C1F59B68E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315" y="1704026"/>
            <a:ext cx="1280860" cy="654949"/>
          </a:xfrm>
        </p:spPr>
      </p:pic>
      <p:pic>
        <p:nvPicPr>
          <p:cNvPr id="39" name="Picture 38" descr="A picture containing text, building&#10;&#10;Description automatically generated">
            <a:extLst>
              <a:ext uri="{FF2B5EF4-FFF2-40B4-BE49-F238E27FC236}">
                <a16:creationId xmlns:a16="http://schemas.microsoft.com/office/drawing/2014/main" id="{EA1C53AC-D77B-4494-900E-1A3F8DA73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366" y="5669349"/>
            <a:ext cx="1489099" cy="850691"/>
          </a:xfrm>
          <a:prstGeom prst="rect">
            <a:avLst/>
          </a:prstGeom>
        </p:spPr>
      </p:pic>
      <p:pic>
        <p:nvPicPr>
          <p:cNvPr id="41" name="Picture 40" descr="A picture containing text, dishware, tableware, plate&#10;&#10;Description automatically generated">
            <a:extLst>
              <a:ext uri="{FF2B5EF4-FFF2-40B4-BE49-F238E27FC236}">
                <a16:creationId xmlns:a16="http://schemas.microsoft.com/office/drawing/2014/main" id="{36869D96-C146-4152-8B41-996EBC948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595" y="3141493"/>
            <a:ext cx="1707293" cy="850691"/>
          </a:xfrm>
          <a:prstGeom prst="rect">
            <a:avLst/>
          </a:prstGeom>
        </p:spPr>
      </p:pic>
      <p:pic>
        <p:nvPicPr>
          <p:cNvPr id="43" name="Picture 42" descr="Logo&#10;&#10;Description automatically generated">
            <a:extLst>
              <a:ext uri="{FF2B5EF4-FFF2-40B4-BE49-F238E27FC236}">
                <a16:creationId xmlns:a16="http://schemas.microsoft.com/office/drawing/2014/main" id="{003C04AA-E264-44C8-9580-3D35C74D5C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496" y="1682809"/>
            <a:ext cx="1709085" cy="654949"/>
          </a:xfrm>
          <a:prstGeom prst="rect">
            <a:avLst/>
          </a:prstGeom>
        </p:spPr>
      </p:pic>
      <p:pic>
        <p:nvPicPr>
          <p:cNvPr id="45" name="Picture 44" descr="Icon&#10;&#10;Description automatically generated">
            <a:extLst>
              <a:ext uri="{FF2B5EF4-FFF2-40B4-BE49-F238E27FC236}">
                <a16:creationId xmlns:a16="http://schemas.microsoft.com/office/drawing/2014/main" id="{FBCFED53-EC6F-4954-B3FB-F9975E5E4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2562" y="5610225"/>
            <a:ext cx="1562101" cy="968940"/>
          </a:xfrm>
          <a:prstGeom prst="rect">
            <a:avLst/>
          </a:prstGeom>
        </p:spPr>
      </p:pic>
      <p:pic>
        <p:nvPicPr>
          <p:cNvPr id="47" name="Picture 46" descr="A picture containing text, clipart&#10;&#10;Description automatically generated">
            <a:extLst>
              <a:ext uri="{FF2B5EF4-FFF2-40B4-BE49-F238E27FC236}">
                <a16:creationId xmlns:a16="http://schemas.microsoft.com/office/drawing/2014/main" id="{8E70B3AC-76AA-4797-B3BA-7C6912CE6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7653" y="5493098"/>
            <a:ext cx="1489099" cy="1086067"/>
          </a:xfrm>
          <a:prstGeom prst="rect">
            <a:avLst/>
          </a:prstGeom>
        </p:spPr>
      </p:pic>
      <p:pic>
        <p:nvPicPr>
          <p:cNvPr id="49" name="Picture 48" descr="Logo, company name&#10;&#10;Description automatically generated">
            <a:extLst>
              <a:ext uri="{FF2B5EF4-FFF2-40B4-BE49-F238E27FC236}">
                <a16:creationId xmlns:a16="http://schemas.microsoft.com/office/drawing/2014/main" id="{0C5440E7-FC0B-43E6-9F5B-72D9E18C23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 y="5202695"/>
            <a:ext cx="2597656" cy="1595733"/>
          </a:xfrm>
          <a:prstGeom prst="rect">
            <a:avLst/>
          </a:prstGeom>
        </p:spPr>
      </p:pic>
      <p:pic>
        <p:nvPicPr>
          <p:cNvPr id="51" name="Picture 50" descr="Icon&#10;&#10;Description automatically generated">
            <a:extLst>
              <a:ext uri="{FF2B5EF4-FFF2-40B4-BE49-F238E27FC236}">
                <a16:creationId xmlns:a16="http://schemas.microsoft.com/office/drawing/2014/main" id="{5574CD51-BEE0-4C23-85C0-25198ECAC0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5594" y="3101411"/>
            <a:ext cx="1411146" cy="930856"/>
          </a:xfrm>
          <a:prstGeom prst="rect">
            <a:avLst/>
          </a:prstGeom>
        </p:spPr>
      </p:pic>
      <p:pic>
        <p:nvPicPr>
          <p:cNvPr id="53" name="Picture 52" descr="Icon&#10;&#10;Description automatically generated">
            <a:extLst>
              <a:ext uri="{FF2B5EF4-FFF2-40B4-BE49-F238E27FC236}">
                <a16:creationId xmlns:a16="http://schemas.microsoft.com/office/drawing/2014/main" id="{E7C1CD91-48FC-47F0-BB57-79F483971E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4693" y="2756545"/>
            <a:ext cx="3464548" cy="1874832"/>
          </a:xfrm>
          <a:prstGeom prst="rect">
            <a:avLst/>
          </a:prstGeom>
        </p:spPr>
      </p:pic>
      <p:pic>
        <p:nvPicPr>
          <p:cNvPr id="55" name="Picture 54" descr="Logo, icon&#10;&#10;Description automatically generated">
            <a:extLst>
              <a:ext uri="{FF2B5EF4-FFF2-40B4-BE49-F238E27FC236}">
                <a16:creationId xmlns:a16="http://schemas.microsoft.com/office/drawing/2014/main" id="{40BD8065-E212-47E8-BD84-7D30F0DBA2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3174" y="1776414"/>
            <a:ext cx="926364" cy="626956"/>
          </a:xfrm>
          <a:prstGeom prst="rect">
            <a:avLst/>
          </a:prstGeom>
        </p:spPr>
      </p:pic>
      <p:pic>
        <p:nvPicPr>
          <p:cNvPr id="57" name="Picture 56" descr="Icon&#10;&#10;Description automatically generated">
            <a:extLst>
              <a:ext uri="{FF2B5EF4-FFF2-40B4-BE49-F238E27FC236}">
                <a16:creationId xmlns:a16="http://schemas.microsoft.com/office/drawing/2014/main" id="{DE1B01A0-011F-4176-AB8B-B02C53EEF9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96811" y="1696805"/>
            <a:ext cx="1348572" cy="626956"/>
          </a:xfrm>
          <a:prstGeom prst="rect">
            <a:avLst/>
          </a:prstGeom>
        </p:spPr>
      </p:pic>
      <p:pic>
        <p:nvPicPr>
          <p:cNvPr id="59" name="Picture 58" descr="Logo&#10;&#10;Description automatically generated">
            <a:extLst>
              <a:ext uri="{FF2B5EF4-FFF2-40B4-BE49-F238E27FC236}">
                <a16:creationId xmlns:a16="http://schemas.microsoft.com/office/drawing/2014/main" id="{A2786FE4-5EFE-4782-BDB0-F3164E5415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060" y="1690688"/>
            <a:ext cx="1219776" cy="571318"/>
          </a:xfrm>
          <a:prstGeom prst="rect">
            <a:avLst/>
          </a:prstGeom>
        </p:spPr>
      </p:pic>
      <p:pic>
        <p:nvPicPr>
          <p:cNvPr id="61" name="Picture 60" descr="Logo, company name&#10;&#10;Description automatically generated">
            <a:extLst>
              <a:ext uri="{FF2B5EF4-FFF2-40B4-BE49-F238E27FC236}">
                <a16:creationId xmlns:a16="http://schemas.microsoft.com/office/drawing/2014/main" id="{95118BF5-CABB-4BB7-ACB2-C51FDACC48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04574" y="5199133"/>
            <a:ext cx="2738883" cy="1673999"/>
          </a:xfrm>
          <a:prstGeom prst="rect">
            <a:avLst/>
          </a:prstGeom>
        </p:spPr>
      </p:pic>
      <p:pic>
        <p:nvPicPr>
          <p:cNvPr id="63" name="Picture 62" descr="Icon&#10;&#10;Description automatically generated">
            <a:extLst>
              <a:ext uri="{FF2B5EF4-FFF2-40B4-BE49-F238E27FC236}">
                <a16:creationId xmlns:a16="http://schemas.microsoft.com/office/drawing/2014/main" id="{07D048B4-D83B-4EB6-A309-4D501073B7C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62741" y="3279447"/>
            <a:ext cx="1276350" cy="654949"/>
          </a:xfrm>
          <a:prstGeom prst="rect">
            <a:avLst/>
          </a:prstGeom>
        </p:spPr>
      </p:pic>
      <p:pic>
        <p:nvPicPr>
          <p:cNvPr id="65" name="Picture 64">
            <a:extLst>
              <a:ext uri="{FF2B5EF4-FFF2-40B4-BE49-F238E27FC236}">
                <a16:creationId xmlns:a16="http://schemas.microsoft.com/office/drawing/2014/main" id="{CCD81368-92BB-4A4A-9D7C-DAB744B1F43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143" y="1718681"/>
            <a:ext cx="1464813" cy="626956"/>
          </a:xfrm>
          <a:prstGeom prst="rect">
            <a:avLst/>
          </a:prstGeom>
        </p:spPr>
      </p:pic>
      <p:pic>
        <p:nvPicPr>
          <p:cNvPr id="1028" name="Picture 4">
            <a:extLst>
              <a:ext uri="{FF2B5EF4-FFF2-40B4-BE49-F238E27FC236}">
                <a16:creationId xmlns:a16="http://schemas.microsoft.com/office/drawing/2014/main" id="{C0FF1D9D-534E-4867-A6CF-E1D15FDEA91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454" y="3140776"/>
            <a:ext cx="2597656" cy="126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60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E173B005134D4D80EDB71C1206FEBA" ma:contentTypeVersion="13" ma:contentTypeDescription="Create a new document." ma:contentTypeScope="" ma:versionID="40d57344c08933c815a27775f4b31168">
  <xsd:schema xmlns:xsd="http://www.w3.org/2001/XMLSchema" xmlns:xs="http://www.w3.org/2001/XMLSchema" xmlns:p="http://schemas.microsoft.com/office/2006/metadata/properties" xmlns:ns2="f9fe4562-da36-42d9-8095-8d9b111c51f7" xmlns:ns3="938c6fe4-abd3-4b00-a691-449e6029db6b" targetNamespace="http://schemas.microsoft.com/office/2006/metadata/properties" ma:root="true" ma:fieldsID="fb838184d12551f96033716f42d6ae33" ns2:_="" ns3:_="">
    <xsd:import namespace="f9fe4562-da36-42d9-8095-8d9b111c51f7"/>
    <xsd:import namespace="938c6fe4-abd3-4b00-a691-449e6029db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fe4562-da36-42d9-8095-8d9b111c51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8c6fe4-abd3-4b00-a691-449e6029db6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613F22-7EED-4F8F-8051-3566F55DEB0F}"/>
</file>

<file path=customXml/itemProps2.xml><?xml version="1.0" encoding="utf-8"?>
<ds:datastoreItem xmlns:ds="http://schemas.openxmlformats.org/officeDocument/2006/customXml" ds:itemID="{54E7B4A3-41CE-4EE3-B085-0EB08DD19C06}"/>
</file>

<file path=customXml/itemProps3.xml><?xml version="1.0" encoding="utf-8"?>
<ds:datastoreItem xmlns:ds="http://schemas.openxmlformats.org/officeDocument/2006/customXml" ds:itemID="{FBD7ED70-424D-416B-9CA4-82EA72D32800}"/>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 3</vt:lpstr>
      <vt:lpstr>Office Theme</vt:lpstr>
      <vt:lpstr>Programming Using Python</vt:lpstr>
      <vt:lpstr>About Me</vt:lpstr>
      <vt:lpstr>Introduction to Python</vt:lpstr>
      <vt:lpstr>Python’s Benevolent dictator for life </vt:lpstr>
      <vt:lpstr>Why was python created ?</vt:lpstr>
      <vt:lpstr>Quotes on Python</vt:lpstr>
      <vt:lpstr>What is Python</vt:lpstr>
      <vt:lpstr>Features</vt:lpstr>
      <vt:lpstr>Who Uses Python</vt:lpstr>
      <vt:lpstr>Domains</vt:lpstr>
      <vt:lpstr>Stack Overflow Most Loved Language 2020</vt:lpstr>
      <vt:lpstr>Stack Overflow Most Wanted Language 2020</vt:lpstr>
      <vt:lpstr>Correlated Technologies</vt:lpstr>
      <vt:lpstr>Releases</vt:lpstr>
      <vt:lpstr>IDEs for Python</vt:lpstr>
      <vt:lpstr>Python Web Frameworks</vt:lpstr>
      <vt:lpstr>Python GUI Development Frameworks</vt:lpstr>
      <vt:lpstr>Python Scientific and Numeric Libraries</vt:lpstr>
      <vt:lpstr>Python Installation</vt:lpstr>
      <vt:lpstr>Overview</vt:lpstr>
      <vt:lpstr>Queries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Python</dc:title>
  <dc:creator>Sachin Yadav</dc:creator>
  <cp:lastModifiedBy>Sachin Yadav</cp:lastModifiedBy>
  <cp:revision>1</cp:revision>
  <dcterms:created xsi:type="dcterms:W3CDTF">2020-10-30T11:18:10Z</dcterms:created>
  <dcterms:modified xsi:type="dcterms:W3CDTF">2020-10-30T11:19:04Z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0x01010024E173B005134D4D80EDB71C1206FEBA</vt:lpwstr>
  </property>
</Properties>
</file>