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4b0a1a13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4b0a1a13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466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Airport Data Analysis Dashboard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Created By: </a:t>
            </a:r>
            <a:r>
              <a:rPr lang="en-GB" sz="2000"/>
              <a:t>Ritik Malarya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151" y="0"/>
            <a:ext cx="44736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