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dcf37009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dcf37009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Wipro Stock Price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Ritik Malarya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33" y="0"/>
            <a:ext cx="74315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