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9" r:id="rId2"/>
    <p:sldId id="260" r:id="rId3"/>
    <p:sldId id="262" r:id="rId4"/>
    <p:sldId id="274" r:id="rId5"/>
    <p:sldId id="264" r:id="rId6"/>
    <p:sldId id="265" r:id="rId7"/>
    <p:sldId id="270" r:id="rId8"/>
    <p:sldId id="271" r:id="rId9"/>
    <p:sldId id="273" r:id="rId10"/>
    <p:sldId id="261" r:id="rId11"/>
    <p:sldId id="268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7F5"/>
    <a:srgbClr val="FFD042"/>
    <a:srgbClr val="356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67B8F-34C3-4B23-9D82-4925064913B7}" v="25" dt="2024-01-12T14:49:08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208" autoAdjust="0"/>
  </p:normalViewPr>
  <p:slideViewPr>
    <p:cSldViewPr snapToGrid="0">
      <p:cViewPr varScale="1">
        <p:scale>
          <a:sx n="85" d="100"/>
          <a:sy n="85" d="100"/>
        </p:scale>
        <p:origin x="10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2.png"/><Relationship Id="rId7" Type="http://schemas.openxmlformats.org/officeDocument/2006/relationships/image" Target="../media/image13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Relationship Id="rId4" Type="http://schemas.openxmlformats.org/officeDocument/2006/relationships/image" Target="../media/image37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A4CFE-DEEF-4533-8178-B3B0E4F9F86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3DFDCC-0B41-4D8C-957C-96E5DC42F6B3}">
      <dgm:prSet/>
      <dgm:spPr/>
      <dgm:t>
        <a:bodyPr/>
        <a:lstStyle/>
        <a:p>
          <a:r>
            <a:rPr lang="en-US" dirty="0"/>
            <a:t>This project is a web application that can convert text to voice and voice to text</a:t>
          </a:r>
        </a:p>
      </dgm:t>
    </dgm:pt>
    <dgm:pt modelId="{4F33F5B9-2828-4ABE-AAFF-8F8CCBA37FD0}" type="parTrans" cxnId="{FDF24B36-A8A1-407E-9CCF-C298733F176C}">
      <dgm:prSet/>
      <dgm:spPr/>
      <dgm:t>
        <a:bodyPr/>
        <a:lstStyle/>
        <a:p>
          <a:endParaRPr lang="en-US"/>
        </a:p>
      </dgm:t>
    </dgm:pt>
    <dgm:pt modelId="{E19B45B6-AF70-446B-AFAB-1BAD540C26A1}" type="sibTrans" cxnId="{FDF24B36-A8A1-407E-9CCF-C298733F176C}">
      <dgm:prSet phldrT="1"/>
      <dgm:spPr/>
      <dgm:t>
        <a:bodyPr/>
        <a:lstStyle/>
        <a:p>
          <a:r>
            <a:rPr lang="en-US" dirty="0"/>
            <a:t>1</a:t>
          </a:r>
        </a:p>
      </dgm:t>
    </dgm:pt>
    <dgm:pt modelId="{1FD7424D-DF5B-4CC1-ADFB-E5831513E5FE}">
      <dgm:prSet/>
      <dgm:spPr/>
      <dgm:t>
        <a:bodyPr/>
        <a:lstStyle/>
        <a:p>
          <a:r>
            <a:rPr lang="en-US" dirty="0"/>
            <a:t>It supports 11 Indian languages, including English, Hindi, Bengali, Marathi ,etc.</a:t>
          </a:r>
        </a:p>
      </dgm:t>
    </dgm:pt>
    <dgm:pt modelId="{CFCA4EEC-0A6C-4B07-ACB7-7F8E61120B96}" type="parTrans" cxnId="{8C465906-D07C-4C34-A09F-D64BD22A9D7A}">
      <dgm:prSet/>
      <dgm:spPr/>
      <dgm:t>
        <a:bodyPr/>
        <a:lstStyle/>
        <a:p>
          <a:endParaRPr lang="en-US"/>
        </a:p>
      </dgm:t>
    </dgm:pt>
    <dgm:pt modelId="{E833A4EE-E0B2-4670-91F1-D6151B79E1FA}" type="sibTrans" cxnId="{8C465906-D07C-4C34-A09F-D64BD22A9D7A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5598DFD9-1BF3-4450-A8C5-1D3D9C478FF5}">
      <dgm:prSet/>
      <dgm:spPr/>
      <dgm:t>
        <a:bodyPr/>
        <a:lstStyle/>
        <a:p>
          <a:r>
            <a:rPr lang="en-US" b="0" i="0" dirty="0"/>
            <a:t>The project </a:t>
          </a:r>
          <a:r>
            <a:rPr lang="en-IN" b="0" i="0" dirty="0"/>
            <a:t>is developed using</a:t>
          </a:r>
          <a:r>
            <a:rPr lang="en-US" b="0" i="0" dirty="0"/>
            <a:t> Flask.</a:t>
          </a:r>
          <a:endParaRPr lang="en-US" dirty="0"/>
        </a:p>
      </dgm:t>
    </dgm:pt>
    <dgm:pt modelId="{1EE8F47E-3854-4DDD-8B54-3C475F80B76B}" type="parTrans" cxnId="{15192D98-1AC8-4B1E-BB76-D37C141E1AF0}">
      <dgm:prSet/>
      <dgm:spPr/>
      <dgm:t>
        <a:bodyPr/>
        <a:lstStyle/>
        <a:p>
          <a:endParaRPr lang="en-US"/>
        </a:p>
      </dgm:t>
    </dgm:pt>
    <dgm:pt modelId="{D8B22A54-D1D9-481A-8B83-4CD14FE7B085}" type="sibTrans" cxnId="{15192D98-1AC8-4B1E-BB76-D37C141E1AF0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6B8B404-B39F-4617-87F9-6D31BE18686A}" type="pres">
      <dgm:prSet presAssocID="{F61A4CFE-DEEF-4533-8178-B3B0E4F9F869}" presName="Name0" presStyleCnt="0">
        <dgm:presLayoutVars>
          <dgm:animLvl val="lvl"/>
          <dgm:resizeHandles val="exact"/>
        </dgm:presLayoutVars>
      </dgm:prSet>
      <dgm:spPr/>
    </dgm:pt>
    <dgm:pt modelId="{6B118F0C-9CCD-476C-839B-664DA3E41450}" type="pres">
      <dgm:prSet presAssocID="{633DFDCC-0B41-4D8C-957C-96E5DC42F6B3}" presName="compositeNode" presStyleCnt="0">
        <dgm:presLayoutVars>
          <dgm:bulletEnabled val="1"/>
        </dgm:presLayoutVars>
      </dgm:prSet>
      <dgm:spPr/>
    </dgm:pt>
    <dgm:pt modelId="{9BAB226B-C868-49B3-8C33-57364C7306CD}" type="pres">
      <dgm:prSet presAssocID="{633DFDCC-0B41-4D8C-957C-96E5DC42F6B3}" presName="bgRect" presStyleLbl="bgAccFollowNode1" presStyleIdx="0" presStyleCnt="3"/>
      <dgm:spPr/>
    </dgm:pt>
    <dgm:pt modelId="{26463CA6-10D9-4C5D-BAB8-171835A93E78}" type="pres">
      <dgm:prSet presAssocID="{E19B45B6-AF70-446B-AFAB-1BAD540C26A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BDBEA36-12FF-4E33-A8B2-5930B838DE18}" type="pres">
      <dgm:prSet presAssocID="{633DFDCC-0B41-4D8C-957C-96E5DC42F6B3}" presName="bottomLine" presStyleLbl="alignNode1" presStyleIdx="1" presStyleCnt="6">
        <dgm:presLayoutVars/>
      </dgm:prSet>
      <dgm:spPr/>
    </dgm:pt>
    <dgm:pt modelId="{44D8104B-CC83-45D4-B425-339504D630EB}" type="pres">
      <dgm:prSet presAssocID="{633DFDCC-0B41-4D8C-957C-96E5DC42F6B3}" presName="nodeText" presStyleLbl="bgAccFollowNode1" presStyleIdx="0" presStyleCnt="3">
        <dgm:presLayoutVars>
          <dgm:bulletEnabled val="1"/>
        </dgm:presLayoutVars>
      </dgm:prSet>
      <dgm:spPr/>
    </dgm:pt>
    <dgm:pt modelId="{028098A0-90AB-44D2-8D34-ED1A588F87B7}" type="pres">
      <dgm:prSet presAssocID="{E19B45B6-AF70-446B-AFAB-1BAD540C26A1}" presName="sibTrans" presStyleCnt="0"/>
      <dgm:spPr/>
    </dgm:pt>
    <dgm:pt modelId="{AFDAC32B-9189-4A32-B940-E561C6193ECE}" type="pres">
      <dgm:prSet presAssocID="{1FD7424D-DF5B-4CC1-ADFB-E5831513E5FE}" presName="compositeNode" presStyleCnt="0">
        <dgm:presLayoutVars>
          <dgm:bulletEnabled val="1"/>
        </dgm:presLayoutVars>
      </dgm:prSet>
      <dgm:spPr/>
    </dgm:pt>
    <dgm:pt modelId="{0951863C-8CDE-4EA2-9667-A4F443D3E162}" type="pres">
      <dgm:prSet presAssocID="{1FD7424D-DF5B-4CC1-ADFB-E5831513E5FE}" presName="bgRect" presStyleLbl="bgAccFollowNode1" presStyleIdx="1" presStyleCnt="3"/>
      <dgm:spPr/>
    </dgm:pt>
    <dgm:pt modelId="{D4AAED30-6FA2-4980-A91F-C0603C480354}" type="pres">
      <dgm:prSet presAssocID="{E833A4EE-E0B2-4670-91F1-D6151B79E1F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793A2FC-4905-42FA-9701-3CF90339B1D7}" type="pres">
      <dgm:prSet presAssocID="{1FD7424D-DF5B-4CC1-ADFB-E5831513E5FE}" presName="bottomLine" presStyleLbl="alignNode1" presStyleIdx="3" presStyleCnt="6">
        <dgm:presLayoutVars/>
      </dgm:prSet>
      <dgm:spPr/>
    </dgm:pt>
    <dgm:pt modelId="{EF5AB435-800B-4D0B-85A4-B9AEF2EA3E42}" type="pres">
      <dgm:prSet presAssocID="{1FD7424D-DF5B-4CC1-ADFB-E5831513E5FE}" presName="nodeText" presStyleLbl="bgAccFollowNode1" presStyleIdx="1" presStyleCnt="3">
        <dgm:presLayoutVars>
          <dgm:bulletEnabled val="1"/>
        </dgm:presLayoutVars>
      </dgm:prSet>
      <dgm:spPr/>
    </dgm:pt>
    <dgm:pt modelId="{206CEE65-F719-41D6-BD40-527FD390A029}" type="pres">
      <dgm:prSet presAssocID="{E833A4EE-E0B2-4670-91F1-D6151B79E1FA}" presName="sibTrans" presStyleCnt="0"/>
      <dgm:spPr/>
    </dgm:pt>
    <dgm:pt modelId="{49D1C528-EFBA-44B4-AB69-C8F242EB97CB}" type="pres">
      <dgm:prSet presAssocID="{5598DFD9-1BF3-4450-A8C5-1D3D9C478FF5}" presName="compositeNode" presStyleCnt="0">
        <dgm:presLayoutVars>
          <dgm:bulletEnabled val="1"/>
        </dgm:presLayoutVars>
      </dgm:prSet>
      <dgm:spPr/>
    </dgm:pt>
    <dgm:pt modelId="{A0619216-F342-44AE-8D87-12820BE22F40}" type="pres">
      <dgm:prSet presAssocID="{5598DFD9-1BF3-4450-A8C5-1D3D9C478FF5}" presName="bgRect" presStyleLbl="bgAccFollowNode1" presStyleIdx="2" presStyleCnt="3"/>
      <dgm:spPr/>
    </dgm:pt>
    <dgm:pt modelId="{855A4719-5598-48CA-A16F-B22144486C74}" type="pres">
      <dgm:prSet presAssocID="{D8B22A54-D1D9-481A-8B83-4CD14FE7B085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A62F445-C098-4256-A91F-C4CDE7DBAF7B}" type="pres">
      <dgm:prSet presAssocID="{5598DFD9-1BF3-4450-A8C5-1D3D9C478FF5}" presName="bottomLine" presStyleLbl="alignNode1" presStyleIdx="5" presStyleCnt="6">
        <dgm:presLayoutVars/>
      </dgm:prSet>
      <dgm:spPr/>
    </dgm:pt>
    <dgm:pt modelId="{C520B3CF-794A-4C41-8DBA-CA73A191EA06}" type="pres">
      <dgm:prSet presAssocID="{5598DFD9-1BF3-4450-A8C5-1D3D9C478FF5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C465906-D07C-4C34-A09F-D64BD22A9D7A}" srcId="{F61A4CFE-DEEF-4533-8178-B3B0E4F9F869}" destId="{1FD7424D-DF5B-4CC1-ADFB-E5831513E5FE}" srcOrd="1" destOrd="0" parTransId="{CFCA4EEC-0A6C-4B07-ACB7-7F8E61120B96}" sibTransId="{E833A4EE-E0B2-4670-91F1-D6151B79E1FA}"/>
    <dgm:cxn modelId="{C883270D-3BA5-4B3B-B1EF-18C4C7F597B5}" type="presOf" srcId="{5598DFD9-1BF3-4450-A8C5-1D3D9C478FF5}" destId="{A0619216-F342-44AE-8D87-12820BE22F40}" srcOrd="0" destOrd="0" presId="urn:microsoft.com/office/officeart/2016/7/layout/BasicLinearProcessNumbered"/>
    <dgm:cxn modelId="{51EB360E-CBD3-4F94-A190-0B1A90D1DC17}" type="presOf" srcId="{1FD7424D-DF5B-4CC1-ADFB-E5831513E5FE}" destId="{EF5AB435-800B-4D0B-85A4-B9AEF2EA3E42}" srcOrd="1" destOrd="0" presId="urn:microsoft.com/office/officeart/2016/7/layout/BasicLinearProcessNumbered"/>
    <dgm:cxn modelId="{A982EB0E-9534-486C-B037-1CBE551DD2B3}" type="presOf" srcId="{D8B22A54-D1D9-481A-8B83-4CD14FE7B085}" destId="{855A4719-5598-48CA-A16F-B22144486C74}" srcOrd="0" destOrd="0" presId="urn:microsoft.com/office/officeart/2016/7/layout/BasicLinearProcessNumbered"/>
    <dgm:cxn modelId="{B07E4428-3C3B-400E-AB96-600D7A5C4838}" type="presOf" srcId="{5598DFD9-1BF3-4450-A8C5-1D3D9C478FF5}" destId="{C520B3CF-794A-4C41-8DBA-CA73A191EA06}" srcOrd="1" destOrd="0" presId="urn:microsoft.com/office/officeart/2016/7/layout/BasicLinearProcessNumbered"/>
    <dgm:cxn modelId="{6894822F-5263-438C-BD74-6B7D7EA3DE27}" type="presOf" srcId="{1FD7424D-DF5B-4CC1-ADFB-E5831513E5FE}" destId="{0951863C-8CDE-4EA2-9667-A4F443D3E162}" srcOrd="0" destOrd="0" presId="urn:microsoft.com/office/officeart/2016/7/layout/BasicLinearProcessNumbered"/>
    <dgm:cxn modelId="{FDF24B36-A8A1-407E-9CCF-C298733F176C}" srcId="{F61A4CFE-DEEF-4533-8178-B3B0E4F9F869}" destId="{633DFDCC-0B41-4D8C-957C-96E5DC42F6B3}" srcOrd="0" destOrd="0" parTransId="{4F33F5B9-2828-4ABE-AAFF-8F8CCBA37FD0}" sibTransId="{E19B45B6-AF70-446B-AFAB-1BAD540C26A1}"/>
    <dgm:cxn modelId="{378D546A-9E2F-4CB2-88D1-72798150D510}" type="presOf" srcId="{F61A4CFE-DEEF-4533-8178-B3B0E4F9F869}" destId="{06B8B404-B39F-4617-87F9-6D31BE18686A}" srcOrd="0" destOrd="0" presId="urn:microsoft.com/office/officeart/2016/7/layout/BasicLinearProcessNumbered"/>
    <dgm:cxn modelId="{5D313C8D-824B-4512-A7A4-A7D74B5B5549}" type="presOf" srcId="{633DFDCC-0B41-4D8C-957C-96E5DC42F6B3}" destId="{9BAB226B-C868-49B3-8C33-57364C7306CD}" srcOrd="0" destOrd="0" presId="urn:microsoft.com/office/officeart/2016/7/layout/BasicLinearProcessNumbered"/>
    <dgm:cxn modelId="{15192D98-1AC8-4B1E-BB76-D37C141E1AF0}" srcId="{F61A4CFE-DEEF-4533-8178-B3B0E4F9F869}" destId="{5598DFD9-1BF3-4450-A8C5-1D3D9C478FF5}" srcOrd="2" destOrd="0" parTransId="{1EE8F47E-3854-4DDD-8B54-3C475F80B76B}" sibTransId="{D8B22A54-D1D9-481A-8B83-4CD14FE7B085}"/>
    <dgm:cxn modelId="{2C3704BC-753C-457B-A695-0DDA25B84DAE}" type="presOf" srcId="{E833A4EE-E0B2-4670-91F1-D6151B79E1FA}" destId="{D4AAED30-6FA2-4980-A91F-C0603C480354}" srcOrd="0" destOrd="0" presId="urn:microsoft.com/office/officeart/2016/7/layout/BasicLinearProcessNumbered"/>
    <dgm:cxn modelId="{25BEA1CB-0D62-4F95-848A-349C65C00500}" type="presOf" srcId="{E19B45B6-AF70-446B-AFAB-1BAD540C26A1}" destId="{26463CA6-10D9-4C5D-BAB8-171835A93E78}" srcOrd="0" destOrd="0" presId="urn:microsoft.com/office/officeart/2016/7/layout/BasicLinearProcessNumbered"/>
    <dgm:cxn modelId="{9D4706EC-C59C-41FD-9902-B8F462F909CD}" type="presOf" srcId="{633DFDCC-0B41-4D8C-957C-96E5DC42F6B3}" destId="{44D8104B-CC83-45D4-B425-339504D630EB}" srcOrd="1" destOrd="0" presId="urn:microsoft.com/office/officeart/2016/7/layout/BasicLinearProcessNumbered"/>
    <dgm:cxn modelId="{D1266931-2DA9-481A-BAAD-B4BC06C1478B}" type="presParOf" srcId="{06B8B404-B39F-4617-87F9-6D31BE18686A}" destId="{6B118F0C-9CCD-476C-839B-664DA3E41450}" srcOrd="0" destOrd="0" presId="urn:microsoft.com/office/officeart/2016/7/layout/BasicLinearProcessNumbered"/>
    <dgm:cxn modelId="{0FD2EF9F-01F5-4811-9BC0-919B52FF653F}" type="presParOf" srcId="{6B118F0C-9CCD-476C-839B-664DA3E41450}" destId="{9BAB226B-C868-49B3-8C33-57364C7306CD}" srcOrd="0" destOrd="0" presId="urn:microsoft.com/office/officeart/2016/7/layout/BasicLinearProcessNumbered"/>
    <dgm:cxn modelId="{09DC1396-76A5-43E9-B635-147DB230FBEF}" type="presParOf" srcId="{6B118F0C-9CCD-476C-839B-664DA3E41450}" destId="{26463CA6-10D9-4C5D-BAB8-171835A93E78}" srcOrd="1" destOrd="0" presId="urn:microsoft.com/office/officeart/2016/7/layout/BasicLinearProcessNumbered"/>
    <dgm:cxn modelId="{660FD06C-ECC5-4258-A643-348D1E65BDE2}" type="presParOf" srcId="{6B118F0C-9CCD-476C-839B-664DA3E41450}" destId="{4BDBEA36-12FF-4E33-A8B2-5930B838DE18}" srcOrd="2" destOrd="0" presId="urn:microsoft.com/office/officeart/2016/7/layout/BasicLinearProcessNumbered"/>
    <dgm:cxn modelId="{8689BA36-713A-48F2-9A6A-25BEA609D02B}" type="presParOf" srcId="{6B118F0C-9CCD-476C-839B-664DA3E41450}" destId="{44D8104B-CC83-45D4-B425-339504D630EB}" srcOrd="3" destOrd="0" presId="urn:microsoft.com/office/officeart/2016/7/layout/BasicLinearProcessNumbered"/>
    <dgm:cxn modelId="{3685AAB9-670E-40F4-9039-8BBC2C35737E}" type="presParOf" srcId="{06B8B404-B39F-4617-87F9-6D31BE18686A}" destId="{028098A0-90AB-44D2-8D34-ED1A588F87B7}" srcOrd="1" destOrd="0" presId="urn:microsoft.com/office/officeart/2016/7/layout/BasicLinearProcessNumbered"/>
    <dgm:cxn modelId="{C1CB6EBB-E51E-45A7-BEC8-4A100AC3869B}" type="presParOf" srcId="{06B8B404-B39F-4617-87F9-6D31BE18686A}" destId="{AFDAC32B-9189-4A32-B940-E561C6193ECE}" srcOrd="2" destOrd="0" presId="urn:microsoft.com/office/officeart/2016/7/layout/BasicLinearProcessNumbered"/>
    <dgm:cxn modelId="{AFECDF81-86D9-47C9-9FC6-CCF177B0316A}" type="presParOf" srcId="{AFDAC32B-9189-4A32-B940-E561C6193ECE}" destId="{0951863C-8CDE-4EA2-9667-A4F443D3E162}" srcOrd="0" destOrd="0" presId="urn:microsoft.com/office/officeart/2016/7/layout/BasicLinearProcessNumbered"/>
    <dgm:cxn modelId="{01ECDAD6-8CB7-41EC-ADE0-A236B12562DC}" type="presParOf" srcId="{AFDAC32B-9189-4A32-B940-E561C6193ECE}" destId="{D4AAED30-6FA2-4980-A91F-C0603C480354}" srcOrd="1" destOrd="0" presId="urn:microsoft.com/office/officeart/2016/7/layout/BasicLinearProcessNumbered"/>
    <dgm:cxn modelId="{427D0C8C-8FBF-479E-AA5D-886DEC22FF2E}" type="presParOf" srcId="{AFDAC32B-9189-4A32-B940-E561C6193ECE}" destId="{B793A2FC-4905-42FA-9701-3CF90339B1D7}" srcOrd="2" destOrd="0" presId="urn:microsoft.com/office/officeart/2016/7/layout/BasicLinearProcessNumbered"/>
    <dgm:cxn modelId="{1964AEC4-7A15-4A6A-A758-4D34F1D5FE72}" type="presParOf" srcId="{AFDAC32B-9189-4A32-B940-E561C6193ECE}" destId="{EF5AB435-800B-4D0B-85A4-B9AEF2EA3E42}" srcOrd="3" destOrd="0" presId="urn:microsoft.com/office/officeart/2016/7/layout/BasicLinearProcessNumbered"/>
    <dgm:cxn modelId="{F5351C6D-A5EC-4648-883B-22C3780E9359}" type="presParOf" srcId="{06B8B404-B39F-4617-87F9-6D31BE18686A}" destId="{206CEE65-F719-41D6-BD40-527FD390A029}" srcOrd="3" destOrd="0" presId="urn:microsoft.com/office/officeart/2016/7/layout/BasicLinearProcessNumbered"/>
    <dgm:cxn modelId="{B896BAF0-2FBF-4252-8636-B28A99B38D85}" type="presParOf" srcId="{06B8B404-B39F-4617-87F9-6D31BE18686A}" destId="{49D1C528-EFBA-44B4-AB69-C8F242EB97CB}" srcOrd="4" destOrd="0" presId="urn:microsoft.com/office/officeart/2016/7/layout/BasicLinearProcessNumbered"/>
    <dgm:cxn modelId="{D76FA692-99DC-47D3-9AB4-7A25498AE006}" type="presParOf" srcId="{49D1C528-EFBA-44B4-AB69-C8F242EB97CB}" destId="{A0619216-F342-44AE-8D87-12820BE22F40}" srcOrd="0" destOrd="0" presId="urn:microsoft.com/office/officeart/2016/7/layout/BasicLinearProcessNumbered"/>
    <dgm:cxn modelId="{A8B60536-94B3-41F6-AC74-D579CC0E88A5}" type="presParOf" srcId="{49D1C528-EFBA-44B4-AB69-C8F242EB97CB}" destId="{855A4719-5598-48CA-A16F-B22144486C74}" srcOrd="1" destOrd="0" presId="urn:microsoft.com/office/officeart/2016/7/layout/BasicLinearProcessNumbered"/>
    <dgm:cxn modelId="{3C38C25C-D258-4CF0-BF63-3C995C64F355}" type="presParOf" srcId="{49D1C528-EFBA-44B4-AB69-C8F242EB97CB}" destId="{0A62F445-C098-4256-A91F-C4CDE7DBAF7B}" srcOrd="2" destOrd="0" presId="urn:microsoft.com/office/officeart/2016/7/layout/BasicLinearProcessNumbered"/>
    <dgm:cxn modelId="{1F0E5B8F-EF46-4B5F-A4B7-D42C3439D33B}" type="presParOf" srcId="{49D1C528-EFBA-44B4-AB69-C8F242EB97CB}" destId="{C520B3CF-794A-4C41-8DBA-CA73A191EA0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BFA7DD-7077-434E-89FA-2D751D12C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CFA86E-A838-4000-8FD1-9954CA7204E7}">
      <dgm:prSet/>
      <dgm:spPr>
        <a:solidFill>
          <a:srgbClr val="356AFF">
            <a:alpha val="75000"/>
          </a:srgbClr>
        </a:solidFill>
      </dgm:spPr>
      <dgm:t>
        <a:bodyPr/>
        <a:lstStyle/>
        <a:p>
          <a:r>
            <a:rPr lang="en-US" dirty="0"/>
            <a:t>HTML: Used to structure the content of the web pages.</a:t>
          </a:r>
        </a:p>
      </dgm:t>
    </dgm:pt>
    <dgm:pt modelId="{3FE63A37-08D3-4EDB-A154-856AEA860E23}" type="parTrans" cxnId="{03537D01-1058-42B4-8F89-0993C2AC310A}">
      <dgm:prSet/>
      <dgm:spPr/>
      <dgm:t>
        <a:bodyPr/>
        <a:lstStyle/>
        <a:p>
          <a:endParaRPr lang="en-US"/>
        </a:p>
      </dgm:t>
    </dgm:pt>
    <dgm:pt modelId="{3A60E359-BFA9-4A17-9921-33E893594C61}" type="sibTrans" cxnId="{03537D01-1058-42B4-8F89-0993C2AC310A}">
      <dgm:prSet/>
      <dgm:spPr/>
      <dgm:t>
        <a:bodyPr/>
        <a:lstStyle/>
        <a:p>
          <a:endParaRPr lang="en-US"/>
        </a:p>
      </dgm:t>
    </dgm:pt>
    <dgm:pt modelId="{A6F9E51B-7A50-4EFA-AD0E-98C551AD5080}">
      <dgm:prSet/>
      <dgm:spPr>
        <a:solidFill>
          <a:srgbClr val="356AFF">
            <a:alpha val="75000"/>
          </a:srgbClr>
        </a:solidFill>
      </dgm:spPr>
      <dgm:t>
        <a:bodyPr/>
        <a:lstStyle/>
        <a:p>
          <a:r>
            <a:rPr lang="en-US" dirty="0"/>
            <a:t>CSS: Used to style the web pages and </a:t>
          </a:r>
          <a:r>
            <a:rPr lang="en-IN" b="0" i="0" dirty="0"/>
            <a:t>enhancing their visual presentation.</a:t>
          </a:r>
          <a:endParaRPr lang="en-US" dirty="0"/>
        </a:p>
      </dgm:t>
    </dgm:pt>
    <dgm:pt modelId="{0C9C7E14-F562-423A-84E4-F71BEF9D99BE}" type="parTrans" cxnId="{C1B52B59-1AA1-4B8E-9C94-719D6D348016}">
      <dgm:prSet/>
      <dgm:spPr/>
      <dgm:t>
        <a:bodyPr/>
        <a:lstStyle/>
        <a:p>
          <a:endParaRPr lang="en-US"/>
        </a:p>
      </dgm:t>
    </dgm:pt>
    <dgm:pt modelId="{6DBFBB45-9407-4284-9638-DCED9F392DE8}" type="sibTrans" cxnId="{C1B52B59-1AA1-4B8E-9C94-719D6D348016}">
      <dgm:prSet/>
      <dgm:spPr/>
      <dgm:t>
        <a:bodyPr/>
        <a:lstStyle/>
        <a:p>
          <a:endParaRPr lang="en-US"/>
        </a:p>
      </dgm:t>
    </dgm:pt>
    <dgm:pt modelId="{6FB0453D-C19F-4393-AED3-5E43F26886EE}">
      <dgm:prSet/>
      <dgm:spPr>
        <a:solidFill>
          <a:srgbClr val="356AFF">
            <a:alpha val="75000"/>
          </a:srgbClr>
        </a:solidFill>
      </dgm:spPr>
      <dgm:t>
        <a:bodyPr/>
        <a:lstStyle/>
        <a:p>
          <a:r>
            <a:rPr lang="en-US" dirty="0"/>
            <a:t>Flask: A Python web framework that makes it easy to create web applications.</a:t>
          </a:r>
        </a:p>
      </dgm:t>
    </dgm:pt>
    <dgm:pt modelId="{2F4F1B92-A988-46E6-89BB-E42A0C3B266D}" type="parTrans" cxnId="{68AB2D5C-FEA9-4306-8CF2-D5DEB0AB9E19}">
      <dgm:prSet/>
      <dgm:spPr/>
      <dgm:t>
        <a:bodyPr/>
        <a:lstStyle/>
        <a:p>
          <a:endParaRPr lang="en-US"/>
        </a:p>
      </dgm:t>
    </dgm:pt>
    <dgm:pt modelId="{031D1547-A37F-4C7A-8599-E3133EA003CE}" type="sibTrans" cxnId="{68AB2D5C-FEA9-4306-8CF2-D5DEB0AB9E19}">
      <dgm:prSet/>
      <dgm:spPr/>
      <dgm:t>
        <a:bodyPr/>
        <a:lstStyle/>
        <a:p>
          <a:endParaRPr lang="en-US"/>
        </a:p>
      </dgm:t>
    </dgm:pt>
    <dgm:pt modelId="{4BD2B649-0BD7-430B-8EF8-AF9D7E61B44A}">
      <dgm:prSet/>
      <dgm:spPr>
        <a:solidFill>
          <a:srgbClr val="356AFF">
            <a:alpha val="75000"/>
          </a:srgbClr>
        </a:solidFill>
      </dgm:spPr>
      <dgm:t>
        <a:bodyPr/>
        <a:lstStyle/>
        <a:p>
          <a:r>
            <a:rPr lang="en-US" dirty="0"/>
            <a:t>JavaScript: Used to add interactivity to the web pages, such as the ability to play and pause the audio recordings.</a:t>
          </a:r>
        </a:p>
      </dgm:t>
    </dgm:pt>
    <dgm:pt modelId="{46FB01FE-369F-471D-8097-94CE0F529880}" type="parTrans" cxnId="{B6F3F4A9-BE86-40E8-8E0E-8EEDAF5DAAAA}">
      <dgm:prSet/>
      <dgm:spPr/>
      <dgm:t>
        <a:bodyPr/>
        <a:lstStyle/>
        <a:p>
          <a:endParaRPr lang="en-US"/>
        </a:p>
      </dgm:t>
    </dgm:pt>
    <dgm:pt modelId="{0E80B0F6-0194-4486-A038-3423FFBB81DA}" type="sibTrans" cxnId="{B6F3F4A9-BE86-40E8-8E0E-8EEDAF5DAAAA}">
      <dgm:prSet/>
      <dgm:spPr/>
      <dgm:t>
        <a:bodyPr/>
        <a:lstStyle/>
        <a:p>
          <a:endParaRPr lang="en-US"/>
        </a:p>
      </dgm:t>
    </dgm:pt>
    <dgm:pt modelId="{6BD7A4BB-288E-4DFD-8248-74F4359C3AFF}" type="pres">
      <dgm:prSet presAssocID="{D3BFA7DD-7077-434E-89FA-2D751D12C254}" presName="linear" presStyleCnt="0">
        <dgm:presLayoutVars>
          <dgm:animLvl val="lvl"/>
          <dgm:resizeHandles val="exact"/>
        </dgm:presLayoutVars>
      </dgm:prSet>
      <dgm:spPr/>
    </dgm:pt>
    <dgm:pt modelId="{652427A6-57AC-4A9A-A320-0951634BC8C9}" type="pres">
      <dgm:prSet presAssocID="{D2CFA86E-A838-4000-8FD1-9954CA7204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209F7F-8C68-4CDB-87C6-FF455FD647B5}" type="pres">
      <dgm:prSet presAssocID="{3A60E359-BFA9-4A17-9921-33E893594C61}" presName="spacer" presStyleCnt="0"/>
      <dgm:spPr/>
    </dgm:pt>
    <dgm:pt modelId="{D9A013A8-4AE8-4221-B64D-86D83911B9CC}" type="pres">
      <dgm:prSet presAssocID="{A6F9E51B-7A50-4EFA-AD0E-98C551AD50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6C0A50-3583-40FA-BEF2-BA9AC5BC99D2}" type="pres">
      <dgm:prSet presAssocID="{6DBFBB45-9407-4284-9638-DCED9F392DE8}" presName="spacer" presStyleCnt="0"/>
      <dgm:spPr/>
    </dgm:pt>
    <dgm:pt modelId="{238EBB0B-0536-4EBA-B425-4CA29E3189D1}" type="pres">
      <dgm:prSet presAssocID="{6FB0453D-C19F-4393-AED3-5E43F26886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77CDB8-4AFC-418F-93CB-CEA1D010FA56}" type="pres">
      <dgm:prSet presAssocID="{031D1547-A37F-4C7A-8599-E3133EA003CE}" presName="spacer" presStyleCnt="0"/>
      <dgm:spPr/>
    </dgm:pt>
    <dgm:pt modelId="{9F8E2153-D774-433B-B281-C8EC74DDB4E7}" type="pres">
      <dgm:prSet presAssocID="{4BD2B649-0BD7-430B-8EF8-AF9D7E61B4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3537D01-1058-42B4-8F89-0993C2AC310A}" srcId="{D3BFA7DD-7077-434E-89FA-2D751D12C254}" destId="{D2CFA86E-A838-4000-8FD1-9954CA7204E7}" srcOrd="0" destOrd="0" parTransId="{3FE63A37-08D3-4EDB-A154-856AEA860E23}" sibTransId="{3A60E359-BFA9-4A17-9921-33E893594C61}"/>
    <dgm:cxn modelId="{0E03A71D-268E-477C-9959-9B46B5A832DE}" type="presOf" srcId="{D2CFA86E-A838-4000-8FD1-9954CA7204E7}" destId="{652427A6-57AC-4A9A-A320-0951634BC8C9}" srcOrd="0" destOrd="0" presId="urn:microsoft.com/office/officeart/2005/8/layout/vList2"/>
    <dgm:cxn modelId="{68AB2D5C-FEA9-4306-8CF2-D5DEB0AB9E19}" srcId="{D3BFA7DD-7077-434E-89FA-2D751D12C254}" destId="{6FB0453D-C19F-4393-AED3-5E43F26886EE}" srcOrd="2" destOrd="0" parTransId="{2F4F1B92-A988-46E6-89BB-E42A0C3B266D}" sibTransId="{031D1547-A37F-4C7A-8599-E3133EA003CE}"/>
    <dgm:cxn modelId="{DBBB256D-45C8-4EFB-8918-7FB0417DE89B}" type="presOf" srcId="{6FB0453D-C19F-4393-AED3-5E43F26886EE}" destId="{238EBB0B-0536-4EBA-B425-4CA29E3189D1}" srcOrd="0" destOrd="0" presId="urn:microsoft.com/office/officeart/2005/8/layout/vList2"/>
    <dgm:cxn modelId="{C1B52B59-1AA1-4B8E-9C94-719D6D348016}" srcId="{D3BFA7DD-7077-434E-89FA-2D751D12C254}" destId="{A6F9E51B-7A50-4EFA-AD0E-98C551AD5080}" srcOrd="1" destOrd="0" parTransId="{0C9C7E14-F562-423A-84E4-F71BEF9D99BE}" sibTransId="{6DBFBB45-9407-4284-9638-DCED9F392DE8}"/>
    <dgm:cxn modelId="{4BAABA9B-BBEE-49B0-9C9D-4B1FE40EEB69}" type="presOf" srcId="{D3BFA7DD-7077-434E-89FA-2D751D12C254}" destId="{6BD7A4BB-288E-4DFD-8248-74F4359C3AFF}" srcOrd="0" destOrd="0" presId="urn:microsoft.com/office/officeart/2005/8/layout/vList2"/>
    <dgm:cxn modelId="{B6F3F4A9-BE86-40E8-8E0E-8EEDAF5DAAAA}" srcId="{D3BFA7DD-7077-434E-89FA-2D751D12C254}" destId="{4BD2B649-0BD7-430B-8EF8-AF9D7E61B44A}" srcOrd="3" destOrd="0" parTransId="{46FB01FE-369F-471D-8097-94CE0F529880}" sibTransId="{0E80B0F6-0194-4486-A038-3423FFBB81DA}"/>
    <dgm:cxn modelId="{3EA966AD-A950-419A-BAA7-39027058DA26}" type="presOf" srcId="{4BD2B649-0BD7-430B-8EF8-AF9D7E61B44A}" destId="{9F8E2153-D774-433B-B281-C8EC74DDB4E7}" srcOrd="0" destOrd="0" presId="urn:microsoft.com/office/officeart/2005/8/layout/vList2"/>
    <dgm:cxn modelId="{DBF578C6-5314-4475-B550-1FA0AFD818FA}" type="presOf" srcId="{A6F9E51B-7A50-4EFA-AD0E-98C551AD5080}" destId="{D9A013A8-4AE8-4221-B64D-86D83911B9CC}" srcOrd="0" destOrd="0" presId="urn:microsoft.com/office/officeart/2005/8/layout/vList2"/>
    <dgm:cxn modelId="{582FDAE5-BDEA-4FAC-A063-B4C5072EA99F}" type="presParOf" srcId="{6BD7A4BB-288E-4DFD-8248-74F4359C3AFF}" destId="{652427A6-57AC-4A9A-A320-0951634BC8C9}" srcOrd="0" destOrd="0" presId="urn:microsoft.com/office/officeart/2005/8/layout/vList2"/>
    <dgm:cxn modelId="{B1F401CB-16C4-4B6B-9199-7F9BDB0A3F7C}" type="presParOf" srcId="{6BD7A4BB-288E-4DFD-8248-74F4359C3AFF}" destId="{05209F7F-8C68-4CDB-87C6-FF455FD647B5}" srcOrd="1" destOrd="0" presId="urn:microsoft.com/office/officeart/2005/8/layout/vList2"/>
    <dgm:cxn modelId="{3DA362E2-F61D-4DD3-AF83-5CF7F1B27271}" type="presParOf" srcId="{6BD7A4BB-288E-4DFD-8248-74F4359C3AFF}" destId="{D9A013A8-4AE8-4221-B64D-86D83911B9CC}" srcOrd="2" destOrd="0" presId="urn:microsoft.com/office/officeart/2005/8/layout/vList2"/>
    <dgm:cxn modelId="{B14F6D61-06FF-45CC-B15A-183FAADA6294}" type="presParOf" srcId="{6BD7A4BB-288E-4DFD-8248-74F4359C3AFF}" destId="{E36C0A50-3583-40FA-BEF2-BA9AC5BC99D2}" srcOrd="3" destOrd="0" presId="urn:microsoft.com/office/officeart/2005/8/layout/vList2"/>
    <dgm:cxn modelId="{3F5D3799-A499-42A6-8B33-22C96C0221F0}" type="presParOf" srcId="{6BD7A4BB-288E-4DFD-8248-74F4359C3AFF}" destId="{238EBB0B-0536-4EBA-B425-4CA29E3189D1}" srcOrd="4" destOrd="0" presId="urn:microsoft.com/office/officeart/2005/8/layout/vList2"/>
    <dgm:cxn modelId="{9A8DD69D-E242-4330-8BA8-F407FDB7E4EF}" type="presParOf" srcId="{6BD7A4BB-288E-4DFD-8248-74F4359C3AFF}" destId="{5C77CDB8-4AFC-418F-93CB-CEA1D010FA56}" srcOrd="5" destOrd="0" presId="urn:microsoft.com/office/officeart/2005/8/layout/vList2"/>
    <dgm:cxn modelId="{695ACFEA-2A24-4D4F-9A63-70A85C9ADD73}" type="presParOf" srcId="{6BD7A4BB-288E-4DFD-8248-74F4359C3AFF}" destId="{9F8E2153-D774-433B-B281-C8EC74DDB4E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139D26-CFFB-4DB4-818B-B7D86E966736}" type="doc">
      <dgm:prSet loTypeId="urn:microsoft.com/office/officeart/2018/2/layout/IconLabelList" loCatId="icon" qsTypeId="urn:microsoft.com/office/officeart/2005/8/quickstyle/simple2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71EB96-8D3C-406C-B36F-C5AE619EAE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This project can be used by people who are learning Indian languages</a:t>
          </a:r>
        </a:p>
      </dgm:t>
    </dgm:pt>
    <dgm:pt modelId="{A79A7497-710D-46A2-9FA6-952570925F6A}" type="parTrans" cxnId="{B82176A9-C6A4-4CF7-AD75-D9CF326B2447}">
      <dgm:prSet/>
      <dgm:spPr/>
      <dgm:t>
        <a:bodyPr/>
        <a:lstStyle/>
        <a:p>
          <a:endParaRPr lang="en-US"/>
        </a:p>
      </dgm:t>
    </dgm:pt>
    <dgm:pt modelId="{86F71A77-E1FB-46C8-8407-F8D7F1BA1F8B}" type="sibTrans" cxnId="{B82176A9-C6A4-4CF7-AD75-D9CF326B2447}">
      <dgm:prSet/>
      <dgm:spPr/>
      <dgm:t>
        <a:bodyPr/>
        <a:lstStyle/>
        <a:p>
          <a:endParaRPr lang="en-US"/>
        </a:p>
      </dgm:t>
    </dgm:pt>
    <dgm:pt modelId="{C776E482-357B-4789-B3EC-5DDFF89D3D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It can also be used by people </a:t>
          </a:r>
          <a:r>
            <a:rPr lang="en-US" sz="2000" b="0" i="0" dirty="0"/>
            <a:t>facing challenges in reading or writing.</a:t>
          </a:r>
          <a:endParaRPr lang="en-US" sz="2000" dirty="0"/>
        </a:p>
      </dgm:t>
    </dgm:pt>
    <dgm:pt modelId="{313D6EF5-0322-4DC6-9ECC-F5E9A850319F}" type="parTrans" cxnId="{CE7FDADC-E2A7-42BF-864D-49E9BC3C40A9}">
      <dgm:prSet/>
      <dgm:spPr/>
      <dgm:t>
        <a:bodyPr/>
        <a:lstStyle/>
        <a:p>
          <a:endParaRPr lang="en-US"/>
        </a:p>
      </dgm:t>
    </dgm:pt>
    <dgm:pt modelId="{3EBED252-8FFA-41E0-A4A0-48841C5E83B0}" type="sibTrans" cxnId="{CE7FDADC-E2A7-42BF-864D-49E9BC3C40A9}">
      <dgm:prSet/>
      <dgm:spPr/>
      <dgm:t>
        <a:bodyPr/>
        <a:lstStyle/>
        <a:p>
          <a:endParaRPr lang="en-US"/>
        </a:p>
      </dgm:t>
    </dgm:pt>
    <dgm:pt modelId="{384C4BFC-A34E-4613-B036-1BC34DE1F6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It can be a helpful tool for people who want to create audio recordings in Indian languages</a:t>
          </a:r>
        </a:p>
      </dgm:t>
    </dgm:pt>
    <dgm:pt modelId="{3051F9C2-31F2-47BD-99A0-03BB69B636A6}" type="parTrans" cxnId="{475EFDC5-8121-498D-A466-79785DFAABBF}">
      <dgm:prSet/>
      <dgm:spPr/>
      <dgm:t>
        <a:bodyPr/>
        <a:lstStyle/>
        <a:p>
          <a:endParaRPr lang="en-US"/>
        </a:p>
      </dgm:t>
    </dgm:pt>
    <dgm:pt modelId="{5B0F492E-D003-4B49-87DA-77001908DCF6}" type="sibTrans" cxnId="{475EFDC5-8121-498D-A466-79785DFAABBF}">
      <dgm:prSet/>
      <dgm:spPr/>
      <dgm:t>
        <a:bodyPr/>
        <a:lstStyle/>
        <a:p>
          <a:endParaRPr lang="en-US"/>
        </a:p>
      </dgm:t>
    </dgm:pt>
    <dgm:pt modelId="{FBD5E011-C5C4-4988-B04E-DA6EAA65F829}" type="pres">
      <dgm:prSet presAssocID="{96139D26-CFFB-4DB4-818B-B7D86E966736}" presName="root" presStyleCnt="0">
        <dgm:presLayoutVars>
          <dgm:dir/>
          <dgm:resizeHandles val="exact"/>
        </dgm:presLayoutVars>
      </dgm:prSet>
      <dgm:spPr/>
    </dgm:pt>
    <dgm:pt modelId="{56BA91AB-CECC-4B04-97E8-A37BCCFDD2A4}" type="pres">
      <dgm:prSet presAssocID="{5B71EB96-8D3C-406C-B36F-C5AE619EAE2A}" presName="compNode" presStyleCnt="0"/>
      <dgm:spPr/>
    </dgm:pt>
    <dgm:pt modelId="{835273AD-3301-44E7-9797-D0D87ECB4E91}" type="pres">
      <dgm:prSet presAssocID="{5B71EB96-8D3C-406C-B36F-C5AE619EAE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34DD12E-DEDC-4889-9E47-12DBE4B7E244}" type="pres">
      <dgm:prSet presAssocID="{5B71EB96-8D3C-406C-B36F-C5AE619EAE2A}" presName="spaceRect" presStyleCnt="0"/>
      <dgm:spPr/>
    </dgm:pt>
    <dgm:pt modelId="{0F94067D-999B-4276-816C-C915DA9208DA}" type="pres">
      <dgm:prSet presAssocID="{5B71EB96-8D3C-406C-B36F-C5AE619EAE2A}" presName="textRect" presStyleLbl="revTx" presStyleIdx="0" presStyleCnt="3">
        <dgm:presLayoutVars>
          <dgm:chMax val="1"/>
          <dgm:chPref val="1"/>
        </dgm:presLayoutVars>
      </dgm:prSet>
      <dgm:spPr/>
    </dgm:pt>
    <dgm:pt modelId="{3443CD4E-428F-4C9A-B296-3526D459D655}" type="pres">
      <dgm:prSet presAssocID="{86F71A77-E1FB-46C8-8407-F8D7F1BA1F8B}" presName="sibTrans" presStyleCnt="0"/>
      <dgm:spPr/>
    </dgm:pt>
    <dgm:pt modelId="{9361DCDD-DF37-47D9-9BBD-B322FBA33D4C}" type="pres">
      <dgm:prSet presAssocID="{C776E482-357B-4789-B3EC-5DDFF89D3DD9}" presName="compNode" presStyleCnt="0"/>
      <dgm:spPr/>
    </dgm:pt>
    <dgm:pt modelId="{B8421250-8F41-4049-8DD0-34796E87D259}" type="pres">
      <dgm:prSet presAssocID="{C776E482-357B-4789-B3EC-5DDFF89D3D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2F609CE-6CCA-4BB0-8F85-F969832B35AA}" type="pres">
      <dgm:prSet presAssocID="{C776E482-357B-4789-B3EC-5DDFF89D3DD9}" presName="spaceRect" presStyleCnt="0"/>
      <dgm:spPr/>
    </dgm:pt>
    <dgm:pt modelId="{47793DD3-49F3-4152-9279-3ACE905A6810}" type="pres">
      <dgm:prSet presAssocID="{C776E482-357B-4789-B3EC-5DDFF89D3DD9}" presName="textRect" presStyleLbl="revTx" presStyleIdx="1" presStyleCnt="3">
        <dgm:presLayoutVars>
          <dgm:chMax val="1"/>
          <dgm:chPref val="1"/>
        </dgm:presLayoutVars>
      </dgm:prSet>
      <dgm:spPr/>
    </dgm:pt>
    <dgm:pt modelId="{48816759-6C2D-492A-AC31-5B44337E142A}" type="pres">
      <dgm:prSet presAssocID="{3EBED252-8FFA-41E0-A4A0-48841C5E83B0}" presName="sibTrans" presStyleCnt="0"/>
      <dgm:spPr/>
    </dgm:pt>
    <dgm:pt modelId="{23C1B2D5-3490-483B-8056-DD0D59FF6295}" type="pres">
      <dgm:prSet presAssocID="{384C4BFC-A34E-4613-B036-1BC34DE1F696}" presName="compNode" presStyleCnt="0"/>
      <dgm:spPr/>
    </dgm:pt>
    <dgm:pt modelId="{4CD60C6D-B2D1-4F30-8B57-0B2245FF3488}" type="pres">
      <dgm:prSet presAssocID="{384C4BFC-A34E-4613-B036-1BC34DE1F6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6D72278A-C4F4-4D6C-A697-3A66C4539AB3}" type="pres">
      <dgm:prSet presAssocID="{384C4BFC-A34E-4613-B036-1BC34DE1F696}" presName="spaceRect" presStyleCnt="0"/>
      <dgm:spPr/>
    </dgm:pt>
    <dgm:pt modelId="{FA03515D-C720-4980-A7BC-0C711DF6C1E8}" type="pres">
      <dgm:prSet presAssocID="{384C4BFC-A34E-4613-B036-1BC34DE1F6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305302-60B3-4B86-82D3-7A527FB84035}" type="presOf" srcId="{96139D26-CFFB-4DB4-818B-B7D86E966736}" destId="{FBD5E011-C5C4-4988-B04E-DA6EAA65F829}" srcOrd="0" destOrd="0" presId="urn:microsoft.com/office/officeart/2018/2/layout/IconLabelList"/>
    <dgm:cxn modelId="{620FE11D-16DB-4546-9AB1-FE725D66BDB9}" type="presOf" srcId="{5B71EB96-8D3C-406C-B36F-C5AE619EAE2A}" destId="{0F94067D-999B-4276-816C-C915DA9208DA}" srcOrd="0" destOrd="0" presId="urn:microsoft.com/office/officeart/2018/2/layout/IconLabelList"/>
    <dgm:cxn modelId="{5962436C-97A5-4E3D-A1DA-C0D9CCA9F37B}" type="presOf" srcId="{C776E482-357B-4789-B3EC-5DDFF89D3DD9}" destId="{47793DD3-49F3-4152-9279-3ACE905A6810}" srcOrd="0" destOrd="0" presId="urn:microsoft.com/office/officeart/2018/2/layout/IconLabelList"/>
    <dgm:cxn modelId="{5D17AE58-3BB8-4ED8-A022-C552F3C09760}" type="presOf" srcId="{384C4BFC-A34E-4613-B036-1BC34DE1F696}" destId="{FA03515D-C720-4980-A7BC-0C711DF6C1E8}" srcOrd="0" destOrd="0" presId="urn:microsoft.com/office/officeart/2018/2/layout/IconLabelList"/>
    <dgm:cxn modelId="{B82176A9-C6A4-4CF7-AD75-D9CF326B2447}" srcId="{96139D26-CFFB-4DB4-818B-B7D86E966736}" destId="{5B71EB96-8D3C-406C-B36F-C5AE619EAE2A}" srcOrd="0" destOrd="0" parTransId="{A79A7497-710D-46A2-9FA6-952570925F6A}" sibTransId="{86F71A77-E1FB-46C8-8407-F8D7F1BA1F8B}"/>
    <dgm:cxn modelId="{475EFDC5-8121-498D-A466-79785DFAABBF}" srcId="{96139D26-CFFB-4DB4-818B-B7D86E966736}" destId="{384C4BFC-A34E-4613-B036-1BC34DE1F696}" srcOrd="2" destOrd="0" parTransId="{3051F9C2-31F2-47BD-99A0-03BB69B636A6}" sibTransId="{5B0F492E-D003-4B49-87DA-77001908DCF6}"/>
    <dgm:cxn modelId="{CE7FDADC-E2A7-42BF-864D-49E9BC3C40A9}" srcId="{96139D26-CFFB-4DB4-818B-B7D86E966736}" destId="{C776E482-357B-4789-B3EC-5DDFF89D3DD9}" srcOrd="1" destOrd="0" parTransId="{313D6EF5-0322-4DC6-9ECC-F5E9A850319F}" sibTransId="{3EBED252-8FFA-41E0-A4A0-48841C5E83B0}"/>
    <dgm:cxn modelId="{6E5662D1-BDC9-4967-86DE-AA49FF91A063}" type="presParOf" srcId="{FBD5E011-C5C4-4988-B04E-DA6EAA65F829}" destId="{56BA91AB-CECC-4B04-97E8-A37BCCFDD2A4}" srcOrd="0" destOrd="0" presId="urn:microsoft.com/office/officeart/2018/2/layout/IconLabelList"/>
    <dgm:cxn modelId="{38CF5270-6149-4341-B938-E5DF057E5D53}" type="presParOf" srcId="{56BA91AB-CECC-4B04-97E8-A37BCCFDD2A4}" destId="{835273AD-3301-44E7-9797-D0D87ECB4E91}" srcOrd="0" destOrd="0" presId="urn:microsoft.com/office/officeart/2018/2/layout/IconLabelList"/>
    <dgm:cxn modelId="{A52C2D9E-C933-420E-93ED-8B1132F59A0A}" type="presParOf" srcId="{56BA91AB-CECC-4B04-97E8-A37BCCFDD2A4}" destId="{F34DD12E-DEDC-4889-9E47-12DBE4B7E244}" srcOrd="1" destOrd="0" presId="urn:microsoft.com/office/officeart/2018/2/layout/IconLabelList"/>
    <dgm:cxn modelId="{68605FF4-A992-4611-B7FE-E5A76A6D43F1}" type="presParOf" srcId="{56BA91AB-CECC-4B04-97E8-A37BCCFDD2A4}" destId="{0F94067D-999B-4276-816C-C915DA9208DA}" srcOrd="2" destOrd="0" presId="urn:microsoft.com/office/officeart/2018/2/layout/IconLabelList"/>
    <dgm:cxn modelId="{99326BCB-E58F-41F0-B2B3-E151CEA46745}" type="presParOf" srcId="{FBD5E011-C5C4-4988-B04E-DA6EAA65F829}" destId="{3443CD4E-428F-4C9A-B296-3526D459D655}" srcOrd="1" destOrd="0" presId="urn:microsoft.com/office/officeart/2018/2/layout/IconLabelList"/>
    <dgm:cxn modelId="{58036DBB-922D-4B73-90D9-5BA4E63A45F4}" type="presParOf" srcId="{FBD5E011-C5C4-4988-B04E-DA6EAA65F829}" destId="{9361DCDD-DF37-47D9-9BBD-B322FBA33D4C}" srcOrd="2" destOrd="0" presId="urn:microsoft.com/office/officeart/2018/2/layout/IconLabelList"/>
    <dgm:cxn modelId="{B4BAD863-E4F1-4B36-A28D-037497EFB27B}" type="presParOf" srcId="{9361DCDD-DF37-47D9-9BBD-B322FBA33D4C}" destId="{B8421250-8F41-4049-8DD0-34796E87D259}" srcOrd="0" destOrd="0" presId="urn:microsoft.com/office/officeart/2018/2/layout/IconLabelList"/>
    <dgm:cxn modelId="{69926A99-3350-4102-93CB-48BEE2F82F77}" type="presParOf" srcId="{9361DCDD-DF37-47D9-9BBD-B322FBA33D4C}" destId="{82F609CE-6CCA-4BB0-8F85-F969832B35AA}" srcOrd="1" destOrd="0" presId="urn:microsoft.com/office/officeart/2018/2/layout/IconLabelList"/>
    <dgm:cxn modelId="{A486AC88-E460-4106-97E1-787A9EFA8D93}" type="presParOf" srcId="{9361DCDD-DF37-47D9-9BBD-B322FBA33D4C}" destId="{47793DD3-49F3-4152-9279-3ACE905A6810}" srcOrd="2" destOrd="0" presId="urn:microsoft.com/office/officeart/2018/2/layout/IconLabelList"/>
    <dgm:cxn modelId="{3CE6799C-BA35-4C66-8195-7DF89F8906D8}" type="presParOf" srcId="{FBD5E011-C5C4-4988-B04E-DA6EAA65F829}" destId="{48816759-6C2D-492A-AC31-5B44337E142A}" srcOrd="3" destOrd="0" presId="urn:microsoft.com/office/officeart/2018/2/layout/IconLabelList"/>
    <dgm:cxn modelId="{A42CEF23-01FB-4E7A-ACF7-2AFF62972DD5}" type="presParOf" srcId="{FBD5E011-C5C4-4988-B04E-DA6EAA65F829}" destId="{23C1B2D5-3490-483B-8056-DD0D59FF6295}" srcOrd="4" destOrd="0" presId="urn:microsoft.com/office/officeart/2018/2/layout/IconLabelList"/>
    <dgm:cxn modelId="{D1331353-61DF-4EEF-B654-B29377C3FD6F}" type="presParOf" srcId="{23C1B2D5-3490-483B-8056-DD0D59FF6295}" destId="{4CD60C6D-B2D1-4F30-8B57-0B2245FF3488}" srcOrd="0" destOrd="0" presId="urn:microsoft.com/office/officeart/2018/2/layout/IconLabelList"/>
    <dgm:cxn modelId="{0BDCB66A-559B-4420-84C4-B70B3D1BC0B7}" type="presParOf" srcId="{23C1B2D5-3490-483B-8056-DD0D59FF6295}" destId="{6D72278A-C4F4-4D6C-A697-3A66C4539AB3}" srcOrd="1" destOrd="0" presId="urn:microsoft.com/office/officeart/2018/2/layout/IconLabelList"/>
    <dgm:cxn modelId="{9B26B57E-BA6B-4803-BEDF-5F56350C3B3F}" type="presParOf" srcId="{23C1B2D5-3490-483B-8056-DD0D59FF6295}" destId="{FA03515D-C720-4980-A7BC-0C711DF6C1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5DC016-B530-45F2-8235-9A486AECFD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FCC604-39C6-4FA1-8407-58EF0A09DC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One of the challenges of this project was finding a text-to-speech engine that supports multiple Indian languages</a:t>
          </a:r>
        </a:p>
      </dgm:t>
    </dgm:pt>
    <dgm:pt modelId="{A3E9BDCB-460A-48C2-891D-C153B292E71D}" type="parTrans" cxnId="{EDAB135F-A164-44FC-BB25-E8398213A2C8}">
      <dgm:prSet/>
      <dgm:spPr/>
      <dgm:t>
        <a:bodyPr/>
        <a:lstStyle/>
        <a:p>
          <a:endParaRPr lang="en-US"/>
        </a:p>
      </dgm:t>
    </dgm:pt>
    <dgm:pt modelId="{ED0FE9B8-3186-41C2-AC10-C4F4C1EC8C0B}" type="sibTrans" cxnId="{EDAB135F-A164-44FC-BB25-E8398213A2C8}">
      <dgm:prSet/>
      <dgm:spPr/>
      <dgm:t>
        <a:bodyPr/>
        <a:lstStyle/>
        <a:p>
          <a:endParaRPr lang="en-US"/>
        </a:p>
      </dgm:t>
    </dgm:pt>
    <dgm:pt modelId="{64FB387B-9655-4DFD-9BC5-4E21D528D8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Another challenge was ensuring that the speech-to-text engine was accurate for all of the supported languages</a:t>
          </a:r>
        </a:p>
      </dgm:t>
    </dgm:pt>
    <dgm:pt modelId="{4D209441-386A-48A6-95D0-088C0C0D682D}" type="parTrans" cxnId="{7E55DD76-160F-4E1A-9C4F-3E09781828E4}">
      <dgm:prSet/>
      <dgm:spPr/>
      <dgm:t>
        <a:bodyPr/>
        <a:lstStyle/>
        <a:p>
          <a:endParaRPr lang="en-US"/>
        </a:p>
      </dgm:t>
    </dgm:pt>
    <dgm:pt modelId="{D4753770-2493-4F98-8E76-7072340C99CC}" type="sibTrans" cxnId="{7E55DD76-160F-4E1A-9C4F-3E09781828E4}">
      <dgm:prSet/>
      <dgm:spPr/>
      <dgm:t>
        <a:bodyPr/>
        <a:lstStyle/>
        <a:p>
          <a:endParaRPr lang="en-US"/>
        </a:p>
      </dgm:t>
    </dgm:pt>
    <dgm:pt modelId="{1170C43F-C94D-49C7-9F87-83D6C1BE902D}" type="pres">
      <dgm:prSet presAssocID="{D05DC016-B530-45F2-8235-9A486AECFD62}" presName="root" presStyleCnt="0">
        <dgm:presLayoutVars>
          <dgm:dir/>
          <dgm:resizeHandles val="exact"/>
        </dgm:presLayoutVars>
      </dgm:prSet>
      <dgm:spPr/>
    </dgm:pt>
    <dgm:pt modelId="{333BFD96-C7C1-4D4E-89D7-C54B1589F476}" type="pres">
      <dgm:prSet presAssocID="{63FCC604-39C6-4FA1-8407-58EF0A09DC88}" presName="compNode" presStyleCnt="0"/>
      <dgm:spPr/>
    </dgm:pt>
    <dgm:pt modelId="{790D3D2C-199F-4D7E-B9EC-F688C0275E2C}" type="pres">
      <dgm:prSet presAssocID="{63FCC604-39C6-4FA1-8407-58EF0A09DC88}" presName="bgRect" presStyleLbl="bgShp" presStyleIdx="0" presStyleCnt="2"/>
      <dgm:spPr/>
    </dgm:pt>
    <dgm:pt modelId="{EDB0FADD-4F5E-4C8D-B93B-BC4D7916F24E}" type="pres">
      <dgm:prSet presAssocID="{63FCC604-39C6-4FA1-8407-58EF0A09DC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B20FD14-F24B-4F0F-AA25-CC6898E21312}" type="pres">
      <dgm:prSet presAssocID="{63FCC604-39C6-4FA1-8407-58EF0A09DC88}" presName="spaceRect" presStyleCnt="0"/>
      <dgm:spPr/>
    </dgm:pt>
    <dgm:pt modelId="{41618814-59A5-4EDF-A51D-007AA1C5964E}" type="pres">
      <dgm:prSet presAssocID="{63FCC604-39C6-4FA1-8407-58EF0A09DC88}" presName="parTx" presStyleLbl="revTx" presStyleIdx="0" presStyleCnt="2">
        <dgm:presLayoutVars>
          <dgm:chMax val="0"/>
          <dgm:chPref val="0"/>
        </dgm:presLayoutVars>
      </dgm:prSet>
      <dgm:spPr/>
    </dgm:pt>
    <dgm:pt modelId="{9D562C1C-EF65-4ACC-BF80-7D7F6F43E385}" type="pres">
      <dgm:prSet presAssocID="{ED0FE9B8-3186-41C2-AC10-C4F4C1EC8C0B}" presName="sibTrans" presStyleCnt="0"/>
      <dgm:spPr/>
    </dgm:pt>
    <dgm:pt modelId="{1FA35C4E-0A69-4ABF-9FCD-DAFE24B056B6}" type="pres">
      <dgm:prSet presAssocID="{64FB387B-9655-4DFD-9BC5-4E21D528D896}" presName="compNode" presStyleCnt="0"/>
      <dgm:spPr/>
    </dgm:pt>
    <dgm:pt modelId="{E9401AEC-E221-452E-AE99-841E4915C0D4}" type="pres">
      <dgm:prSet presAssocID="{64FB387B-9655-4DFD-9BC5-4E21D528D896}" presName="bgRect" presStyleLbl="bgShp" presStyleIdx="1" presStyleCnt="2"/>
      <dgm:spPr/>
    </dgm:pt>
    <dgm:pt modelId="{0E3DC4B2-D773-4AF7-9971-3DEA18FF4659}" type="pres">
      <dgm:prSet presAssocID="{64FB387B-9655-4DFD-9BC5-4E21D528D8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43AF7007-6329-422C-BD31-57F0163A1422}" type="pres">
      <dgm:prSet presAssocID="{64FB387B-9655-4DFD-9BC5-4E21D528D896}" presName="spaceRect" presStyleCnt="0"/>
      <dgm:spPr/>
    </dgm:pt>
    <dgm:pt modelId="{1B5BE449-0DFF-46AD-B10D-54910CE4548B}" type="pres">
      <dgm:prSet presAssocID="{64FB387B-9655-4DFD-9BC5-4E21D528D89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AB135F-A164-44FC-BB25-E8398213A2C8}" srcId="{D05DC016-B530-45F2-8235-9A486AECFD62}" destId="{63FCC604-39C6-4FA1-8407-58EF0A09DC88}" srcOrd="0" destOrd="0" parTransId="{A3E9BDCB-460A-48C2-891D-C153B292E71D}" sibTransId="{ED0FE9B8-3186-41C2-AC10-C4F4C1EC8C0B}"/>
    <dgm:cxn modelId="{7E55DD76-160F-4E1A-9C4F-3E09781828E4}" srcId="{D05DC016-B530-45F2-8235-9A486AECFD62}" destId="{64FB387B-9655-4DFD-9BC5-4E21D528D896}" srcOrd="1" destOrd="0" parTransId="{4D209441-386A-48A6-95D0-088C0C0D682D}" sibTransId="{D4753770-2493-4F98-8E76-7072340C99CC}"/>
    <dgm:cxn modelId="{9396A4CC-2026-4C69-8713-A10BCDBABE7B}" type="presOf" srcId="{64FB387B-9655-4DFD-9BC5-4E21D528D896}" destId="{1B5BE449-0DFF-46AD-B10D-54910CE4548B}" srcOrd="0" destOrd="0" presId="urn:microsoft.com/office/officeart/2018/2/layout/IconVerticalSolidList"/>
    <dgm:cxn modelId="{18CADAD0-5AA0-45CE-B3C0-9E31FD04C987}" type="presOf" srcId="{63FCC604-39C6-4FA1-8407-58EF0A09DC88}" destId="{41618814-59A5-4EDF-A51D-007AA1C5964E}" srcOrd="0" destOrd="0" presId="urn:microsoft.com/office/officeart/2018/2/layout/IconVerticalSolidList"/>
    <dgm:cxn modelId="{A59921EA-F0F9-457D-A2F8-4EDD8BB4A2BC}" type="presOf" srcId="{D05DC016-B530-45F2-8235-9A486AECFD62}" destId="{1170C43F-C94D-49C7-9F87-83D6C1BE902D}" srcOrd="0" destOrd="0" presId="urn:microsoft.com/office/officeart/2018/2/layout/IconVerticalSolidList"/>
    <dgm:cxn modelId="{FA9F1BE8-9156-4BD2-8539-1DFB09A96474}" type="presParOf" srcId="{1170C43F-C94D-49C7-9F87-83D6C1BE902D}" destId="{333BFD96-C7C1-4D4E-89D7-C54B1589F476}" srcOrd="0" destOrd="0" presId="urn:microsoft.com/office/officeart/2018/2/layout/IconVerticalSolidList"/>
    <dgm:cxn modelId="{2022C083-0C8D-4DF5-A3ED-0692AE19496D}" type="presParOf" srcId="{333BFD96-C7C1-4D4E-89D7-C54B1589F476}" destId="{790D3D2C-199F-4D7E-B9EC-F688C0275E2C}" srcOrd="0" destOrd="0" presId="urn:microsoft.com/office/officeart/2018/2/layout/IconVerticalSolidList"/>
    <dgm:cxn modelId="{CC7B0827-D60F-4ADA-8356-8B85BB9654A0}" type="presParOf" srcId="{333BFD96-C7C1-4D4E-89D7-C54B1589F476}" destId="{EDB0FADD-4F5E-4C8D-B93B-BC4D7916F24E}" srcOrd="1" destOrd="0" presId="urn:microsoft.com/office/officeart/2018/2/layout/IconVerticalSolidList"/>
    <dgm:cxn modelId="{A6F47242-E05E-441D-B0BF-C36481C92429}" type="presParOf" srcId="{333BFD96-C7C1-4D4E-89D7-C54B1589F476}" destId="{DB20FD14-F24B-4F0F-AA25-CC6898E21312}" srcOrd="2" destOrd="0" presId="urn:microsoft.com/office/officeart/2018/2/layout/IconVerticalSolidList"/>
    <dgm:cxn modelId="{D8C4C1CE-A5F8-4E25-9B7A-6F42098450CD}" type="presParOf" srcId="{333BFD96-C7C1-4D4E-89D7-C54B1589F476}" destId="{41618814-59A5-4EDF-A51D-007AA1C5964E}" srcOrd="3" destOrd="0" presId="urn:microsoft.com/office/officeart/2018/2/layout/IconVerticalSolidList"/>
    <dgm:cxn modelId="{F977F082-E457-43EB-9B52-6A6C780560B4}" type="presParOf" srcId="{1170C43F-C94D-49C7-9F87-83D6C1BE902D}" destId="{9D562C1C-EF65-4ACC-BF80-7D7F6F43E385}" srcOrd="1" destOrd="0" presId="urn:microsoft.com/office/officeart/2018/2/layout/IconVerticalSolidList"/>
    <dgm:cxn modelId="{5CD005D1-336E-45DC-8FC1-F8446FAFC3A5}" type="presParOf" srcId="{1170C43F-C94D-49C7-9F87-83D6C1BE902D}" destId="{1FA35C4E-0A69-4ABF-9FCD-DAFE24B056B6}" srcOrd="2" destOrd="0" presId="urn:microsoft.com/office/officeart/2018/2/layout/IconVerticalSolidList"/>
    <dgm:cxn modelId="{1B045C07-109C-47A1-9644-5E9C7C240620}" type="presParOf" srcId="{1FA35C4E-0A69-4ABF-9FCD-DAFE24B056B6}" destId="{E9401AEC-E221-452E-AE99-841E4915C0D4}" srcOrd="0" destOrd="0" presId="urn:microsoft.com/office/officeart/2018/2/layout/IconVerticalSolidList"/>
    <dgm:cxn modelId="{1490587F-8BD6-4BA6-A2AB-8F8188668A88}" type="presParOf" srcId="{1FA35C4E-0A69-4ABF-9FCD-DAFE24B056B6}" destId="{0E3DC4B2-D773-4AF7-9971-3DEA18FF4659}" srcOrd="1" destOrd="0" presId="urn:microsoft.com/office/officeart/2018/2/layout/IconVerticalSolidList"/>
    <dgm:cxn modelId="{BA27413A-2873-4E34-B6C8-DCA84D1E5BCD}" type="presParOf" srcId="{1FA35C4E-0A69-4ABF-9FCD-DAFE24B056B6}" destId="{43AF7007-6329-422C-BD31-57F0163A1422}" srcOrd="2" destOrd="0" presId="urn:microsoft.com/office/officeart/2018/2/layout/IconVerticalSolidList"/>
    <dgm:cxn modelId="{BAB2A2C4-B8A5-4390-837E-B0823A5EB367}" type="presParOf" srcId="{1FA35C4E-0A69-4ABF-9FCD-DAFE24B056B6}" destId="{1B5BE449-0DFF-46AD-B10D-54910CE454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5DC016-B530-45F2-8235-9A486AECFD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FCC604-39C6-4FA1-8407-58EF0A09DC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="1" i="0" dirty="0"/>
            <a:t>Select Language:</a:t>
          </a:r>
          <a:r>
            <a:rPr lang="en-US" sz="1700" b="0" i="0" dirty="0"/>
            <a:t> Choose the language you want to translate from the available options.</a:t>
          </a:r>
          <a:r>
            <a:rPr lang="en-US" sz="1700" dirty="0"/>
            <a:t> </a:t>
          </a:r>
        </a:p>
      </dgm:t>
    </dgm:pt>
    <dgm:pt modelId="{A3E9BDCB-460A-48C2-891D-C153B292E71D}" type="parTrans" cxnId="{EDAB135F-A164-44FC-BB25-E8398213A2C8}">
      <dgm:prSet/>
      <dgm:spPr/>
      <dgm:t>
        <a:bodyPr/>
        <a:lstStyle/>
        <a:p>
          <a:endParaRPr lang="en-US"/>
        </a:p>
      </dgm:t>
    </dgm:pt>
    <dgm:pt modelId="{ED0FE9B8-3186-41C2-AC10-C4F4C1EC8C0B}" type="sibTrans" cxnId="{EDAB135F-A164-44FC-BB25-E8398213A2C8}">
      <dgm:prSet/>
      <dgm:spPr/>
      <dgm:t>
        <a:bodyPr/>
        <a:lstStyle/>
        <a:p>
          <a:endParaRPr lang="en-US"/>
        </a:p>
      </dgm:t>
    </dgm:pt>
    <dgm:pt modelId="{64FB387B-9655-4DFD-9BC5-4E21D528D896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000" dirty="0"/>
        </a:p>
      </dgm:t>
    </dgm:pt>
    <dgm:pt modelId="{4D209441-386A-48A6-95D0-088C0C0D682D}" type="parTrans" cxnId="{7E55DD76-160F-4E1A-9C4F-3E09781828E4}">
      <dgm:prSet/>
      <dgm:spPr/>
      <dgm:t>
        <a:bodyPr/>
        <a:lstStyle/>
        <a:p>
          <a:endParaRPr lang="en-US"/>
        </a:p>
      </dgm:t>
    </dgm:pt>
    <dgm:pt modelId="{D4753770-2493-4F98-8E76-7072340C99CC}" type="sibTrans" cxnId="{7E55DD76-160F-4E1A-9C4F-3E09781828E4}">
      <dgm:prSet/>
      <dgm:spPr/>
      <dgm:t>
        <a:bodyPr/>
        <a:lstStyle/>
        <a:p>
          <a:endParaRPr lang="en-US"/>
        </a:p>
      </dgm:t>
    </dgm:pt>
    <dgm:pt modelId="{A0DF485E-C36D-43F9-95D0-FA6D0BA983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Process Text to Voice:</a:t>
          </a:r>
          <a:r>
            <a:rPr lang="en-US" b="0" i="0" dirty="0"/>
            <a:t> Initiate the process to convert the entered text into spoken language using a text-to-voice engine.</a:t>
          </a:r>
          <a:endParaRPr lang="en-US" dirty="0"/>
        </a:p>
      </dgm:t>
    </dgm:pt>
    <dgm:pt modelId="{7EF8B33C-223F-4B28-BDC5-6FC3D8457743}" type="parTrans" cxnId="{7FBFB496-101C-4531-A2CD-EC21C98D15CC}">
      <dgm:prSet/>
      <dgm:spPr/>
      <dgm:t>
        <a:bodyPr/>
        <a:lstStyle/>
        <a:p>
          <a:endParaRPr lang="en-IN"/>
        </a:p>
      </dgm:t>
    </dgm:pt>
    <dgm:pt modelId="{9EFBE749-DB7C-4E72-83E3-EA20FFA27F25}" type="sibTrans" cxnId="{7FBFB496-101C-4531-A2CD-EC21C98D15CC}">
      <dgm:prSet/>
      <dgm:spPr/>
      <dgm:t>
        <a:bodyPr/>
        <a:lstStyle/>
        <a:p>
          <a:endParaRPr lang="en-IN"/>
        </a:p>
      </dgm:t>
    </dgm:pt>
    <dgm:pt modelId="{EF9481FC-19D3-42A5-963D-4860F323E0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Listen to Output:</a:t>
          </a:r>
          <a:r>
            <a:rPr lang="en-US" b="0" i="0" dirty="0"/>
            <a:t> Access the generated voice output and listen to the translated text.</a:t>
          </a:r>
          <a:endParaRPr lang="en-US" dirty="0"/>
        </a:p>
      </dgm:t>
    </dgm:pt>
    <dgm:pt modelId="{C67DB1E1-C8D6-41E3-A65A-74D72BA3C63C}" type="parTrans" cxnId="{4C228F0C-58ED-4C92-BA2B-0FE1A4A7A8D6}">
      <dgm:prSet/>
      <dgm:spPr/>
      <dgm:t>
        <a:bodyPr/>
        <a:lstStyle/>
        <a:p>
          <a:endParaRPr lang="en-IN"/>
        </a:p>
      </dgm:t>
    </dgm:pt>
    <dgm:pt modelId="{0D612BA2-0EE2-4DBC-B401-0ACD5099A3F8}" type="sibTrans" cxnId="{4C228F0C-58ED-4C92-BA2B-0FE1A4A7A8D6}">
      <dgm:prSet/>
      <dgm:spPr/>
      <dgm:t>
        <a:bodyPr/>
        <a:lstStyle/>
        <a:p>
          <a:endParaRPr lang="en-IN"/>
        </a:p>
      </dgm:t>
    </dgm:pt>
    <dgm:pt modelId="{1170C43F-C94D-49C7-9F87-83D6C1BE902D}" type="pres">
      <dgm:prSet presAssocID="{D05DC016-B530-45F2-8235-9A486AECFD62}" presName="root" presStyleCnt="0">
        <dgm:presLayoutVars>
          <dgm:dir/>
          <dgm:resizeHandles val="exact"/>
        </dgm:presLayoutVars>
      </dgm:prSet>
      <dgm:spPr/>
    </dgm:pt>
    <dgm:pt modelId="{333BFD96-C7C1-4D4E-89D7-C54B1589F476}" type="pres">
      <dgm:prSet presAssocID="{63FCC604-39C6-4FA1-8407-58EF0A09DC88}" presName="compNode" presStyleCnt="0"/>
      <dgm:spPr/>
    </dgm:pt>
    <dgm:pt modelId="{790D3D2C-199F-4D7E-B9EC-F688C0275E2C}" type="pres">
      <dgm:prSet presAssocID="{63FCC604-39C6-4FA1-8407-58EF0A09DC88}" presName="bgRect" presStyleLbl="bgShp" presStyleIdx="0" presStyleCnt="4"/>
      <dgm:spPr/>
    </dgm:pt>
    <dgm:pt modelId="{EDB0FADD-4F5E-4C8D-B93B-BC4D7916F24E}" type="pres">
      <dgm:prSet presAssocID="{63FCC604-39C6-4FA1-8407-58EF0A09DC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effectLst/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DB20FD14-F24B-4F0F-AA25-CC6898E21312}" type="pres">
      <dgm:prSet presAssocID="{63FCC604-39C6-4FA1-8407-58EF0A09DC88}" presName="spaceRect" presStyleCnt="0"/>
      <dgm:spPr/>
    </dgm:pt>
    <dgm:pt modelId="{41618814-59A5-4EDF-A51D-007AA1C5964E}" type="pres">
      <dgm:prSet presAssocID="{63FCC604-39C6-4FA1-8407-58EF0A09DC88}" presName="parTx" presStyleLbl="revTx" presStyleIdx="0" presStyleCnt="4">
        <dgm:presLayoutVars>
          <dgm:chMax val="0"/>
          <dgm:chPref val="0"/>
        </dgm:presLayoutVars>
      </dgm:prSet>
      <dgm:spPr/>
    </dgm:pt>
    <dgm:pt modelId="{9D562C1C-EF65-4ACC-BF80-7D7F6F43E385}" type="pres">
      <dgm:prSet presAssocID="{ED0FE9B8-3186-41C2-AC10-C4F4C1EC8C0B}" presName="sibTrans" presStyleCnt="0"/>
      <dgm:spPr/>
    </dgm:pt>
    <dgm:pt modelId="{1FA35C4E-0A69-4ABF-9FCD-DAFE24B056B6}" type="pres">
      <dgm:prSet presAssocID="{64FB387B-9655-4DFD-9BC5-4E21D528D896}" presName="compNode" presStyleCnt="0"/>
      <dgm:spPr/>
    </dgm:pt>
    <dgm:pt modelId="{E9401AEC-E221-452E-AE99-841E4915C0D4}" type="pres">
      <dgm:prSet presAssocID="{64FB387B-9655-4DFD-9BC5-4E21D528D896}" presName="bgRect" presStyleLbl="bgShp" presStyleIdx="1" presStyleCnt="4"/>
      <dgm:spPr/>
    </dgm:pt>
    <dgm:pt modelId="{0E3DC4B2-D773-4AF7-9971-3DEA18FF4659}" type="pres">
      <dgm:prSet presAssocID="{64FB387B-9655-4DFD-9BC5-4E21D528D89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43AF7007-6329-422C-BD31-57F0163A1422}" type="pres">
      <dgm:prSet presAssocID="{64FB387B-9655-4DFD-9BC5-4E21D528D896}" presName="spaceRect" presStyleCnt="0"/>
      <dgm:spPr/>
    </dgm:pt>
    <dgm:pt modelId="{1B5BE449-0DFF-46AD-B10D-54910CE4548B}" type="pres">
      <dgm:prSet presAssocID="{64FB387B-9655-4DFD-9BC5-4E21D528D896}" presName="parTx" presStyleLbl="revTx" presStyleIdx="1" presStyleCnt="4">
        <dgm:presLayoutVars>
          <dgm:chMax val="0"/>
          <dgm:chPref val="0"/>
        </dgm:presLayoutVars>
      </dgm:prSet>
      <dgm:spPr/>
    </dgm:pt>
    <dgm:pt modelId="{AAD66EAA-25FC-4C1A-AFE3-FFFB324F3192}" type="pres">
      <dgm:prSet presAssocID="{D4753770-2493-4F98-8E76-7072340C99CC}" presName="sibTrans" presStyleCnt="0"/>
      <dgm:spPr/>
    </dgm:pt>
    <dgm:pt modelId="{EAF219D9-495F-47D0-B549-12EF4E082015}" type="pres">
      <dgm:prSet presAssocID="{A0DF485E-C36D-43F9-95D0-FA6D0BA983CD}" presName="compNode" presStyleCnt="0"/>
      <dgm:spPr/>
    </dgm:pt>
    <dgm:pt modelId="{3A761728-2EF5-42E4-8241-73A98B6C67F8}" type="pres">
      <dgm:prSet presAssocID="{A0DF485E-C36D-43F9-95D0-FA6D0BA983CD}" presName="bgRect" presStyleLbl="bgShp" presStyleIdx="2" presStyleCnt="4"/>
      <dgm:spPr/>
    </dgm:pt>
    <dgm:pt modelId="{488F2C27-A807-4F2D-967B-073FA1C2F9E7}" type="pres">
      <dgm:prSet presAssocID="{A0DF485E-C36D-43F9-95D0-FA6D0BA983CD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24C0242-0E91-4D54-B30A-5B0EE148372C}" type="pres">
      <dgm:prSet presAssocID="{A0DF485E-C36D-43F9-95D0-FA6D0BA983CD}" presName="spaceRect" presStyleCnt="0"/>
      <dgm:spPr/>
    </dgm:pt>
    <dgm:pt modelId="{8BC1455D-9A5E-4824-9281-3F60F013DA3B}" type="pres">
      <dgm:prSet presAssocID="{A0DF485E-C36D-43F9-95D0-FA6D0BA983CD}" presName="parTx" presStyleLbl="revTx" presStyleIdx="2" presStyleCnt="4">
        <dgm:presLayoutVars>
          <dgm:chMax val="0"/>
          <dgm:chPref val="0"/>
        </dgm:presLayoutVars>
      </dgm:prSet>
      <dgm:spPr/>
    </dgm:pt>
    <dgm:pt modelId="{D66E3D3C-6117-4EC1-843F-8B9BC6B29F23}" type="pres">
      <dgm:prSet presAssocID="{9EFBE749-DB7C-4E72-83E3-EA20FFA27F25}" presName="sibTrans" presStyleCnt="0"/>
      <dgm:spPr/>
    </dgm:pt>
    <dgm:pt modelId="{C6AE0014-8D1B-44CE-9C2C-2CBB90369F9A}" type="pres">
      <dgm:prSet presAssocID="{EF9481FC-19D3-42A5-963D-4860F323E0B6}" presName="compNode" presStyleCnt="0"/>
      <dgm:spPr/>
    </dgm:pt>
    <dgm:pt modelId="{9AAAC830-2A0C-4A6F-A0D7-5D98B06C6B29}" type="pres">
      <dgm:prSet presAssocID="{EF9481FC-19D3-42A5-963D-4860F323E0B6}" presName="bgRect" presStyleLbl="bgShp" presStyleIdx="3" presStyleCnt="4"/>
      <dgm:spPr/>
    </dgm:pt>
    <dgm:pt modelId="{8B202660-7A45-4111-BA37-8ABDDF131704}" type="pres">
      <dgm:prSet presAssocID="{EF9481FC-19D3-42A5-963D-4860F323E0B6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8220C5E4-CFBF-473D-AF57-FE5907880DA9}" type="pres">
      <dgm:prSet presAssocID="{EF9481FC-19D3-42A5-963D-4860F323E0B6}" presName="spaceRect" presStyleCnt="0"/>
      <dgm:spPr/>
    </dgm:pt>
    <dgm:pt modelId="{89E37026-33B3-4056-8AAA-2F4B1FBDDC4E}" type="pres">
      <dgm:prSet presAssocID="{EF9481FC-19D3-42A5-963D-4860F323E0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228F0C-58ED-4C92-BA2B-0FE1A4A7A8D6}" srcId="{D05DC016-B530-45F2-8235-9A486AECFD62}" destId="{EF9481FC-19D3-42A5-963D-4860F323E0B6}" srcOrd="3" destOrd="0" parTransId="{C67DB1E1-C8D6-41E3-A65A-74D72BA3C63C}" sibTransId="{0D612BA2-0EE2-4DBC-B401-0ACD5099A3F8}"/>
    <dgm:cxn modelId="{EDAB135F-A164-44FC-BB25-E8398213A2C8}" srcId="{D05DC016-B530-45F2-8235-9A486AECFD62}" destId="{63FCC604-39C6-4FA1-8407-58EF0A09DC88}" srcOrd="0" destOrd="0" parTransId="{A3E9BDCB-460A-48C2-891D-C153B292E71D}" sibTransId="{ED0FE9B8-3186-41C2-AC10-C4F4C1EC8C0B}"/>
    <dgm:cxn modelId="{7E55DD76-160F-4E1A-9C4F-3E09781828E4}" srcId="{D05DC016-B530-45F2-8235-9A486AECFD62}" destId="{64FB387B-9655-4DFD-9BC5-4E21D528D896}" srcOrd="1" destOrd="0" parTransId="{4D209441-386A-48A6-95D0-088C0C0D682D}" sibTransId="{D4753770-2493-4F98-8E76-7072340C99CC}"/>
    <dgm:cxn modelId="{7FBFB496-101C-4531-A2CD-EC21C98D15CC}" srcId="{D05DC016-B530-45F2-8235-9A486AECFD62}" destId="{A0DF485E-C36D-43F9-95D0-FA6D0BA983CD}" srcOrd="2" destOrd="0" parTransId="{7EF8B33C-223F-4B28-BDC5-6FC3D8457743}" sibTransId="{9EFBE749-DB7C-4E72-83E3-EA20FFA27F25}"/>
    <dgm:cxn modelId="{16C950A4-DBDF-46AA-81CE-0336F63F59C0}" type="presOf" srcId="{EF9481FC-19D3-42A5-963D-4860F323E0B6}" destId="{89E37026-33B3-4056-8AAA-2F4B1FBDDC4E}" srcOrd="0" destOrd="0" presId="urn:microsoft.com/office/officeart/2018/2/layout/IconVerticalSolidList"/>
    <dgm:cxn modelId="{A138BFC6-8CC5-44C0-BF51-D669E14FE4FE}" type="presOf" srcId="{A0DF485E-C36D-43F9-95D0-FA6D0BA983CD}" destId="{8BC1455D-9A5E-4824-9281-3F60F013DA3B}" srcOrd="0" destOrd="0" presId="urn:microsoft.com/office/officeart/2018/2/layout/IconVerticalSolidList"/>
    <dgm:cxn modelId="{9396A4CC-2026-4C69-8713-A10BCDBABE7B}" type="presOf" srcId="{64FB387B-9655-4DFD-9BC5-4E21D528D896}" destId="{1B5BE449-0DFF-46AD-B10D-54910CE4548B}" srcOrd="0" destOrd="0" presId="urn:microsoft.com/office/officeart/2018/2/layout/IconVerticalSolidList"/>
    <dgm:cxn modelId="{18CADAD0-5AA0-45CE-B3C0-9E31FD04C987}" type="presOf" srcId="{63FCC604-39C6-4FA1-8407-58EF0A09DC88}" destId="{41618814-59A5-4EDF-A51D-007AA1C5964E}" srcOrd="0" destOrd="0" presId="urn:microsoft.com/office/officeart/2018/2/layout/IconVerticalSolidList"/>
    <dgm:cxn modelId="{A59921EA-F0F9-457D-A2F8-4EDD8BB4A2BC}" type="presOf" srcId="{D05DC016-B530-45F2-8235-9A486AECFD62}" destId="{1170C43F-C94D-49C7-9F87-83D6C1BE902D}" srcOrd="0" destOrd="0" presId="urn:microsoft.com/office/officeart/2018/2/layout/IconVerticalSolidList"/>
    <dgm:cxn modelId="{FA9F1BE8-9156-4BD2-8539-1DFB09A96474}" type="presParOf" srcId="{1170C43F-C94D-49C7-9F87-83D6C1BE902D}" destId="{333BFD96-C7C1-4D4E-89D7-C54B1589F476}" srcOrd="0" destOrd="0" presId="urn:microsoft.com/office/officeart/2018/2/layout/IconVerticalSolidList"/>
    <dgm:cxn modelId="{2022C083-0C8D-4DF5-A3ED-0692AE19496D}" type="presParOf" srcId="{333BFD96-C7C1-4D4E-89D7-C54B1589F476}" destId="{790D3D2C-199F-4D7E-B9EC-F688C0275E2C}" srcOrd="0" destOrd="0" presId="urn:microsoft.com/office/officeart/2018/2/layout/IconVerticalSolidList"/>
    <dgm:cxn modelId="{CC7B0827-D60F-4ADA-8356-8B85BB9654A0}" type="presParOf" srcId="{333BFD96-C7C1-4D4E-89D7-C54B1589F476}" destId="{EDB0FADD-4F5E-4C8D-B93B-BC4D7916F24E}" srcOrd="1" destOrd="0" presId="urn:microsoft.com/office/officeart/2018/2/layout/IconVerticalSolidList"/>
    <dgm:cxn modelId="{A6F47242-E05E-441D-B0BF-C36481C92429}" type="presParOf" srcId="{333BFD96-C7C1-4D4E-89D7-C54B1589F476}" destId="{DB20FD14-F24B-4F0F-AA25-CC6898E21312}" srcOrd="2" destOrd="0" presId="urn:microsoft.com/office/officeart/2018/2/layout/IconVerticalSolidList"/>
    <dgm:cxn modelId="{D8C4C1CE-A5F8-4E25-9B7A-6F42098450CD}" type="presParOf" srcId="{333BFD96-C7C1-4D4E-89D7-C54B1589F476}" destId="{41618814-59A5-4EDF-A51D-007AA1C5964E}" srcOrd="3" destOrd="0" presId="urn:microsoft.com/office/officeart/2018/2/layout/IconVerticalSolidList"/>
    <dgm:cxn modelId="{F977F082-E457-43EB-9B52-6A6C780560B4}" type="presParOf" srcId="{1170C43F-C94D-49C7-9F87-83D6C1BE902D}" destId="{9D562C1C-EF65-4ACC-BF80-7D7F6F43E385}" srcOrd="1" destOrd="0" presId="urn:microsoft.com/office/officeart/2018/2/layout/IconVerticalSolidList"/>
    <dgm:cxn modelId="{5CD005D1-336E-45DC-8FC1-F8446FAFC3A5}" type="presParOf" srcId="{1170C43F-C94D-49C7-9F87-83D6C1BE902D}" destId="{1FA35C4E-0A69-4ABF-9FCD-DAFE24B056B6}" srcOrd="2" destOrd="0" presId="urn:microsoft.com/office/officeart/2018/2/layout/IconVerticalSolidList"/>
    <dgm:cxn modelId="{1B045C07-109C-47A1-9644-5E9C7C240620}" type="presParOf" srcId="{1FA35C4E-0A69-4ABF-9FCD-DAFE24B056B6}" destId="{E9401AEC-E221-452E-AE99-841E4915C0D4}" srcOrd="0" destOrd="0" presId="urn:microsoft.com/office/officeart/2018/2/layout/IconVerticalSolidList"/>
    <dgm:cxn modelId="{1490587F-8BD6-4BA6-A2AB-8F8188668A88}" type="presParOf" srcId="{1FA35C4E-0A69-4ABF-9FCD-DAFE24B056B6}" destId="{0E3DC4B2-D773-4AF7-9971-3DEA18FF4659}" srcOrd="1" destOrd="0" presId="urn:microsoft.com/office/officeart/2018/2/layout/IconVerticalSolidList"/>
    <dgm:cxn modelId="{BA27413A-2873-4E34-B6C8-DCA84D1E5BCD}" type="presParOf" srcId="{1FA35C4E-0A69-4ABF-9FCD-DAFE24B056B6}" destId="{43AF7007-6329-422C-BD31-57F0163A1422}" srcOrd="2" destOrd="0" presId="urn:microsoft.com/office/officeart/2018/2/layout/IconVerticalSolidList"/>
    <dgm:cxn modelId="{BAB2A2C4-B8A5-4390-837E-B0823A5EB367}" type="presParOf" srcId="{1FA35C4E-0A69-4ABF-9FCD-DAFE24B056B6}" destId="{1B5BE449-0DFF-46AD-B10D-54910CE4548B}" srcOrd="3" destOrd="0" presId="urn:microsoft.com/office/officeart/2018/2/layout/IconVerticalSolidList"/>
    <dgm:cxn modelId="{D738A8F9-41B3-44FD-8CD2-994CC23950FE}" type="presParOf" srcId="{1170C43F-C94D-49C7-9F87-83D6C1BE902D}" destId="{AAD66EAA-25FC-4C1A-AFE3-FFFB324F3192}" srcOrd="3" destOrd="0" presId="urn:microsoft.com/office/officeart/2018/2/layout/IconVerticalSolidList"/>
    <dgm:cxn modelId="{A29B2EA0-CBC7-4E68-A22A-B74F0794F270}" type="presParOf" srcId="{1170C43F-C94D-49C7-9F87-83D6C1BE902D}" destId="{EAF219D9-495F-47D0-B549-12EF4E082015}" srcOrd="4" destOrd="0" presId="urn:microsoft.com/office/officeart/2018/2/layout/IconVerticalSolidList"/>
    <dgm:cxn modelId="{6161F5AB-9D42-463D-A2D1-C58A71AB992C}" type="presParOf" srcId="{EAF219D9-495F-47D0-B549-12EF4E082015}" destId="{3A761728-2EF5-42E4-8241-73A98B6C67F8}" srcOrd="0" destOrd="0" presId="urn:microsoft.com/office/officeart/2018/2/layout/IconVerticalSolidList"/>
    <dgm:cxn modelId="{D92AAD8A-90F7-4FF0-81EA-49EA73D0F6DF}" type="presParOf" srcId="{EAF219D9-495F-47D0-B549-12EF4E082015}" destId="{488F2C27-A807-4F2D-967B-073FA1C2F9E7}" srcOrd="1" destOrd="0" presId="urn:microsoft.com/office/officeart/2018/2/layout/IconVerticalSolidList"/>
    <dgm:cxn modelId="{4B0D8303-A8CC-49A4-926F-22F8E01BC0FD}" type="presParOf" srcId="{EAF219D9-495F-47D0-B549-12EF4E082015}" destId="{C24C0242-0E91-4D54-B30A-5B0EE148372C}" srcOrd="2" destOrd="0" presId="urn:microsoft.com/office/officeart/2018/2/layout/IconVerticalSolidList"/>
    <dgm:cxn modelId="{FB9E5437-921C-4C89-AA24-C436D33D7E0D}" type="presParOf" srcId="{EAF219D9-495F-47D0-B549-12EF4E082015}" destId="{8BC1455D-9A5E-4824-9281-3F60F013DA3B}" srcOrd="3" destOrd="0" presId="urn:microsoft.com/office/officeart/2018/2/layout/IconVerticalSolidList"/>
    <dgm:cxn modelId="{7E84D793-A010-4711-9E33-AD7BD315B6DB}" type="presParOf" srcId="{1170C43F-C94D-49C7-9F87-83D6C1BE902D}" destId="{D66E3D3C-6117-4EC1-843F-8B9BC6B29F23}" srcOrd="5" destOrd="0" presId="urn:microsoft.com/office/officeart/2018/2/layout/IconVerticalSolidList"/>
    <dgm:cxn modelId="{2770E394-1E6E-435C-95F8-7C1C4EFED958}" type="presParOf" srcId="{1170C43F-C94D-49C7-9F87-83D6C1BE902D}" destId="{C6AE0014-8D1B-44CE-9C2C-2CBB90369F9A}" srcOrd="6" destOrd="0" presId="urn:microsoft.com/office/officeart/2018/2/layout/IconVerticalSolidList"/>
    <dgm:cxn modelId="{FB62E28C-5788-447A-A1EE-B8F4B5707F66}" type="presParOf" srcId="{C6AE0014-8D1B-44CE-9C2C-2CBB90369F9A}" destId="{9AAAC830-2A0C-4A6F-A0D7-5D98B06C6B29}" srcOrd="0" destOrd="0" presId="urn:microsoft.com/office/officeart/2018/2/layout/IconVerticalSolidList"/>
    <dgm:cxn modelId="{C62DDCE4-F0C1-4081-91BA-B67F42CA19F2}" type="presParOf" srcId="{C6AE0014-8D1B-44CE-9C2C-2CBB90369F9A}" destId="{8B202660-7A45-4111-BA37-8ABDDF131704}" srcOrd="1" destOrd="0" presId="urn:microsoft.com/office/officeart/2018/2/layout/IconVerticalSolidList"/>
    <dgm:cxn modelId="{ECA77E8C-BC27-4BAB-A304-5369174FD758}" type="presParOf" srcId="{C6AE0014-8D1B-44CE-9C2C-2CBB90369F9A}" destId="{8220C5E4-CFBF-473D-AF57-FE5907880DA9}" srcOrd="2" destOrd="0" presId="urn:microsoft.com/office/officeart/2018/2/layout/IconVerticalSolidList"/>
    <dgm:cxn modelId="{181964A5-419D-458D-A54A-B0A4890F646A}" type="presParOf" srcId="{C6AE0014-8D1B-44CE-9C2C-2CBB90369F9A}" destId="{89E37026-33B3-4056-8AAA-2F4B1FBDDC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5DC016-B530-45F2-8235-9A486AECFD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FCC604-39C6-4FA1-8407-58EF0A09DC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="1" i="0" dirty="0"/>
            <a:t>Select Language:</a:t>
          </a:r>
          <a:r>
            <a:rPr lang="en-US" sz="1700" b="0" i="0" dirty="0"/>
            <a:t> Choose the language for voice-to-text conversion from the available options.</a:t>
          </a:r>
          <a:endParaRPr lang="en-US" sz="1700" dirty="0"/>
        </a:p>
      </dgm:t>
    </dgm:pt>
    <dgm:pt modelId="{A3E9BDCB-460A-48C2-891D-C153B292E71D}" type="parTrans" cxnId="{EDAB135F-A164-44FC-BB25-E8398213A2C8}">
      <dgm:prSet/>
      <dgm:spPr/>
      <dgm:t>
        <a:bodyPr/>
        <a:lstStyle/>
        <a:p>
          <a:endParaRPr lang="en-US"/>
        </a:p>
      </dgm:t>
    </dgm:pt>
    <dgm:pt modelId="{ED0FE9B8-3186-41C2-AC10-C4F4C1EC8C0B}" type="sibTrans" cxnId="{EDAB135F-A164-44FC-BB25-E8398213A2C8}">
      <dgm:prSet/>
      <dgm:spPr/>
      <dgm:t>
        <a:bodyPr/>
        <a:lstStyle/>
        <a:p>
          <a:endParaRPr lang="en-US"/>
        </a:p>
      </dgm:t>
    </dgm:pt>
    <dgm:pt modelId="{64FB387B-9655-4DFD-9BC5-4E21D528D896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2000" dirty="0"/>
        </a:p>
      </dgm:t>
    </dgm:pt>
    <dgm:pt modelId="{4D209441-386A-48A6-95D0-088C0C0D682D}" type="parTrans" cxnId="{7E55DD76-160F-4E1A-9C4F-3E09781828E4}">
      <dgm:prSet/>
      <dgm:spPr/>
      <dgm:t>
        <a:bodyPr/>
        <a:lstStyle/>
        <a:p>
          <a:endParaRPr lang="en-US"/>
        </a:p>
      </dgm:t>
    </dgm:pt>
    <dgm:pt modelId="{D4753770-2493-4F98-8E76-7072340C99CC}" type="sibTrans" cxnId="{7E55DD76-160F-4E1A-9C4F-3E09781828E4}">
      <dgm:prSet/>
      <dgm:spPr/>
      <dgm:t>
        <a:bodyPr/>
        <a:lstStyle/>
        <a:p>
          <a:endParaRPr lang="en-US"/>
        </a:p>
      </dgm:t>
    </dgm:pt>
    <dgm:pt modelId="{A0DF485E-C36D-43F9-95D0-FA6D0BA983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Process to Text:</a:t>
          </a:r>
          <a:r>
            <a:rPr lang="en-US" b="0" i="0" dirty="0"/>
            <a:t> Initiate the processing of the recorded voice to convert it into text using a speech-to-text engine.</a:t>
          </a:r>
          <a:endParaRPr lang="en-US" dirty="0"/>
        </a:p>
      </dgm:t>
    </dgm:pt>
    <dgm:pt modelId="{7EF8B33C-223F-4B28-BDC5-6FC3D8457743}" type="parTrans" cxnId="{7FBFB496-101C-4531-A2CD-EC21C98D15CC}">
      <dgm:prSet/>
      <dgm:spPr/>
      <dgm:t>
        <a:bodyPr/>
        <a:lstStyle/>
        <a:p>
          <a:endParaRPr lang="en-IN"/>
        </a:p>
      </dgm:t>
    </dgm:pt>
    <dgm:pt modelId="{9EFBE749-DB7C-4E72-83E3-EA20FFA27F25}" type="sibTrans" cxnId="{7FBFB496-101C-4531-A2CD-EC21C98D15CC}">
      <dgm:prSet/>
      <dgm:spPr/>
      <dgm:t>
        <a:bodyPr/>
        <a:lstStyle/>
        <a:p>
          <a:endParaRPr lang="en-IN"/>
        </a:p>
      </dgm:t>
    </dgm:pt>
    <dgm:pt modelId="{EF9481FC-19D3-42A5-963D-4860F323E0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Converted Text:</a:t>
          </a:r>
          <a:r>
            <a:rPr lang="en-US" b="0" i="0" dirty="0"/>
            <a:t> Access and review the converted text output.</a:t>
          </a:r>
          <a:endParaRPr lang="en-US" dirty="0"/>
        </a:p>
      </dgm:t>
    </dgm:pt>
    <dgm:pt modelId="{C67DB1E1-C8D6-41E3-A65A-74D72BA3C63C}" type="parTrans" cxnId="{4C228F0C-58ED-4C92-BA2B-0FE1A4A7A8D6}">
      <dgm:prSet/>
      <dgm:spPr/>
      <dgm:t>
        <a:bodyPr/>
        <a:lstStyle/>
        <a:p>
          <a:endParaRPr lang="en-IN"/>
        </a:p>
      </dgm:t>
    </dgm:pt>
    <dgm:pt modelId="{0D612BA2-0EE2-4DBC-B401-0ACD5099A3F8}" type="sibTrans" cxnId="{4C228F0C-58ED-4C92-BA2B-0FE1A4A7A8D6}">
      <dgm:prSet/>
      <dgm:spPr/>
      <dgm:t>
        <a:bodyPr/>
        <a:lstStyle/>
        <a:p>
          <a:endParaRPr lang="en-IN"/>
        </a:p>
      </dgm:t>
    </dgm:pt>
    <dgm:pt modelId="{1170C43F-C94D-49C7-9F87-83D6C1BE902D}" type="pres">
      <dgm:prSet presAssocID="{D05DC016-B530-45F2-8235-9A486AECFD62}" presName="root" presStyleCnt="0">
        <dgm:presLayoutVars>
          <dgm:dir/>
          <dgm:resizeHandles val="exact"/>
        </dgm:presLayoutVars>
      </dgm:prSet>
      <dgm:spPr/>
    </dgm:pt>
    <dgm:pt modelId="{333BFD96-C7C1-4D4E-89D7-C54B1589F476}" type="pres">
      <dgm:prSet presAssocID="{63FCC604-39C6-4FA1-8407-58EF0A09DC88}" presName="compNode" presStyleCnt="0"/>
      <dgm:spPr/>
    </dgm:pt>
    <dgm:pt modelId="{790D3D2C-199F-4D7E-B9EC-F688C0275E2C}" type="pres">
      <dgm:prSet presAssocID="{63FCC604-39C6-4FA1-8407-58EF0A09DC88}" presName="bgRect" presStyleLbl="bgShp" presStyleIdx="0" presStyleCnt="4"/>
      <dgm:spPr/>
    </dgm:pt>
    <dgm:pt modelId="{EDB0FADD-4F5E-4C8D-B93B-BC4D7916F24E}" type="pres">
      <dgm:prSet presAssocID="{63FCC604-39C6-4FA1-8407-58EF0A09DC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effectLst/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DB20FD14-F24B-4F0F-AA25-CC6898E21312}" type="pres">
      <dgm:prSet presAssocID="{63FCC604-39C6-4FA1-8407-58EF0A09DC88}" presName="spaceRect" presStyleCnt="0"/>
      <dgm:spPr/>
    </dgm:pt>
    <dgm:pt modelId="{41618814-59A5-4EDF-A51D-007AA1C5964E}" type="pres">
      <dgm:prSet presAssocID="{63FCC604-39C6-4FA1-8407-58EF0A09DC88}" presName="parTx" presStyleLbl="revTx" presStyleIdx="0" presStyleCnt="4">
        <dgm:presLayoutVars>
          <dgm:chMax val="0"/>
          <dgm:chPref val="0"/>
        </dgm:presLayoutVars>
      </dgm:prSet>
      <dgm:spPr/>
    </dgm:pt>
    <dgm:pt modelId="{9D562C1C-EF65-4ACC-BF80-7D7F6F43E385}" type="pres">
      <dgm:prSet presAssocID="{ED0FE9B8-3186-41C2-AC10-C4F4C1EC8C0B}" presName="sibTrans" presStyleCnt="0"/>
      <dgm:spPr/>
    </dgm:pt>
    <dgm:pt modelId="{1FA35C4E-0A69-4ABF-9FCD-DAFE24B056B6}" type="pres">
      <dgm:prSet presAssocID="{64FB387B-9655-4DFD-9BC5-4E21D528D896}" presName="compNode" presStyleCnt="0"/>
      <dgm:spPr/>
    </dgm:pt>
    <dgm:pt modelId="{E9401AEC-E221-452E-AE99-841E4915C0D4}" type="pres">
      <dgm:prSet presAssocID="{64FB387B-9655-4DFD-9BC5-4E21D528D896}" presName="bgRect" presStyleLbl="bgShp" presStyleIdx="1" presStyleCnt="4"/>
      <dgm:spPr/>
    </dgm:pt>
    <dgm:pt modelId="{0E3DC4B2-D773-4AF7-9971-3DEA18FF4659}" type="pres">
      <dgm:prSet presAssocID="{64FB387B-9655-4DFD-9BC5-4E21D528D896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43AF7007-6329-422C-BD31-57F0163A1422}" type="pres">
      <dgm:prSet presAssocID="{64FB387B-9655-4DFD-9BC5-4E21D528D896}" presName="spaceRect" presStyleCnt="0"/>
      <dgm:spPr/>
    </dgm:pt>
    <dgm:pt modelId="{1B5BE449-0DFF-46AD-B10D-54910CE4548B}" type="pres">
      <dgm:prSet presAssocID="{64FB387B-9655-4DFD-9BC5-4E21D528D896}" presName="parTx" presStyleLbl="revTx" presStyleIdx="1" presStyleCnt="4">
        <dgm:presLayoutVars>
          <dgm:chMax val="0"/>
          <dgm:chPref val="0"/>
        </dgm:presLayoutVars>
      </dgm:prSet>
      <dgm:spPr/>
    </dgm:pt>
    <dgm:pt modelId="{AAD66EAA-25FC-4C1A-AFE3-FFFB324F3192}" type="pres">
      <dgm:prSet presAssocID="{D4753770-2493-4F98-8E76-7072340C99CC}" presName="sibTrans" presStyleCnt="0"/>
      <dgm:spPr/>
    </dgm:pt>
    <dgm:pt modelId="{EAF219D9-495F-47D0-B549-12EF4E082015}" type="pres">
      <dgm:prSet presAssocID="{A0DF485E-C36D-43F9-95D0-FA6D0BA983CD}" presName="compNode" presStyleCnt="0"/>
      <dgm:spPr/>
    </dgm:pt>
    <dgm:pt modelId="{3A761728-2EF5-42E4-8241-73A98B6C67F8}" type="pres">
      <dgm:prSet presAssocID="{A0DF485E-C36D-43F9-95D0-FA6D0BA983CD}" presName="bgRect" presStyleLbl="bgShp" presStyleIdx="2" presStyleCnt="4"/>
      <dgm:spPr/>
    </dgm:pt>
    <dgm:pt modelId="{488F2C27-A807-4F2D-967B-073FA1C2F9E7}" type="pres">
      <dgm:prSet presAssocID="{A0DF485E-C36D-43F9-95D0-FA6D0BA983CD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24C0242-0E91-4D54-B30A-5B0EE148372C}" type="pres">
      <dgm:prSet presAssocID="{A0DF485E-C36D-43F9-95D0-FA6D0BA983CD}" presName="spaceRect" presStyleCnt="0"/>
      <dgm:spPr/>
    </dgm:pt>
    <dgm:pt modelId="{8BC1455D-9A5E-4824-9281-3F60F013DA3B}" type="pres">
      <dgm:prSet presAssocID="{A0DF485E-C36D-43F9-95D0-FA6D0BA983CD}" presName="parTx" presStyleLbl="revTx" presStyleIdx="2" presStyleCnt="4">
        <dgm:presLayoutVars>
          <dgm:chMax val="0"/>
          <dgm:chPref val="0"/>
        </dgm:presLayoutVars>
      </dgm:prSet>
      <dgm:spPr/>
    </dgm:pt>
    <dgm:pt modelId="{D66E3D3C-6117-4EC1-843F-8B9BC6B29F23}" type="pres">
      <dgm:prSet presAssocID="{9EFBE749-DB7C-4E72-83E3-EA20FFA27F25}" presName="sibTrans" presStyleCnt="0"/>
      <dgm:spPr/>
    </dgm:pt>
    <dgm:pt modelId="{C6AE0014-8D1B-44CE-9C2C-2CBB90369F9A}" type="pres">
      <dgm:prSet presAssocID="{EF9481FC-19D3-42A5-963D-4860F323E0B6}" presName="compNode" presStyleCnt="0"/>
      <dgm:spPr/>
    </dgm:pt>
    <dgm:pt modelId="{9AAAC830-2A0C-4A6F-A0D7-5D98B06C6B29}" type="pres">
      <dgm:prSet presAssocID="{EF9481FC-19D3-42A5-963D-4860F323E0B6}" presName="bgRect" presStyleLbl="bgShp" presStyleIdx="3" presStyleCnt="4"/>
      <dgm:spPr/>
    </dgm:pt>
    <dgm:pt modelId="{8B202660-7A45-4111-BA37-8ABDDF131704}" type="pres">
      <dgm:prSet presAssocID="{EF9481FC-19D3-42A5-963D-4860F323E0B6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8220C5E4-CFBF-473D-AF57-FE5907880DA9}" type="pres">
      <dgm:prSet presAssocID="{EF9481FC-19D3-42A5-963D-4860F323E0B6}" presName="spaceRect" presStyleCnt="0"/>
      <dgm:spPr/>
    </dgm:pt>
    <dgm:pt modelId="{89E37026-33B3-4056-8AAA-2F4B1FBDDC4E}" type="pres">
      <dgm:prSet presAssocID="{EF9481FC-19D3-42A5-963D-4860F323E0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228F0C-58ED-4C92-BA2B-0FE1A4A7A8D6}" srcId="{D05DC016-B530-45F2-8235-9A486AECFD62}" destId="{EF9481FC-19D3-42A5-963D-4860F323E0B6}" srcOrd="3" destOrd="0" parTransId="{C67DB1E1-C8D6-41E3-A65A-74D72BA3C63C}" sibTransId="{0D612BA2-0EE2-4DBC-B401-0ACD5099A3F8}"/>
    <dgm:cxn modelId="{EDAB135F-A164-44FC-BB25-E8398213A2C8}" srcId="{D05DC016-B530-45F2-8235-9A486AECFD62}" destId="{63FCC604-39C6-4FA1-8407-58EF0A09DC88}" srcOrd="0" destOrd="0" parTransId="{A3E9BDCB-460A-48C2-891D-C153B292E71D}" sibTransId="{ED0FE9B8-3186-41C2-AC10-C4F4C1EC8C0B}"/>
    <dgm:cxn modelId="{7E55DD76-160F-4E1A-9C4F-3E09781828E4}" srcId="{D05DC016-B530-45F2-8235-9A486AECFD62}" destId="{64FB387B-9655-4DFD-9BC5-4E21D528D896}" srcOrd="1" destOrd="0" parTransId="{4D209441-386A-48A6-95D0-088C0C0D682D}" sibTransId="{D4753770-2493-4F98-8E76-7072340C99CC}"/>
    <dgm:cxn modelId="{7FBFB496-101C-4531-A2CD-EC21C98D15CC}" srcId="{D05DC016-B530-45F2-8235-9A486AECFD62}" destId="{A0DF485E-C36D-43F9-95D0-FA6D0BA983CD}" srcOrd="2" destOrd="0" parTransId="{7EF8B33C-223F-4B28-BDC5-6FC3D8457743}" sibTransId="{9EFBE749-DB7C-4E72-83E3-EA20FFA27F25}"/>
    <dgm:cxn modelId="{16C950A4-DBDF-46AA-81CE-0336F63F59C0}" type="presOf" srcId="{EF9481FC-19D3-42A5-963D-4860F323E0B6}" destId="{89E37026-33B3-4056-8AAA-2F4B1FBDDC4E}" srcOrd="0" destOrd="0" presId="urn:microsoft.com/office/officeart/2018/2/layout/IconVerticalSolidList"/>
    <dgm:cxn modelId="{A138BFC6-8CC5-44C0-BF51-D669E14FE4FE}" type="presOf" srcId="{A0DF485E-C36D-43F9-95D0-FA6D0BA983CD}" destId="{8BC1455D-9A5E-4824-9281-3F60F013DA3B}" srcOrd="0" destOrd="0" presId="urn:microsoft.com/office/officeart/2018/2/layout/IconVerticalSolidList"/>
    <dgm:cxn modelId="{9396A4CC-2026-4C69-8713-A10BCDBABE7B}" type="presOf" srcId="{64FB387B-9655-4DFD-9BC5-4E21D528D896}" destId="{1B5BE449-0DFF-46AD-B10D-54910CE4548B}" srcOrd="0" destOrd="0" presId="urn:microsoft.com/office/officeart/2018/2/layout/IconVerticalSolidList"/>
    <dgm:cxn modelId="{18CADAD0-5AA0-45CE-B3C0-9E31FD04C987}" type="presOf" srcId="{63FCC604-39C6-4FA1-8407-58EF0A09DC88}" destId="{41618814-59A5-4EDF-A51D-007AA1C5964E}" srcOrd="0" destOrd="0" presId="urn:microsoft.com/office/officeart/2018/2/layout/IconVerticalSolidList"/>
    <dgm:cxn modelId="{A59921EA-F0F9-457D-A2F8-4EDD8BB4A2BC}" type="presOf" srcId="{D05DC016-B530-45F2-8235-9A486AECFD62}" destId="{1170C43F-C94D-49C7-9F87-83D6C1BE902D}" srcOrd="0" destOrd="0" presId="urn:microsoft.com/office/officeart/2018/2/layout/IconVerticalSolidList"/>
    <dgm:cxn modelId="{FA9F1BE8-9156-4BD2-8539-1DFB09A96474}" type="presParOf" srcId="{1170C43F-C94D-49C7-9F87-83D6C1BE902D}" destId="{333BFD96-C7C1-4D4E-89D7-C54B1589F476}" srcOrd="0" destOrd="0" presId="urn:microsoft.com/office/officeart/2018/2/layout/IconVerticalSolidList"/>
    <dgm:cxn modelId="{2022C083-0C8D-4DF5-A3ED-0692AE19496D}" type="presParOf" srcId="{333BFD96-C7C1-4D4E-89D7-C54B1589F476}" destId="{790D3D2C-199F-4D7E-B9EC-F688C0275E2C}" srcOrd="0" destOrd="0" presId="urn:microsoft.com/office/officeart/2018/2/layout/IconVerticalSolidList"/>
    <dgm:cxn modelId="{CC7B0827-D60F-4ADA-8356-8B85BB9654A0}" type="presParOf" srcId="{333BFD96-C7C1-4D4E-89D7-C54B1589F476}" destId="{EDB0FADD-4F5E-4C8D-B93B-BC4D7916F24E}" srcOrd="1" destOrd="0" presId="urn:microsoft.com/office/officeart/2018/2/layout/IconVerticalSolidList"/>
    <dgm:cxn modelId="{A6F47242-E05E-441D-B0BF-C36481C92429}" type="presParOf" srcId="{333BFD96-C7C1-4D4E-89D7-C54B1589F476}" destId="{DB20FD14-F24B-4F0F-AA25-CC6898E21312}" srcOrd="2" destOrd="0" presId="urn:microsoft.com/office/officeart/2018/2/layout/IconVerticalSolidList"/>
    <dgm:cxn modelId="{D8C4C1CE-A5F8-4E25-9B7A-6F42098450CD}" type="presParOf" srcId="{333BFD96-C7C1-4D4E-89D7-C54B1589F476}" destId="{41618814-59A5-4EDF-A51D-007AA1C5964E}" srcOrd="3" destOrd="0" presId="urn:microsoft.com/office/officeart/2018/2/layout/IconVerticalSolidList"/>
    <dgm:cxn modelId="{F977F082-E457-43EB-9B52-6A6C780560B4}" type="presParOf" srcId="{1170C43F-C94D-49C7-9F87-83D6C1BE902D}" destId="{9D562C1C-EF65-4ACC-BF80-7D7F6F43E385}" srcOrd="1" destOrd="0" presId="urn:microsoft.com/office/officeart/2018/2/layout/IconVerticalSolidList"/>
    <dgm:cxn modelId="{5CD005D1-336E-45DC-8FC1-F8446FAFC3A5}" type="presParOf" srcId="{1170C43F-C94D-49C7-9F87-83D6C1BE902D}" destId="{1FA35C4E-0A69-4ABF-9FCD-DAFE24B056B6}" srcOrd="2" destOrd="0" presId="urn:microsoft.com/office/officeart/2018/2/layout/IconVerticalSolidList"/>
    <dgm:cxn modelId="{1B045C07-109C-47A1-9644-5E9C7C240620}" type="presParOf" srcId="{1FA35C4E-0A69-4ABF-9FCD-DAFE24B056B6}" destId="{E9401AEC-E221-452E-AE99-841E4915C0D4}" srcOrd="0" destOrd="0" presId="urn:microsoft.com/office/officeart/2018/2/layout/IconVerticalSolidList"/>
    <dgm:cxn modelId="{1490587F-8BD6-4BA6-A2AB-8F8188668A88}" type="presParOf" srcId="{1FA35C4E-0A69-4ABF-9FCD-DAFE24B056B6}" destId="{0E3DC4B2-D773-4AF7-9971-3DEA18FF4659}" srcOrd="1" destOrd="0" presId="urn:microsoft.com/office/officeart/2018/2/layout/IconVerticalSolidList"/>
    <dgm:cxn modelId="{BA27413A-2873-4E34-B6C8-DCA84D1E5BCD}" type="presParOf" srcId="{1FA35C4E-0A69-4ABF-9FCD-DAFE24B056B6}" destId="{43AF7007-6329-422C-BD31-57F0163A1422}" srcOrd="2" destOrd="0" presId="urn:microsoft.com/office/officeart/2018/2/layout/IconVerticalSolidList"/>
    <dgm:cxn modelId="{BAB2A2C4-B8A5-4390-837E-B0823A5EB367}" type="presParOf" srcId="{1FA35C4E-0A69-4ABF-9FCD-DAFE24B056B6}" destId="{1B5BE449-0DFF-46AD-B10D-54910CE4548B}" srcOrd="3" destOrd="0" presId="urn:microsoft.com/office/officeart/2018/2/layout/IconVerticalSolidList"/>
    <dgm:cxn modelId="{D738A8F9-41B3-44FD-8CD2-994CC23950FE}" type="presParOf" srcId="{1170C43F-C94D-49C7-9F87-83D6C1BE902D}" destId="{AAD66EAA-25FC-4C1A-AFE3-FFFB324F3192}" srcOrd="3" destOrd="0" presId="urn:microsoft.com/office/officeart/2018/2/layout/IconVerticalSolidList"/>
    <dgm:cxn modelId="{A29B2EA0-CBC7-4E68-A22A-B74F0794F270}" type="presParOf" srcId="{1170C43F-C94D-49C7-9F87-83D6C1BE902D}" destId="{EAF219D9-495F-47D0-B549-12EF4E082015}" srcOrd="4" destOrd="0" presId="urn:microsoft.com/office/officeart/2018/2/layout/IconVerticalSolidList"/>
    <dgm:cxn modelId="{6161F5AB-9D42-463D-A2D1-C58A71AB992C}" type="presParOf" srcId="{EAF219D9-495F-47D0-B549-12EF4E082015}" destId="{3A761728-2EF5-42E4-8241-73A98B6C67F8}" srcOrd="0" destOrd="0" presId="urn:microsoft.com/office/officeart/2018/2/layout/IconVerticalSolidList"/>
    <dgm:cxn modelId="{D92AAD8A-90F7-4FF0-81EA-49EA73D0F6DF}" type="presParOf" srcId="{EAF219D9-495F-47D0-B549-12EF4E082015}" destId="{488F2C27-A807-4F2D-967B-073FA1C2F9E7}" srcOrd="1" destOrd="0" presId="urn:microsoft.com/office/officeart/2018/2/layout/IconVerticalSolidList"/>
    <dgm:cxn modelId="{4B0D8303-A8CC-49A4-926F-22F8E01BC0FD}" type="presParOf" srcId="{EAF219D9-495F-47D0-B549-12EF4E082015}" destId="{C24C0242-0E91-4D54-B30A-5B0EE148372C}" srcOrd="2" destOrd="0" presId="urn:microsoft.com/office/officeart/2018/2/layout/IconVerticalSolidList"/>
    <dgm:cxn modelId="{FB9E5437-921C-4C89-AA24-C436D33D7E0D}" type="presParOf" srcId="{EAF219D9-495F-47D0-B549-12EF4E082015}" destId="{8BC1455D-9A5E-4824-9281-3F60F013DA3B}" srcOrd="3" destOrd="0" presId="urn:microsoft.com/office/officeart/2018/2/layout/IconVerticalSolidList"/>
    <dgm:cxn modelId="{7E84D793-A010-4711-9E33-AD7BD315B6DB}" type="presParOf" srcId="{1170C43F-C94D-49C7-9F87-83D6C1BE902D}" destId="{D66E3D3C-6117-4EC1-843F-8B9BC6B29F23}" srcOrd="5" destOrd="0" presId="urn:microsoft.com/office/officeart/2018/2/layout/IconVerticalSolidList"/>
    <dgm:cxn modelId="{2770E394-1E6E-435C-95F8-7C1C4EFED958}" type="presParOf" srcId="{1170C43F-C94D-49C7-9F87-83D6C1BE902D}" destId="{C6AE0014-8D1B-44CE-9C2C-2CBB90369F9A}" srcOrd="6" destOrd="0" presId="urn:microsoft.com/office/officeart/2018/2/layout/IconVerticalSolidList"/>
    <dgm:cxn modelId="{FB62E28C-5788-447A-A1EE-B8F4B5707F66}" type="presParOf" srcId="{C6AE0014-8D1B-44CE-9C2C-2CBB90369F9A}" destId="{9AAAC830-2A0C-4A6F-A0D7-5D98B06C6B29}" srcOrd="0" destOrd="0" presId="urn:microsoft.com/office/officeart/2018/2/layout/IconVerticalSolidList"/>
    <dgm:cxn modelId="{C62DDCE4-F0C1-4081-91BA-B67F42CA19F2}" type="presParOf" srcId="{C6AE0014-8D1B-44CE-9C2C-2CBB90369F9A}" destId="{8B202660-7A45-4111-BA37-8ABDDF131704}" srcOrd="1" destOrd="0" presId="urn:microsoft.com/office/officeart/2018/2/layout/IconVerticalSolidList"/>
    <dgm:cxn modelId="{ECA77E8C-BC27-4BAB-A304-5369174FD758}" type="presParOf" srcId="{C6AE0014-8D1B-44CE-9C2C-2CBB90369F9A}" destId="{8220C5E4-CFBF-473D-AF57-FE5907880DA9}" srcOrd="2" destOrd="0" presId="urn:microsoft.com/office/officeart/2018/2/layout/IconVerticalSolidList"/>
    <dgm:cxn modelId="{181964A5-419D-458D-A54A-B0A4890F646A}" type="presParOf" srcId="{C6AE0014-8D1B-44CE-9C2C-2CBB90369F9A}" destId="{89E37026-33B3-4056-8AAA-2F4B1FBDDC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C3ABBC3-0B77-42EC-A566-E200ADDFB1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572342-8A32-4D4A-9658-D3476AA75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Text-to-voice: Convert text into spoken audio in a chosen Indian language</a:t>
          </a:r>
          <a:endParaRPr lang="en-US" dirty="0"/>
        </a:p>
      </dgm:t>
    </dgm:pt>
    <dgm:pt modelId="{6F714280-EBB9-4939-864E-478B9704F419}" type="parTrans" cxnId="{3F790D5E-5B96-487E-81AE-7CC4AADFF9F5}">
      <dgm:prSet/>
      <dgm:spPr/>
      <dgm:t>
        <a:bodyPr/>
        <a:lstStyle/>
        <a:p>
          <a:endParaRPr lang="en-US"/>
        </a:p>
      </dgm:t>
    </dgm:pt>
    <dgm:pt modelId="{2EF989AC-B16E-42F1-A20E-F7D1C1060235}" type="sibTrans" cxnId="{3F790D5E-5B96-487E-81AE-7CC4AADFF9F5}">
      <dgm:prSet/>
      <dgm:spPr/>
      <dgm:t>
        <a:bodyPr/>
        <a:lstStyle/>
        <a:p>
          <a:endParaRPr lang="en-US"/>
        </a:p>
      </dgm:t>
    </dgm:pt>
    <dgm:pt modelId="{F49E67D6-AEA7-4C7B-B8BB-44A2824AA2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Voice-to-text: Convert spoken audio in a chosen Indian language into text</a:t>
          </a:r>
          <a:endParaRPr lang="en-US" dirty="0"/>
        </a:p>
      </dgm:t>
    </dgm:pt>
    <dgm:pt modelId="{E2955AEE-299D-42CD-9D02-D22A727AE6A4}" type="parTrans" cxnId="{1B2DDE1A-045E-4B55-83C0-A7621718AE9B}">
      <dgm:prSet/>
      <dgm:spPr/>
      <dgm:t>
        <a:bodyPr/>
        <a:lstStyle/>
        <a:p>
          <a:endParaRPr lang="en-US"/>
        </a:p>
      </dgm:t>
    </dgm:pt>
    <dgm:pt modelId="{FC6453B9-3A7E-4D02-A076-4BA23C85622D}" type="sibTrans" cxnId="{1B2DDE1A-045E-4B55-83C0-A7621718AE9B}">
      <dgm:prSet/>
      <dgm:spPr/>
      <dgm:t>
        <a:bodyPr/>
        <a:lstStyle/>
        <a:p>
          <a:endParaRPr lang="en-US"/>
        </a:p>
      </dgm:t>
    </dgm:pt>
    <dgm:pt modelId="{18A5128C-F3A3-4C92-808B-30A69D5DE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multiple languages: Choose from 11 Indian languages for both text-to-voice and voice-to-text conversion</a:t>
          </a:r>
          <a:endParaRPr lang="en-US" dirty="0"/>
        </a:p>
      </dgm:t>
    </dgm:pt>
    <dgm:pt modelId="{DDD56D0F-E94A-4F52-83BA-EA9403DA304C}" type="parTrans" cxnId="{7EB1B233-847B-4C40-BC91-FFFD90707922}">
      <dgm:prSet/>
      <dgm:spPr/>
      <dgm:t>
        <a:bodyPr/>
        <a:lstStyle/>
        <a:p>
          <a:endParaRPr lang="en-US"/>
        </a:p>
      </dgm:t>
    </dgm:pt>
    <dgm:pt modelId="{31A8C15E-D10F-44F0-BDE1-3F5635819042}" type="sibTrans" cxnId="{7EB1B233-847B-4C40-BC91-FFFD90707922}">
      <dgm:prSet/>
      <dgm:spPr/>
      <dgm:t>
        <a:bodyPr/>
        <a:lstStyle/>
        <a:p>
          <a:endParaRPr lang="en-US"/>
        </a:p>
      </dgm:t>
    </dgm:pt>
    <dgm:pt modelId="{4DA87CA7-FCE7-4954-8273-A459DF8FE0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Simple and easy-to-use interface: The website is easy to navigate and use, even for those who are not familiar with technology</a:t>
          </a:r>
        </a:p>
      </dgm:t>
    </dgm:pt>
    <dgm:pt modelId="{B4710BE3-163F-447D-BD8D-6A71C1536BB9}" type="parTrans" cxnId="{C632AC81-1ACD-472B-8244-C9BFBBF5C9A1}">
      <dgm:prSet/>
      <dgm:spPr/>
      <dgm:t>
        <a:bodyPr/>
        <a:lstStyle/>
        <a:p>
          <a:endParaRPr lang="en-US"/>
        </a:p>
      </dgm:t>
    </dgm:pt>
    <dgm:pt modelId="{89700E38-88F7-49DA-BFBC-D411982217AB}" type="sibTrans" cxnId="{C632AC81-1ACD-472B-8244-C9BFBBF5C9A1}">
      <dgm:prSet/>
      <dgm:spPr/>
      <dgm:t>
        <a:bodyPr/>
        <a:lstStyle/>
        <a:p>
          <a:endParaRPr lang="en-US"/>
        </a:p>
      </dgm:t>
    </dgm:pt>
    <dgm:pt modelId="{A14E9AC2-D77C-4040-BDCD-BFADFC5B30E5}" type="pres">
      <dgm:prSet presAssocID="{FC3ABBC3-0B77-42EC-A566-E200ADDFB153}" presName="root" presStyleCnt="0">
        <dgm:presLayoutVars>
          <dgm:dir/>
          <dgm:resizeHandles val="exact"/>
        </dgm:presLayoutVars>
      </dgm:prSet>
      <dgm:spPr/>
    </dgm:pt>
    <dgm:pt modelId="{D5A133F6-3104-4D3B-9EED-F3AEB401371A}" type="pres">
      <dgm:prSet presAssocID="{96572342-8A32-4D4A-9658-D3476AA7511A}" presName="compNode" presStyleCnt="0"/>
      <dgm:spPr/>
    </dgm:pt>
    <dgm:pt modelId="{E28E1A22-E719-40AA-9064-87E4F23919DA}" type="pres">
      <dgm:prSet presAssocID="{96572342-8A32-4D4A-9658-D3476AA7511A}" presName="bgRect" presStyleLbl="bgShp" presStyleIdx="0" presStyleCnt="4"/>
      <dgm:spPr/>
    </dgm:pt>
    <dgm:pt modelId="{F2C465E0-977F-4C72-A734-643C99B97384}" type="pres">
      <dgm:prSet presAssocID="{96572342-8A32-4D4A-9658-D3476AA751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BF8797E-FCA9-481E-AE39-FAFA6ECA8F72}" type="pres">
      <dgm:prSet presAssocID="{96572342-8A32-4D4A-9658-D3476AA7511A}" presName="spaceRect" presStyleCnt="0"/>
      <dgm:spPr/>
    </dgm:pt>
    <dgm:pt modelId="{86056AAB-B5BD-4CBB-8645-A7D9F211DE28}" type="pres">
      <dgm:prSet presAssocID="{96572342-8A32-4D4A-9658-D3476AA7511A}" presName="parTx" presStyleLbl="revTx" presStyleIdx="0" presStyleCnt="4">
        <dgm:presLayoutVars>
          <dgm:chMax val="0"/>
          <dgm:chPref val="0"/>
        </dgm:presLayoutVars>
      </dgm:prSet>
      <dgm:spPr/>
    </dgm:pt>
    <dgm:pt modelId="{4CCC98C4-2E84-45EF-846A-A4EE8E4034A4}" type="pres">
      <dgm:prSet presAssocID="{2EF989AC-B16E-42F1-A20E-F7D1C1060235}" presName="sibTrans" presStyleCnt="0"/>
      <dgm:spPr/>
    </dgm:pt>
    <dgm:pt modelId="{C89B9F80-33A8-40CB-B899-7AE19CEA525C}" type="pres">
      <dgm:prSet presAssocID="{F49E67D6-AEA7-4C7B-B8BB-44A2824AA20D}" presName="compNode" presStyleCnt="0"/>
      <dgm:spPr/>
    </dgm:pt>
    <dgm:pt modelId="{A5765F73-80E9-45DC-8FD5-D203208EFDCD}" type="pres">
      <dgm:prSet presAssocID="{F49E67D6-AEA7-4C7B-B8BB-44A2824AA20D}" presName="bgRect" presStyleLbl="bgShp" presStyleIdx="1" presStyleCnt="4"/>
      <dgm:spPr/>
    </dgm:pt>
    <dgm:pt modelId="{D0BA231C-D48B-4B32-9343-A06D1CAC671B}" type="pres">
      <dgm:prSet presAssocID="{F49E67D6-AEA7-4C7B-B8BB-44A2824AA2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A7AAE4F2-CFB7-48D8-96A5-36D27F0A75E4}" type="pres">
      <dgm:prSet presAssocID="{F49E67D6-AEA7-4C7B-B8BB-44A2824AA20D}" presName="spaceRect" presStyleCnt="0"/>
      <dgm:spPr/>
    </dgm:pt>
    <dgm:pt modelId="{BC37B52D-A65E-4C5A-BF85-5ECEF4BF513A}" type="pres">
      <dgm:prSet presAssocID="{F49E67D6-AEA7-4C7B-B8BB-44A2824AA20D}" presName="parTx" presStyleLbl="revTx" presStyleIdx="1" presStyleCnt="4">
        <dgm:presLayoutVars>
          <dgm:chMax val="0"/>
          <dgm:chPref val="0"/>
        </dgm:presLayoutVars>
      </dgm:prSet>
      <dgm:spPr/>
    </dgm:pt>
    <dgm:pt modelId="{A53E4F37-A8BA-4F4F-8B2E-F1A6D43A60EF}" type="pres">
      <dgm:prSet presAssocID="{FC6453B9-3A7E-4D02-A076-4BA23C85622D}" presName="sibTrans" presStyleCnt="0"/>
      <dgm:spPr/>
    </dgm:pt>
    <dgm:pt modelId="{BAD7F6E7-C96A-498A-B222-DE3E1CB4F5EC}" type="pres">
      <dgm:prSet presAssocID="{18A5128C-F3A3-4C92-808B-30A69D5DE509}" presName="compNode" presStyleCnt="0"/>
      <dgm:spPr/>
    </dgm:pt>
    <dgm:pt modelId="{B865530D-D0F1-48E5-8E29-7DEABF6E7227}" type="pres">
      <dgm:prSet presAssocID="{18A5128C-F3A3-4C92-808B-30A69D5DE509}" presName="bgRect" presStyleLbl="bgShp" presStyleIdx="2" presStyleCnt="4"/>
      <dgm:spPr/>
    </dgm:pt>
    <dgm:pt modelId="{4D20E996-7547-4384-9720-1324572756AB}" type="pres">
      <dgm:prSet presAssocID="{18A5128C-F3A3-4C92-808B-30A69D5DE5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C11E5354-CC06-4192-9E1B-37F3B9F7F768}" type="pres">
      <dgm:prSet presAssocID="{18A5128C-F3A3-4C92-808B-30A69D5DE509}" presName="spaceRect" presStyleCnt="0"/>
      <dgm:spPr/>
    </dgm:pt>
    <dgm:pt modelId="{062A09A5-D356-4C12-BC59-4C7291533CA9}" type="pres">
      <dgm:prSet presAssocID="{18A5128C-F3A3-4C92-808B-30A69D5DE509}" presName="parTx" presStyleLbl="revTx" presStyleIdx="2" presStyleCnt="4">
        <dgm:presLayoutVars>
          <dgm:chMax val="0"/>
          <dgm:chPref val="0"/>
        </dgm:presLayoutVars>
      </dgm:prSet>
      <dgm:spPr/>
    </dgm:pt>
    <dgm:pt modelId="{5E053106-B882-42B4-B41C-EABB78ABFA78}" type="pres">
      <dgm:prSet presAssocID="{31A8C15E-D10F-44F0-BDE1-3F5635819042}" presName="sibTrans" presStyleCnt="0"/>
      <dgm:spPr/>
    </dgm:pt>
    <dgm:pt modelId="{D7770CF0-E16B-4162-8501-3D27C7607157}" type="pres">
      <dgm:prSet presAssocID="{4DA87CA7-FCE7-4954-8273-A459DF8FE012}" presName="compNode" presStyleCnt="0"/>
      <dgm:spPr/>
    </dgm:pt>
    <dgm:pt modelId="{A90BFFFD-44C9-4AD9-BD63-FC623163CF0F}" type="pres">
      <dgm:prSet presAssocID="{4DA87CA7-FCE7-4954-8273-A459DF8FE012}" presName="bgRect" presStyleLbl="bgShp" presStyleIdx="3" presStyleCnt="4"/>
      <dgm:spPr/>
    </dgm:pt>
    <dgm:pt modelId="{B5DACCF7-BDDE-4A39-9684-FB23E278E42A}" type="pres">
      <dgm:prSet presAssocID="{4DA87CA7-FCE7-4954-8273-A459DF8FE0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66CFD67-C460-437B-8D8E-2F68DB7021C8}" type="pres">
      <dgm:prSet presAssocID="{4DA87CA7-FCE7-4954-8273-A459DF8FE012}" presName="spaceRect" presStyleCnt="0"/>
      <dgm:spPr/>
    </dgm:pt>
    <dgm:pt modelId="{4E2881F1-9A6F-4A69-B974-6D231E9E62AB}" type="pres">
      <dgm:prSet presAssocID="{4DA87CA7-FCE7-4954-8273-A459DF8FE01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B2DDE1A-045E-4B55-83C0-A7621718AE9B}" srcId="{FC3ABBC3-0B77-42EC-A566-E200ADDFB153}" destId="{F49E67D6-AEA7-4C7B-B8BB-44A2824AA20D}" srcOrd="1" destOrd="0" parTransId="{E2955AEE-299D-42CD-9D02-D22A727AE6A4}" sibTransId="{FC6453B9-3A7E-4D02-A076-4BA23C85622D}"/>
    <dgm:cxn modelId="{0A541C2B-E8F1-4600-A451-9E1451D6C632}" type="presOf" srcId="{4DA87CA7-FCE7-4954-8273-A459DF8FE012}" destId="{4E2881F1-9A6F-4A69-B974-6D231E9E62AB}" srcOrd="0" destOrd="0" presId="urn:microsoft.com/office/officeart/2018/2/layout/IconVerticalSolidList"/>
    <dgm:cxn modelId="{7EB1B233-847B-4C40-BC91-FFFD90707922}" srcId="{FC3ABBC3-0B77-42EC-A566-E200ADDFB153}" destId="{18A5128C-F3A3-4C92-808B-30A69D5DE509}" srcOrd="2" destOrd="0" parTransId="{DDD56D0F-E94A-4F52-83BA-EA9403DA304C}" sibTransId="{31A8C15E-D10F-44F0-BDE1-3F5635819042}"/>
    <dgm:cxn modelId="{3F790D5E-5B96-487E-81AE-7CC4AADFF9F5}" srcId="{FC3ABBC3-0B77-42EC-A566-E200ADDFB153}" destId="{96572342-8A32-4D4A-9658-D3476AA7511A}" srcOrd="0" destOrd="0" parTransId="{6F714280-EBB9-4939-864E-478B9704F419}" sibTransId="{2EF989AC-B16E-42F1-A20E-F7D1C1060235}"/>
    <dgm:cxn modelId="{D90F4C72-FF58-4D25-B02C-5AFE9CFE33A9}" type="presOf" srcId="{18A5128C-F3A3-4C92-808B-30A69D5DE509}" destId="{062A09A5-D356-4C12-BC59-4C7291533CA9}" srcOrd="0" destOrd="0" presId="urn:microsoft.com/office/officeart/2018/2/layout/IconVerticalSolidList"/>
    <dgm:cxn modelId="{C632AC81-1ACD-472B-8244-C9BFBBF5C9A1}" srcId="{FC3ABBC3-0B77-42EC-A566-E200ADDFB153}" destId="{4DA87CA7-FCE7-4954-8273-A459DF8FE012}" srcOrd="3" destOrd="0" parTransId="{B4710BE3-163F-447D-BD8D-6A71C1536BB9}" sibTransId="{89700E38-88F7-49DA-BFBC-D411982217AB}"/>
    <dgm:cxn modelId="{D1324F8B-0680-42EC-8547-BA762DBDE4B7}" type="presOf" srcId="{FC3ABBC3-0B77-42EC-A566-E200ADDFB153}" destId="{A14E9AC2-D77C-4040-BDCD-BFADFC5B30E5}" srcOrd="0" destOrd="0" presId="urn:microsoft.com/office/officeart/2018/2/layout/IconVerticalSolidList"/>
    <dgm:cxn modelId="{624113C0-663E-4530-8A21-123541C6CE20}" type="presOf" srcId="{96572342-8A32-4D4A-9658-D3476AA7511A}" destId="{86056AAB-B5BD-4CBB-8645-A7D9F211DE28}" srcOrd="0" destOrd="0" presId="urn:microsoft.com/office/officeart/2018/2/layout/IconVerticalSolidList"/>
    <dgm:cxn modelId="{90450EF3-59A2-4C53-B433-4FE2F1DE8B8D}" type="presOf" srcId="{F49E67D6-AEA7-4C7B-B8BB-44A2824AA20D}" destId="{BC37B52D-A65E-4C5A-BF85-5ECEF4BF513A}" srcOrd="0" destOrd="0" presId="urn:microsoft.com/office/officeart/2018/2/layout/IconVerticalSolidList"/>
    <dgm:cxn modelId="{A397EC52-DE92-49BD-9AA0-B639FFA697D2}" type="presParOf" srcId="{A14E9AC2-D77C-4040-BDCD-BFADFC5B30E5}" destId="{D5A133F6-3104-4D3B-9EED-F3AEB401371A}" srcOrd="0" destOrd="0" presId="urn:microsoft.com/office/officeart/2018/2/layout/IconVerticalSolidList"/>
    <dgm:cxn modelId="{DBC99593-1855-4235-AC8F-4BC27E999D66}" type="presParOf" srcId="{D5A133F6-3104-4D3B-9EED-F3AEB401371A}" destId="{E28E1A22-E719-40AA-9064-87E4F23919DA}" srcOrd="0" destOrd="0" presId="urn:microsoft.com/office/officeart/2018/2/layout/IconVerticalSolidList"/>
    <dgm:cxn modelId="{27150983-3AEA-47F6-80BB-ACC5237B560E}" type="presParOf" srcId="{D5A133F6-3104-4D3B-9EED-F3AEB401371A}" destId="{F2C465E0-977F-4C72-A734-643C99B97384}" srcOrd="1" destOrd="0" presId="urn:microsoft.com/office/officeart/2018/2/layout/IconVerticalSolidList"/>
    <dgm:cxn modelId="{4D7562BF-E993-4AD2-B421-26A0AFB982EE}" type="presParOf" srcId="{D5A133F6-3104-4D3B-9EED-F3AEB401371A}" destId="{8BF8797E-FCA9-481E-AE39-FAFA6ECA8F72}" srcOrd="2" destOrd="0" presId="urn:microsoft.com/office/officeart/2018/2/layout/IconVerticalSolidList"/>
    <dgm:cxn modelId="{F1A638AA-B959-49EB-B5FC-F28B490DDA06}" type="presParOf" srcId="{D5A133F6-3104-4D3B-9EED-F3AEB401371A}" destId="{86056AAB-B5BD-4CBB-8645-A7D9F211DE28}" srcOrd="3" destOrd="0" presId="urn:microsoft.com/office/officeart/2018/2/layout/IconVerticalSolidList"/>
    <dgm:cxn modelId="{526F751C-8923-40FA-8837-305A3D154024}" type="presParOf" srcId="{A14E9AC2-D77C-4040-BDCD-BFADFC5B30E5}" destId="{4CCC98C4-2E84-45EF-846A-A4EE8E4034A4}" srcOrd="1" destOrd="0" presId="urn:microsoft.com/office/officeart/2018/2/layout/IconVerticalSolidList"/>
    <dgm:cxn modelId="{9E516C4C-565A-4474-8C23-521658E948D9}" type="presParOf" srcId="{A14E9AC2-D77C-4040-BDCD-BFADFC5B30E5}" destId="{C89B9F80-33A8-40CB-B899-7AE19CEA525C}" srcOrd="2" destOrd="0" presId="urn:microsoft.com/office/officeart/2018/2/layout/IconVerticalSolidList"/>
    <dgm:cxn modelId="{4F61C850-EB70-4336-A59C-2830CC952AD8}" type="presParOf" srcId="{C89B9F80-33A8-40CB-B899-7AE19CEA525C}" destId="{A5765F73-80E9-45DC-8FD5-D203208EFDCD}" srcOrd="0" destOrd="0" presId="urn:microsoft.com/office/officeart/2018/2/layout/IconVerticalSolidList"/>
    <dgm:cxn modelId="{84079A5D-3351-4A4C-95C9-9088F0C1217E}" type="presParOf" srcId="{C89B9F80-33A8-40CB-B899-7AE19CEA525C}" destId="{D0BA231C-D48B-4B32-9343-A06D1CAC671B}" srcOrd="1" destOrd="0" presId="urn:microsoft.com/office/officeart/2018/2/layout/IconVerticalSolidList"/>
    <dgm:cxn modelId="{BD892D18-EC54-4313-A36E-330D50983FD9}" type="presParOf" srcId="{C89B9F80-33A8-40CB-B899-7AE19CEA525C}" destId="{A7AAE4F2-CFB7-48D8-96A5-36D27F0A75E4}" srcOrd="2" destOrd="0" presId="urn:microsoft.com/office/officeart/2018/2/layout/IconVerticalSolidList"/>
    <dgm:cxn modelId="{40927683-6BD6-4A9E-8652-887BA4180973}" type="presParOf" srcId="{C89B9F80-33A8-40CB-B899-7AE19CEA525C}" destId="{BC37B52D-A65E-4C5A-BF85-5ECEF4BF513A}" srcOrd="3" destOrd="0" presId="urn:microsoft.com/office/officeart/2018/2/layout/IconVerticalSolidList"/>
    <dgm:cxn modelId="{DB16B751-6471-4DBA-A873-EE72476DD7C6}" type="presParOf" srcId="{A14E9AC2-D77C-4040-BDCD-BFADFC5B30E5}" destId="{A53E4F37-A8BA-4F4F-8B2E-F1A6D43A60EF}" srcOrd="3" destOrd="0" presId="urn:microsoft.com/office/officeart/2018/2/layout/IconVerticalSolidList"/>
    <dgm:cxn modelId="{B2DDED05-E59D-468C-AAC1-B2DAAD7A94D9}" type="presParOf" srcId="{A14E9AC2-D77C-4040-BDCD-BFADFC5B30E5}" destId="{BAD7F6E7-C96A-498A-B222-DE3E1CB4F5EC}" srcOrd="4" destOrd="0" presId="urn:microsoft.com/office/officeart/2018/2/layout/IconVerticalSolidList"/>
    <dgm:cxn modelId="{B13EA9B0-7099-4FA1-9B3A-EA316C4F725F}" type="presParOf" srcId="{BAD7F6E7-C96A-498A-B222-DE3E1CB4F5EC}" destId="{B865530D-D0F1-48E5-8E29-7DEABF6E7227}" srcOrd="0" destOrd="0" presId="urn:microsoft.com/office/officeart/2018/2/layout/IconVerticalSolidList"/>
    <dgm:cxn modelId="{3C32867C-B07F-48F0-B035-50E9C58C4F4E}" type="presParOf" srcId="{BAD7F6E7-C96A-498A-B222-DE3E1CB4F5EC}" destId="{4D20E996-7547-4384-9720-1324572756AB}" srcOrd="1" destOrd="0" presId="urn:microsoft.com/office/officeart/2018/2/layout/IconVerticalSolidList"/>
    <dgm:cxn modelId="{F9C42D32-4AFD-4648-88A2-37EB0F2EBD6B}" type="presParOf" srcId="{BAD7F6E7-C96A-498A-B222-DE3E1CB4F5EC}" destId="{C11E5354-CC06-4192-9E1B-37F3B9F7F768}" srcOrd="2" destOrd="0" presId="urn:microsoft.com/office/officeart/2018/2/layout/IconVerticalSolidList"/>
    <dgm:cxn modelId="{4D71687E-6178-41D6-BCF0-04C253D4FD64}" type="presParOf" srcId="{BAD7F6E7-C96A-498A-B222-DE3E1CB4F5EC}" destId="{062A09A5-D356-4C12-BC59-4C7291533CA9}" srcOrd="3" destOrd="0" presId="urn:microsoft.com/office/officeart/2018/2/layout/IconVerticalSolidList"/>
    <dgm:cxn modelId="{CEA95611-132F-4438-B68B-EA60D4FBA493}" type="presParOf" srcId="{A14E9AC2-D77C-4040-BDCD-BFADFC5B30E5}" destId="{5E053106-B882-42B4-B41C-EABB78ABFA78}" srcOrd="5" destOrd="0" presId="urn:microsoft.com/office/officeart/2018/2/layout/IconVerticalSolidList"/>
    <dgm:cxn modelId="{D3282C7B-0D7B-4E68-B3AC-1C56F2DE5A2C}" type="presParOf" srcId="{A14E9AC2-D77C-4040-BDCD-BFADFC5B30E5}" destId="{D7770CF0-E16B-4162-8501-3D27C7607157}" srcOrd="6" destOrd="0" presId="urn:microsoft.com/office/officeart/2018/2/layout/IconVerticalSolidList"/>
    <dgm:cxn modelId="{1FF6292A-7A6B-4CDD-8D68-8913FC79BF0D}" type="presParOf" srcId="{D7770CF0-E16B-4162-8501-3D27C7607157}" destId="{A90BFFFD-44C9-4AD9-BD63-FC623163CF0F}" srcOrd="0" destOrd="0" presId="urn:microsoft.com/office/officeart/2018/2/layout/IconVerticalSolidList"/>
    <dgm:cxn modelId="{CDF3645B-8A46-41B4-9195-44AF504C2636}" type="presParOf" srcId="{D7770CF0-E16B-4162-8501-3D27C7607157}" destId="{B5DACCF7-BDDE-4A39-9684-FB23E278E42A}" srcOrd="1" destOrd="0" presId="urn:microsoft.com/office/officeart/2018/2/layout/IconVerticalSolidList"/>
    <dgm:cxn modelId="{9220F9FC-FE44-4885-A858-499FA7A4AAD8}" type="presParOf" srcId="{D7770CF0-E16B-4162-8501-3D27C7607157}" destId="{566CFD67-C460-437B-8D8E-2F68DB7021C8}" srcOrd="2" destOrd="0" presId="urn:microsoft.com/office/officeart/2018/2/layout/IconVerticalSolidList"/>
    <dgm:cxn modelId="{E021B43B-907D-4DE7-B681-F1BF5B5C4040}" type="presParOf" srcId="{D7770CF0-E16B-4162-8501-3D27C7607157}" destId="{4E2881F1-9A6F-4A69-B974-6D231E9E62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0534E3-8450-42B6-8420-E0ECDE1623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933D7F-47D2-42AF-BCB0-A1A4535AD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YouTube </a:t>
          </a:r>
        </a:p>
      </dgm:t>
    </dgm:pt>
    <dgm:pt modelId="{C081BDE5-6D0C-4E06-8314-BF41D792DD74}" type="parTrans" cxnId="{6B250525-0435-4E4F-A952-221483CCA258}">
      <dgm:prSet/>
      <dgm:spPr/>
      <dgm:t>
        <a:bodyPr/>
        <a:lstStyle/>
        <a:p>
          <a:endParaRPr lang="en-US"/>
        </a:p>
      </dgm:t>
    </dgm:pt>
    <dgm:pt modelId="{18822C7C-86C4-40F4-B843-4CBE449DA7EA}" type="sibTrans" cxnId="{6B250525-0435-4E4F-A952-221483CCA258}">
      <dgm:prSet/>
      <dgm:spPr/>
      <dgm:t>
        <a:bodyPr/>
        <a:lstStyle/>
        <a:p>
          <a:endParaRPr lang="en-US"/>
        </a:p>
      </dgm:t>
    </dgm:pt>
    <dgm:pt modelId="{ED72ED05-0A71-4C79-8923-91E3E0328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ChatGPT</a:t>
          </a:r>
        </a:p>
      </dgm:t>
    </dgm:pt>
    <dgm:pt modelId="{CD0CCF88-A835-4D57-8437-977174B563C6}" type="parTrans" cxnId="{C49734C3-5E64-4F42-8814-6F48CEF75CC3}">
      <dgm:prSet/>
      <dgm:spPr/>
      <dgm:t>
        <a:bodyPr/>
        <a:lstStyle/>
        <a:p>
          <a:endParaRPr lang="en-US"/>
        </a:p>
      </dgm:t>
    </dgm:pt>
    <dgm:pt modelId="{64EF877F-7833-4021-954B-5B655FC4911E}" type="sibTrans" cxnId="{C49734C3-5E64-4F42-8814-6F48CEF75CC3}">
      <dgm:prSet/>
      <dgm:spPr/>
      <dgm:t>
        <a:bodyPr/>
        <a:lstStyle/>
        <a:p>
          <a:endParaRPr lang="en-US"/>
        </a:p>
      </dgm:t>
    </dgm:pt>
    <dgm:pt modelId="{6631BC43-ACD7-4C6F-98F6-F9FFB513E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Google</a:t>
          </a:r>
        </a:p>
      </dgm:t>
    </dgm:pt>
    <dgm:pt modelId="{E57F2161-D9D5-4818-AD5C-FE3C11DCD984}" type="parTrans" cxnId="{56BD1877-9B6D-48FC-940D-5ECA98E780B9}">
      <dgm:prSet/>
      <dgm:spPr/>
      <dgm:t>
        <a:bodyPr/>
        <a:lstStyle/>
        <a:p>
          <a:endParaRPr lang="en-IN"/>
        </a:p>
      </dgm:t>
    </dgm:pt>
    <dgm:pt modelId="{9ADF0439-C11E-4129-818A-98B32C94BEDF}" type="sibTrans" cxnId="{56BD1877-9B6D-48FC-940D-5ECA98E780B9}">
      <dgm:prSet/>
      <dgm:spPr/>
      <dgm:t>
        <a:bodyPr/>
        <a:lstStyle/>
        <a:p>
          <a:endParaRPr lang="en-IN"/>
        </a:p>
      </dgm:t>
    </dgm:pt>
    <dgm:pt modelId="{717E5C35-19FE-457B-A1DE-6BD0AB2E1C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Internet</a:t>
          </a:r>
        </a:p>
      </dgm:t>
    </dgm:pt>
    <dgm:pt modelId="{7D289F61-54C2-49B0-B3D7-C1321DC0D8DD}" type="parTrans" cxnId="{1851B38B-686C-493F-8E1B-9173013A0AFA}">
      <dgm:prSet/>
      <dgm:spPr/>
      <dgm:t>
        <a:bodyPr/>
        <a:lstStyle/>
        <a:p>
          <a:endParaRPr lang="en-IN"/>
        </a:p>
      </dgm:t>
    </dgm:pt>
    <dgm:pt modelId="{B2B529D1-9613-41CE-BB6A-528EB36BECB1}" type="sibTrans" cxnId="{1851B38B-686C-493F-8E1B-9173013A0AFA}">
      <dgm:prSet/>
      <dgm:spPr/>
      <dgm:t>
        <a:bodyPr/>
        <a:lstStyle/>
        <a:p>
          <a:endParaRPr lang="en-IN"/>
        </a:p>
      </dgm:t>
    </dgm:pt>
    <dgm:pt modelId="{D1C5E38C-4E46-447D-89EA-EB5467481D3A}" type="pres">
      <dgm:prSet presAssocID="{E50534E3-8450-42B6-8420-E0ECDE1623E4}" presName="root" presStyleCnt="0">
        <dgm:presLayoutVars>
          <dgm:dir/>
          <dgm:resizeHandles val="exact"/>
        </dgm:presLayoutVars>
      </dgm:prSet>
      <dgm:spPr/>
    </dgm:pt>
    <dgm:pt modelId="{2CE9A76C-92CC-4604-8CDD-3F92F069576D}" type="pres">
      <dgm:prSet presAssocID="{A1933D7F-47D2-42AF-BCB0-A1A4535AD2C3}" presName="compNode" presStyleCnt="0"/>
      <dgm:spPr/>
    </dgm:pt>
    <dgm:pt modelId="{FEC4A8F1-F637-4273-AC65-D7EB983A6C31}" type="pres">
      <dgm:prSet presAssocID="{A1933D7F-47D2-42AF-BCB0-A1A4535AD2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9053AA0-B1E4-4CF8-AA8F-AF83A5C3A092}" type="pres">
      <dgm:prSet presAssocID="{A1933D7F-47D2-42AF-BCB0-A1A4535AD2C3}" presName="spaceRect" presStyleCnt="0"/>
      <dgm:spPr/>
    </dgm:pt>
    <dgm:pt modelId="{4FBF8D8C-8EA9-49ED-B4EF-E9475BF7C700}" type="pres">
      <dgm:prSet presAssocID="{A1933D7F-47D2-42AF-BCB0-A1A4535AD2C3}" presName="textRect" presStyleLbl="revTx" presStyleIdx="0" presStyleCnt="4">
        <dgm:presLayoutVars>
          <dgm:chMax val="1"/>
          <dgm:chPref val="1"/>
        </dgm:presLayoutVars>
      </dgm:prSet>
      <dgm:spPr/>
    </dgm:pt>
    <dgm:pt modelId="{7C348821-3416-4E82-B10F-1C3383A213CB}" type="pres">
      <dgm:prSet presAssocID="{18822C7C-86C4-40F4-B843-4CBE449DA7EA}" presName="sibTrans" presStyleCnt="0"/>
      <dgm:spPr/>
    </dgm:pt>
    <dgm:pt modelId="{905D7B4F-1C62-4F17-A5AE-FD59C2D99014}" type="pres">
      <dgm:prSet presAssocID="{ED72ED05-0A71-4C79-8923-91E3E0328E56}" presName="compNode" presStyleCnt="0"/>
      <dgm:spPr/>
    </dgm:pt>
    <dgm:pt modelId="{EEA41F93-27DF-4972-B59F-51C624E068A2}" type="pres">
      <dgm:prSet presAssocID="{ED72ED05-0A71-4C79-8923-91E3E0328E56}" presName="iconRect" presStyleLbl="node1" presStyleIdx="1" presStyleCnt="4" custScaleX="91144" custScaleY="7871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57A36809-E9C8-446A-AAE8-C70815F8339C}" type="pres">
      <dgm:prSet presAssocID="{ED72ED05-0A71-4C79-8923-91E3E0328E56}" presName="spaceRect" presStyleCnt="0"/>
      <dgm:spPr/>
    </dgm:pt>
    <dgm:pt modelId="{CC69721D-FC25-477A-88FB-2E2D3F712953}" type="pres">
      <dgm:prSet presAssocID="{ED72ED05-0A71-4C79-8923-91E3E0328E56}" presName="textRect" presStyleLbl="revTx" presStyleIdx="1" presStyleCnt="4">
        <dgm:presLayoutVars>
          <dgm:chMax val="1"/>
          <dgm:chPref val="1"/>
        </dgm:presLayoutVars>
      </dgm:prSet>
      <dgm:spPr/>
    </dgm:pt>
    <dgm:pt modelId="{AF359A87-4271-4CA9-B84B-31CBB5B1B1F7}" type="pres">
      <dgm:prSet presAssocID="{64EF877F-7833-4021-954B-5B655FC4911E}" presName="sibTrans" presStyleCnt="0"/>
      <dgm:spPr/>
    </dgm:pt>
    <dgm:pt modelId="{26092280-1D48-4CB0-A2A1-0EE3C1BA8705}" type="pres">
      <dgm:prSet presAssocID="{6631BC43-ACD7-4C6F-98F6-F9FFB513ED6F}" presName="compNode" presStyleCnt="0"/>
      <dgm:spPr/>
    </dgm:pt>
    <dgm:pt modelId="{0C082BD4-36DA-436C-80C1-80AE79AB74F9}" type="pres">
      <dgm:prSet presAssocID="{6631BC43-ACD7-4C6F-98F6-F9FFB513ED6F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5812CF5-C854-4FA2-82C2-047561B6F1AB}" type="pres">
      <dgm:prSet presAssocID="{6631BC43-ACD7-4C6F-98F6-F9FFB513ED6F}" presName="spaceRect" presStyleCnt="0"/>
      <dgm:spPr/>
    </dgm:pt>
    <dgm:pt modelId="{38DEBC42-51CF-4ADD-A84D-B76F66906DFF}" type="pres">
      <dgm:prSet presAssocID="{6631BC43-ACD7-4C6F-98F6-F9FFB513ED6F}" presName="textRect" presStyleLbl="revTx" presStyleIdx="2" presStyleCnt="4">
        <dgm:presLayoutVars>
          <dgm:chMax val="1"/>
          <dgm:chPref val="1"/>
        </dgm:presLayoutVars>
      </dgm:prSet>
      <dgm:spPr/>
    </dgm:pt>
    <dgm:pt modelId="{2011E223-0765-4334-B3F3-F77701A76F77}" type="pres">
      <dgm:prSet presAssocID="{9ADF0439-C11E-4129-818A-98B32C94BEDF}" presName="sibTrans" presStyleCnt="0"/>
      <dgm:spPr/>
    </dgm:pt>
    <dgm:pt modelId="{7D5B8624-27BE-4807-B212-AFF93B7D5AAE}" type="pres">
      <dgm:prSet presAssocID="{717E5C35-19FE-457B-A1DE-6BD0AB2E1CB6}" presName="compNode" presStyleCnt="0"/>
      <dgm:spPr/>
    </dgm:pt>
    <dgm:pt modelId="{7C083317-57AA-41A5-9EE1-68C161DBAE06}" type="pres">
      <dgm:prSet presAssocID="{717E5C35-19FE-457B-A1DE-6BD0AB2E1CB6}" presName="iconRect" presStyleLbl="node1" presStyleIdx="3" presStyleCnt="4" custScaleX="91144" custScaleY="7871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EC1EE39C-16B0-4E96-97A9-E11B43C070C7}" type="pres">
      <dgm:prSet presAssocID="{717E5C35-19FE-457B-A1DE-6BD0AB2E1CB6}" presName="spaceRect" presStyleCnt="0"/>
      <dgm:spPr/>
    </dgm:pt>
    <dgm:pt modelId="{AD27D35E-459D-445C-B185-3E3CFA6D4DF9}" type="pres">
      <dgm:prSet presAssocID="{717E5C35-19FE-457B-A1DE-6BD0AB2E1C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B250525-0435-4E4F-A952-221483CCA258}" srcId="{E50534E3-8450-42B6-8420-E0ECDE1623E4}" destId="{A1933D7F-47D2-42AF-BCB0-A1A4535AD2C3}" srcOrd="0" destOrd="0" parTransId="{C081BDE5-6D0C-4E06-8314-BF41D792DD74}" sibTransId="{18822C7C-86C4-40F4-B843-4CBE449DA7EA}"/>
    <dgm:cxn modelId="{1414BE27-05FD-4867-AC9C-7A4078EBF762}" type="presOf" srcId="{E50534E3-8450-42B6-8420-E0ECDE1623E4}" destId="{D1C5E38C-4E46-447D-89EA-EB5467481D3A}" srcOrd="0" destOrd="0" presId="urn:microsoft.com/office/officeart/2018/2/layout/IconLabelList"/>
    <dgm:cxn modelId="{FCFDF23B-C0A2-4565-8AFB-2672F77144E6}" type="presOf" srcId="{A1933D7F-47D2-42AF-BCB0-A1A4535AD2C3}" destId="{4FBF8D8C-8EA9-49ED-B4EF-E9475BF7C700}" srcOrd="0" destOrd="0" presId="urn:microsoft.com/office/officeart/2018/2/layout/IconLabelList"/>
    <dgm:cxn modelId="{BC35703C-1062-4D91-9000-E8FE381CAE8B}" type="presOf" srcId="{ED72ED05-0A71-4C79-8923-91E3E0328E56}" destId="{CC69721D-FC25-477A-88FB-2E2D3F712953}" srcOrd="0" destOrd="0" presId="urn:microsoft.com/office/officeart/2018/2/layout/IconLabelList"/>
    <dgm:cxn modelId="{A5A4C164-C60B-4281-8AA1-9D28CC70FFBE}" type="presOf" srcId="{6631BC43-ACD7-4C6F-98F6-F9FFB513ED6F}" destId="{38DEBC42-51CF-4ADD-A84D-B76F66906DFF}" srcOrd="0" destOrd="0" presId="urn:microsoft.com/office/officeart/2018/2/layout/IconLabelList"/>
    <dgm:cxn modelId="{56BD1877-9B6D-48FC-940D-5ECA98E780B9}" srcId="{E50534E3-8450-42B6-8420-E0ECDE1623E4}" destId="{6631BC43-ACD7-4C6F-98F6-F9FFB513ED6F}" srcOrd="2" destOrd="0" parTransId="{E57F2161-D9D5-4818-AD5C-FE3C11DCD984}" sibTransId="{9ADF0439-C11E-4129-818A-98B32C94BEDF}"/>
    <dgm:cxn modelId="{1851B38B-686C-493F-8E1B-9173013A0AFA}" srcId="{E50534E3-8450-42B6-8420-E0ECDE1623E4}" destId="{717E5C35-19FE-457B-A1DE-6BD0AB2E1CB6}" srcOrd="3" destOrd="0" parTransId="{7D289F61-54C2-49B0-B3D7-C1321DC0D8DD}" sibTransId="{B2B529D1-9613-41CE-BB6A-528EB36BECB1}"/>
    <dgm:cxn modelId="{59079DB1-3944-4C20-9F4E-ED1F37B72D5F}" type="presOf" srcId="{717E5C35-19FE-457B-A1DE-6BD0AB2E1CB6}" destId="{AD27D35E-459D-445C-B185-3E3CFA6D4DF9}" srcOrd="0" destOrd="0" presId="urn:microsoft.com/office/officeart/2018/2/layout/IconLabelList"/>
    <dgm:cxn modelId="{C49734C3-5E64-4F42-8814-6F48CEF75CC3}" srcId="{E50534E3-8450-42B6-8420-E0ECDE1623E4}" destId="{ED72ED05-0A71-4C79-8923-91E3E0328E56}" srcOrd="1" destOrd="0" parTransId="{CD0CCF88-A835-4D57-8437-977174B563C6}" sibTransId="{64EF877F-7833-4021-954B-5B655FC4911E}"/>
    <dgm:cxn modelId="{296DA41B-63FB-4B74-8468-C1C6AB036908}" type="presParOf" srcId="{D1C5E38C-4E46-447D-89EA-EB5467481D3A}" destId="{2CE9A76C-92CC-4604-8CDD-3F92F069576D}" srcOrd="0" destOrd="0" presId="urn:microsoft.com/office/officeart/2018/2/layout/IconLabelList"/>
    <dgm:cxn modelId="{5604AA09-FDBA-4DF3-980C-10E23842086E}" type="presParOf" srcId="{2CE9A76C-92CC-4604-8CDD-3F92F069576D}" destId="{FEC4A8F1-F637-4273-AC65-D7EB983A6C31}" srcOrd="0" destOrd="0" presId="urn:microsoft.com/office/officeart/2018/2/layout/IconLabelList"/>
    <dgm:cxn modelId="{BEC074A5-9990-4725-8E47-9C8B83DBAFFB}" type="presParOf" srcId="{2CE9A76C-92CC-4604-8CDD-3F92F069576D}" destId="{69053AA0-B1E4-4CF8-AA8F-AF83A5C3A092}" srcOrd="1" destOrd="0" presId="urn:microsoft.com/office/officeart/2018/2/layout/IconLabelList"/>
    <dgm:cxn modelId="{65180C95-3EDE-4598-961F-8156E8255A42}" type="presParOf" srcId="{2CE9A76C-92CC-4604-8CDD-3F92F069576D}" destId="{4FBF8D8C-8EA9-49ED-B4EF-E9475BF7C700}" srcOrd="2" destOrd="0" presId="urn:microsoft.com/office/officeart/2018/2/layout/IconLabelList"/>
    <dgm:cxn modelId="{21ED6B34-5FEB-4558-BB35-3D55F21ACC6F}" type="presParOf" srcId="{D1C5E38C-4E46-447D-89EA-EB5467481D3A}" destId="{7C348821-3416-4E82-B10F-1C3383A213CB}" srcOrd="1" destOrd="0" presId="urn:microsoft.com/office/officeart/2018/2/layout/IconLabelList"/>
    <dgm:cxn modelId="{56D0198E-1090-4B16-9575-90F31EA09252}" type="presParOf" srcId="{D1C5E38C-4E46-447D-89EA-EB5467481D3A}" destId="{905D7B4F-1C62-4F17-A5AE-FD59C2D99014}" srcOrd="2" destOrd="0" presId="urn:microsoft.com/office/officeart/2018/2/layout/IconLabelList"/>
    <dgm:cxn modelId="{6CA8C40D-37B6-437C-8983-CED508E05ECC}" type="presParOf" srcId="{905D7B4F-1C62-4F17-A5AE-FD59C2D99014}" destId="{EEA41F93-27DF-4972-B59F-51C624E068A2}" srcOrd="0" destOrd="0" presId="urn:microsoft.com/office/officeart/2018/2/layout/IconLabelList"/>
    <dgm:cxn modelId="{E9420970-8035-461A-B095-A34EFB99FF1A}" type="presParOf" srcId="{905D7B4F-1C62-4F17-A5AE-FD59C2D99014}" destId="{57A36809-E9C8-446A-AAE8-C70815F8339C}" srcOrd="1" destOrd="0" presId="urn:microsoft.com/office/officeart/2018/2/layout/IconLabelList"/>
    <dgm:cxn modelId="{DAF3DA38-15B4-4A8C-B4B3-BEA34AD35350}" type="presParOf" srcId="{905D7B4F-1C62-4F17-A5AE-FD59C2D99014}" destId="{CC69721D-FC25-477A-88FB-2E2D3F712953}" srcOrd="2" destOrd="0" presId="urn:microsoft.com/office/officeart/2018/2/layout/IconLabelList"/>
    <dgm:cxn modelId="{E39650D5-473F-486D-8DAF-3EB0ADE9007F}" type="presParOf" srcId="{D1C5E38C-4E46-447D-89EA-EB5467481D3A}" destId="{AF359A87-4271-4CA9-B84B-31CBB5B1B1F7}" srcOrd="3" destOrd="0" presId="urn:microsoft.com/office/officeart/2018/2/layout/IconLabelList"/>
    <dgm:cxn modelId="{07CCBF0D-13A1-4B37-B7DD-B34A4D751F06}" type="presParOf" srcId="{D1C5E38C-4E46-447D-89EA-EB5467481D3A}" destId="{26092280-1D48-4CB0-A2A1-0EE3C1BA8705}" srcOrd="4" destOrd="0" presId="urn:microsoft.com/office/officeart/2018/2/layout/IconLabelList"/>
    <dgm:cxn modelId="{2BB24E09-7672-445C-B854-417F7309189B}" type="presParOf" srcId="{26092280-1D48-4CB0-A2A1-0EE3C1BA8705}" destId="{0C082BD4-36DA-436C-80C1-80AE79AB74F9}" srcOrd="0" destOrd="0" presId="urn:microsoft.com/office/officeart/2018/2/layout/IconLabelList"/>
    <dgm:cxn modelId="{ED311551-E33A-491A-BBBF-44A7303FF7B0}" type="presParOf" srcId="{26092280-1D48-4CB0-A2A1-0EE3C1BA8705}" destId="{15812CF5-C854-4FA2-82C2-047561B6F1AB}" srcOrd="1" destOrd="0" presId="urn:microsoft.com/office/officeart/2018/2/layout/IconLabelList"/>
    <dgm:cxn modelId="{7A032B17-1CEA-4B12-BD93-35EF7C6842B6}" type="presParOf" srcId="{26092280-1D48-4CB0-A2A1-0EE3C1BA8705}" destId="{38DEBC42-51CF-4ADD-A84D-B76F66906DFF}" srcOrd="2" destOrd="0" presId="urn:microsoft.com/office/officeart/2018/2/layout/IconLabelList"/>
    <dgm:cxn modelId="{A3DAD21D-D2C1-48E9-8808-95741458A1C5}" type="presParOf" srcId="{D1C5E38C-4E46-447D-89EA-EB5467481D3A}" destId="{2011E223-0765-4334-B3F3-F77701A76F77}" srcOrd="5" destOrd="0" presId="urn:microsoft.com/office/officeart/2018/2/layout/IconLabelList"/>
    <dgm:cxn modelId="{6535E0B0-EB70-4C1F-8E86-0C3A73FEA92E}" type="presParOf" srcId="{D1C5E38C-4E46-447D-89EA-EB5467481D3A}" destId="{7D5B8624-27BE-4807-B212-AFF93B7D5AAE}" srcOrd="6" destOrd="0" presId="urn:microsoft.com/office/officeart/2018/2/layout/IconLabelList"/>
    <dgm:cxn modelId="{D33C466A-65B4-4FD4-90A3-E025109C176D}" type="presParOf" srcId="{7D5B8624-27BE-4807-B212-AFF93B7D5AAE}" destId="{7C083317-57AA-41A5-9EE1-68C161DBAE06}" srcOrd="0" destOrd="0" presId="urn:microsoft.com/office/officeart/2018/2/layout/IconLabelList"/>
    <dgm:cxn modelId="{EC0177F6-742B-408F-BF4B-D7D50E679676}" type="presParOf" srcId="{7D5B8624-27BE-4807-B212-AFF93B7D5AAE}" destId="{EC1EE39C-16B0-4E96-97A9-E11B43C070C7}" srcOrd="1" destOrd="0" presId="urn:microsoft.com/office/officeart/2018/2/layout/IconLabelList"/>
    <dgm:cxn modelId="{014EB06B-95E2-484E-9FC1-F3040DD9FF73}" type="presParOf" srcId="{7D5B8624-27BE-4807-B212-AFF93B7D5AAE}" destId="{AD27D35E-459D-445C-B185-3E3CFA6D4D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0534E3-8450-42B6-8420-E0ECDE1623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933D7F-47D2-42AF-BCB0-A1A4535AD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 hope you found this presentation informative</a:t>
          </a:r>
        </a:p>
      </dgm:t>
    </dgm:pt>
    <dgm:pt modelId="{C081BDE5-6D0C-4E06-8314-BF41D792DD74}" type="parTrans" cxnId="{6B250525-0435-4E4F-A952-221483CCA258}">
      <dgm:prSet/>
      <dgm:spPr/>
      <dgm:t>
        <a:bodyPr/>
        <a:lstStyle/>
        <a:p>
          <a:endParaRPr lang="en-US"/>
        </a:p>
      </dgm:t>
    </dgm:pt>
    <dgm:pt modelId="{18822C7C-86C4-40F4-B843-4CBE449DA7EA}" type="sibTrans" cxnId="{6B250525-0435-4E4F-A952-221483CCA258}">
      <dgm:prSet/>
      <dgm:spPr/>
      <dgm:t>
        <a:bodyPr/>
        <a:lstStyle/>
        <a:p>
          <a:endParaRPr lang="en-US"/>
        </a:p>
      </dgm:t>
    </dgm:pt>
    <dgm:pt modelId="{ED72ED05-0A71-4C79-8923-91E3E0328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Thank you for your time</a:t>
          </a:r>
        </a:p>
      </dgm:t>
    </dgm:pt>
    <dgm:pt modelId="{CD0CCF88-A835-4D57-8437-977174B563C6}" type="parTrans" cxnId="{C49734C3-5E64-4F42-8814-6F48CEF75CC3}">
      <dgm:prSet/>
      <dgm:spPr/>
      <dgm:t>
        <a:bodyPr/>
        <a:lstStyle/>
        <a:p>
          <a:endParaRPr lang="en-US"/>
        </a:p>
      </dgm:t>
    </dgm:pt>
    <dgm:pt modelId="{64EF877F-7833-4021-954B-5B655FC4911E}" type="sibTrans" cxnId="{C49734C3-5E64-4F42-8814-6F48CEF75CC3}">
      <dgm:prSet/>
      <dgm:spPr/>
      <dgm:t>
        <a:bodyPr/>
        <a:lstStyle/>
        <a:p>
          <a:endParaRPr lang="en-US"/>
        </a:p>
      </dgm:t>
    </dgm:pt>
    <dgm:pt modelId="{D1C5E38C-4E46-447D-89EA-EB5467481D3A}" type="pres">
      <dgm:prSet presAssocID="{E50534E3-8450-42B6-8420-E0ECDE1623E4}" presName="root" presStyleCnt="0">
        <dgm:presLayoutVars>
          <dgm:dir/>
          <dgm:resizeHandles val="exact"/>
        </dgm:presLayoutVars>
      </dgm:prSet>
      <dgm:spPr/>
    </dgm:pt>
    <dgm:pt modelId="{2CE9A76C-92CC-4604-8CDD-3F92F069576D}" type="pres">
      <dgm:prSet presAssocID="{A1933D7F-47D2-42AF-BCB0-A1A4535AD2C3}" presName="compNode" presStyleCnt="0"/>
      <dgm:spPr/>
    </dgm:pt>
    <dgm:pt modelId="{FEC4A8F1-F637-4273-AC65-D7EB983A6C31}" type="pres">
      <dgm:prSet presAssocID="{A1933D7F-47D2-42AF-BCB0-A1A4535AD2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9053AA0-B1E4-4CF8-AA8F-AF83A5C3A092}" type="pres">
      <dgm:prSet presAssocID="{A1933D7F-47D2-42AF-BCB0-A1A4535AD2C3}" presName="spaceRect" presStyleCnt="0"/>
      <dgm:spPr/>
    </dgm:pt>
    <dgm:pt modelId="{4FBF8D8C-8EA9-49ED-B4EF-E9475BF7C700}" type="pres">
      <dgm:prSet presAssocID="{A1933D7F-47D2-42AF-BCB0-A1A4535AD2C3}" presName="textRect" presStyleLbl="revTx" presStyleIdx="0" presStyleCnt="2">
        <dgm:presLayoutVars>
          <dgm:chMax val="1"/>
          <dgm:chPref val="1"/>
        </dgm:presLayoutVars>
      </dgm:prSet>
      <dgm:spPr/>
    </dgm:pt>
    <dgm:pt modelId="{7C348821-3416-4E82-B10F-1C3383A213CB}" type="pres">
      <dgm:prSet presAssocID="{18822C7C-86C4-40F4-B843-4CBE449DA7EA}" presName="sibTrans" presStyleCnt="0"/>
      <dgm:spPr/>
    </dgm:pt>
    <dgm:pt modelId="{905D7B4F-1C62-4F17-A5AE-FD59C2D99014}" type="pres">
      <dgm:prSet presAssocID="{ED72ED05-0A71-4C79-8923-91E3E0328E56}" presName="compNode" presStyleCnt="0"/>
      <dgm:spPr/>
    </dgm:pt>
    <dgm:pt modelId="{EEA41F93-27DF-4972-B59F-51C624E068A2}" type="pres">
      <dgm:prSet presAssocID="{ED72ED05-0A71-4C79-8923-91E3E0328E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7A36809-E9C8-446A-AAE8-C70815F8339C}" type="pres">
      <dgm:prSet presAssocID="{ED72ED05-0A71-4C79-8923-91E3E0328E56}" presName="spaceRect" presStyleCnt="0"/>
      <dgm:spPr/>
    </dgm:pt>
    <dgm:pt modelId="{CC69721D-FC25-477A-88FB-2E2D3F712953}" type="pres">
      <dgm:prSet presAssocID="{ED72ED05-0A71-4C79-8923-91E3E0328E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B250525-0435-4E4F-A952-221483CCA258}" srcId="{E50534E3-8450-42B6-8420-E0ECDE1623E4}" destId="{A1933D7F-47D2-42AF-BCB0-A1A4535AD2C3}" srcOrd="0" destOrd="0" parTransId="{C081BDE5-6D0C-4E06-8314-BF41D792DD74}" sibTransId="{18822C7C-86C4-40F4-B843-4CBE449DA7EA}"/>
    <dgm:cxn modelId="{1414BE27-05FD-4867-AC9C-7A4078EBF762}" type="presOf" srcId="{E50534E3-8450-42B6-8420-E0ECDE1623E4}" destId="{D1C5E38C-4E46-447D-89EA-EB5467481D3A}" srcOrd="0" destOrd="0" presId="urn:microsoft.com/office/officeart/2018/2/layout/IconLabelList"/>
    <dgm:cxn modelId="{FCFDF23B-C0A2-4565-8AFB-2672F77144E6}" type="presOf" srcId="{A1933D7F-47D2-42AF-BCB0-A1A4535AD2C3}" destId="{4FBF8D8C-8EA9-49ED-B4EF-E9475BF7C700}" srcOrd="0" destOrd="0" presId="urn:microsoft.com/office/officeart/2018/2/layout/IconLabelList"/>
    <dgm:cxn modelId="{BC35703C-1062-4D91-9000-E8FE381CAE8B}" type="presOf" srcId="{ED72ED05-0A71-4C79-8923-91E3E0328E56}" destId="{CC69721D-FC25-477A-88FB-2E2D3F712953}" srcOrd="0" destOrd="0" presId="urn:microsoft.com/office/officeart/2018/2/layout/IconLabelList"/>
    <dgm:cxn modelId="{C49734C3-5E64-4F42-8814-6F48CEF75CC3}" srcId="{E50534E3-8450-42B6-8420-E0ECDE1623E4}" destId="{ED72ED05-0A71-4C79-8923-91E3E0328E56}" srcOrd="1" destOrd="0" parTransId="{CD0CCF88-A835-4D57-8437-977174B563C6}" sibTransId="{64EF877F-7833-4021-954B-5B655FC4911E}"/>
    <dgm:cxn modelId="{296DA41B-63FB-4B74-8468-C1C6AB036908}" type="presParOf" srcId="{D1C5E38C-4E46-447D-89EA-EB5467481D3A}" destId="{2CE9A76C-92CC-4604-8CDD-3F92F069576D}" srcOrd="0" destOrd="0" presId="urn:microsoft.com/office/officeart/2018/2/layout/IconLabelList"/>
    <dgm:cxn modelId="{5604AA09-FDBA-4DF3-980C-10E23842086E}" type="presParOf" srcId="{2CE9A76C-92CC-4604-8CDD-3F92F069576D}" destId="{FEC4A8F1-F637-4273-AC65-D7EB983A6C31}" srcOrd="0" destOrd="0" presId="urn:microsoft.com/office/officeart/2018/2/layout/IconLabelList"/>
    <dgm:cxn modelId="{BEC074A5-9990-4725-8E47-9C8B83DBAFFB}" type="presParOf" srcId="{2CE9A76C-92CC-4604-8CDD-3F92F069576D}" destId="{69053AA0-B1E4-4CF8-AA8F-AF83A5C3A092}" srcOrd="1" destOrd="0" presId="urn:microsoft.com/office/officeart/2018/2/layout/IconLabelList"/>
    <dgm:cxn modelId="{65180C95-3EDE-4598-961F-8156E8255A42}" type="presParOf" srcId="{2CE9A76C-92CC-4604-8CDD-3F92F069576D}" destId="{4FBF8D8C-8EA9-49ED-B4EF-E9475BF7C700}" srcOrd="2" destOrd="0" presId="urn:microsoft.com/office/officeart/2018/2/layout/IconLabelList"/>
    <dgm:cxn modelId="{21ED6B34-5FEB-4558-BB35-3D55F21ACC6F}" type="presParOf" srcId="{D1C5E38C-4E46-447D-89EA-EB5467481D3A}" destId="{7C348821-3416-4E82-B10F-1C3383A213CB}" srcOrd="1" destOrd="0" presId="urn:microsoft.com/office/officeart/2018/2/layout/IconLabelList"/>
    <dgm:cxn modelId="{56D0198E-1090-4B16-9575-90F31EA09252}" type="presParOf" srcId="{D1C5E38C-4E46-447D-89EA-EB5467481D3A}" destId="{905D7B4F-1C62-4F17-A5AE-FD59C2D99014}" srcOrd="2" destOrd="0" presId="urn:microsoft.com/office/officeart/2018/2/layout/IconLabelList"/>
    <dgm:cxn modelId="{6CA8C40D-37B6-437C-8983-CED508E05ECC}" type="presParOf" srcId="{905D7B4F-1C62-4F17-A5AE-FD59C2D99014}" destId="{EEA41F93-27DF-4972-B59F-51C624E068A2}" srcOrd="0" destOrd="0" presId="urn:microsoft.com/office/officeart/2018/2/layout/IconLabelList"/>
    <dgm:cxn modelId="{E9420970-8035-461A-B095-A34EFB99FF1A}" type="presParOf" srcId="{905D7B4F-1C62-4F17-A5AE-FD59C2D99014}" destId="{57A36809-E9C8-446A-AAE8-C70815F8339C}" srcOrd="1" destOrd="0" presId="urn:microsoft.com/office/officeart/2018/2/layout/IconLabelList"/>
    <dgm:cxn modelId="{DAF3DA38-15B4-4A8C-B4B3-BEA34AD35350}" type="presParOf" srcId="{905D7B4F-1C62-4F17-A5AE-FD59C2D99014}" destId="{CC69721D-FC25-477A-88FB-2E2D3F71295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B226B-C868-49B3-8C33-57364C7306CD}">
      <dsp:nvSpPr>
        <dsp:cNvPr id="0" name=""/>
        <dsp:cNvSpPr/>
      </dsp:nvSpPr>
      <dsp:spPr>
        <a:xfrm>
          <a:off x="0" y="0"/>
          <a:ext cx="3173915" cy="43336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451" tIns="330200" rIns="2474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This project is a web application that can convert text to voice and voice to text</a:t>
          </a:r>
        </a:p>
      </dsp:txBody>
      <dsp:txXfrm>
        <a:off x="0" y="1646798"/>
        <a:ext cx="3173915" cy="2600207"/>
      </dsp:txXfrm>
    </dsp:sp>
    <dsp:sp modelId="{26463CA6-10D9-4C5D-BAB8-171835A93E78}">
      <dsp:nvSpPr>
        <dsp:cNvPr id="0" name=""/>
        <dsp:cNvSpPr/>
      </dsp:nvSpPr>
      <dsp:spPr>
        <a:xfrm>
          <a:off x="936906" y="433367"/>
          <a:ext cx="1300103" cy="1300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61" tIns="12700" rIns="101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1127302" y="623763"/>
        <a:ext cx="919311" cy="919311"/>
      </dsp:txXfrm>
    </dsp:sp>
    <dsp:sp modelId="{4BDBEA36-12FF-4E33-A8B2-5930B838DE18}">
      <dsp:nvSpPr>
        <dsp:cNvPr id="0" name=""/>
        <dsp:cNvSpPr/>
      </dsp:nvSpPr>
      <dsp:spPr>
        <a:xfrm>
          <a:off x="0" y="4333607"/>
          <a:ext cx="317391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1863C-8CDE-4EA2-9667-A4F443D3E162}">
      <dsp:nvSpPr>
        <dsp:cNvPr id="0" name=""/>
        <dsp:cNvSpPr/>
      </dsp:nvSpPr>
      <dsp:spPr>
        <a:xfrm>
          <a:off x="3491307" y="0"/>
          <a:ext cx="3173915" cy="43336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451" tIns="330200" rIns="2474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It supports 11 Indian languages, including English, Hindi, Bengali, Marathi ,etc.</a:t>
          </a:r>
        </a:p>
      </dsp:txBody>
      <dsp:txXfrm>
        <a:off x="3491307" y="1646798"/>
        <a:ext cx="3173915" cy="2600207"/>
      </dsp:txXfrm>
    </dsp:sp>
    <dsp:sp modelId="{D4AAED30-6FA2-4980-A91F-C0603C480354}">
      <dsp:nvSpPr>
        <dsp:cNvPr id="0" name=""/>
        <dsp:cNvSpPr/>
      </dsp:nvSpPr>
      <dsp:spPr>
        <a:xfrm>
          <a:off x="4428213" y="433367"/>
          <a:ext cx="1300103" cy="1300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61" tIns="12700" rIns="101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18609" y="623763"/>
        <a:ext cx="919311" cy="919311"/>
      </dsp:txXfrm>
    </dsp:sp>
    <dsp:sp modelId="{B793A2FC-4905-42FA-9701-3CF90339B1D7}">
      <dsp:nvSpPr>
        <dsp:cNvPr id="0" name=""/>
        <dsp:cNvSpPr/>
      </dsp:nvSpPr>
      <dsp:spPr>
        <a:xfrm>
          <a:off x="3491307" y="4333607"/>
          <a:ext cx="317391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19216-F342-44AE-8D87-12820BE22F40}">
      <dsp:nvSpPr>
        <dsp:cNvPr id="0" name=""/>
        <dsp:cNvSpPr/>
      </dsp:nvSpPr>
      <dsp:spPr>
        <a:xfrm>
          <a:off x="6982615" y="0"/>
          <a:ext cx="3173915" cy="43336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451" tIns="330200" rIns="24745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The project </a:t>
          </a:r>
          <a:r>
            <a:rPr lang="en-IN" sz="2600" b="0" i="0" kern="1200" dirty="0"/>
            <a:t>is developed using</a:t>
          </a:r>
          <a:r>
            <a:rPr lang="en-US" sz="2600" b="0" i="0" kern="1200" dirty="0"/>
            <a:t> Flask.</a:t>
          </a:r>
          <a:endParaRPr lang="en-US" sz="2600" kern="1200" dirty="0"/>
        </a:p>
      </dsp:txBody>
      <dsp:txXfrm>
        <a:off x="6982615" y="1646798"/>
        <a:ext cx="3173915" cy="2600207"/>
      </dsp:txXfrm>
    </dsp:sp>
    <dsp:sp modelId="{855A4719-5598-48CA-A16F-B22144486C74}">
      <dsp:nvSpPr>
        <dsp:cNvPr id="0" name=""/>
        <dsp:cNvSpPr/>
      </dsp:nvSpPr>
      <dsp:spPr>
        <a:xfrm>
          <a:off x="7919521" y="433367"/>
          <a:ext cx="1300103" cy="130010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61" tIns="12700" rIns="101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09917" y="623763"/>
        <a:ext cx="919311" cy="919311"/>
      </dsp:txXfrm>
    </dsp:sp>
    <dsp:sp modelId="{0A62F445-C098-4256-A91F-C4CDE7DBAF7B}">
      <dsp:nvSpPr>
        <dsp:cNvPr id="0" name=""/>
        <dsp:cNvSpPr/>
      </dsp:nvSpPr>
      <dsp:spPr>
        <a:xfrm>
          <a:off x="6982615" y="4333607"/>
          <a:ext cx="317391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427A6-57AC-4A9A-A320-0951634BC8C9}">
      <dsp:nvSpPr>
        <dsp:cNvPr id="0" name=""/>
        <dsp:cNvSpPr/>
      </dsp:nvSpPr>
      <dsp:spPr>
        <a:xfrm>
          <a:off x="0" y="104309"/>
          <a:ext cx="5943600" cy="1203345"/>
        </a:xfrm>
        <a:prstGeom prst="roundRect">
          <a:avLst/>
        </a:prstGeom>
        <a:solidFill>
          <a:srgbClr val="356AFF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HTML: Used to structure the content of the web pages.</a:t>
          </a:r>
        </a:p>
      </dsp:txBody>
      <dsp:txXfrm>
        <a:off x="58742" y="163051"/>
        <a:ext cx="5826116" cy="1085861"/>
      </dsp:txXfrm>
    </dsp:sp>
    <dsp:sp modelId="{D9A013A8-4AE8-4221-B64D-86D83911B9CC}">
      <dsp:nvSpPr>
        <dsp:cNvPr id="0" name=""/>
        <dsp:cNvSpPr/>
      </dsp:nvSpPr>
      <dsp:spPr>
        <a:xfrm>
          <a:off x="0" y="1371014"/>
          <a:ext cx="5943600" cy="1203345"/>
        </a:xfrm>
        <a:prstGeom prst="roundRect">
          <a:avLst/>
        </a:prstGeom>
        <a:solidFill>
          <a:srgbClr val="356AFF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CSS: Used to style the web pages and </a:t>
          </a:r>
          <a:r>
            <a:rPr lang="en-IN" sz="2200" b="0" i="0" kern="1200" dirty="0"/>
            <a:t>enhancing their visual presentation.</a:t>
          </a:r>
          <a:endParaRPr lang="en-US" sz="2200" kern="1200" dirty="0"/>
        </a:p>
      </dsp:txBody>
      <dsp:txXfrm>
        <a:off x="58742" y="1429756"/>
        <a:ext cx="5826116" cy="1085861"/>
      </dsp:txXfrm>
    </dsp:sp>
    <dsp:sp modelId="{238EBB0B-0536-4EBA-B425-4CA29E3189D1}">
      <dsp:nvSpPr>
        <dsp:cNvPr id="0" name=""/>
        <dsp:cNvSpPr/>
      </dsp:nvSpPr>
      <dsp:spPr>
        <a:xfrm>
          <a:off x="0" y="2637720"/>
          <a:ext cx="5943600" cy="1203345"/>
        </a:xfrm>
        <a:prstGeom prst="roundRect">
          <a:avLst/>
        </a:prstGeom>
        <a:solidFill>
          <a:srgbClr val="356AFF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Flask: A Python web framework that makes it easy to create web applications.</a:t>
          </a:r>
        </a:p>
      </dsp:txBody>
      <dsp:txXfrm>
        <a:off x="58742" y="2696462"/>
        <a:ext cx="5826116" cy="1085861"/>
      </dsp:txXfrm>
    </dsp:sp>
    <dsp:sp modelId="{9F8E2153-D774-433B-B281-C8EC74DDB4E7}">
      <dsp:nvSpPr>
        <dsp:cNvPr id="0" name=""/>
        <dsp:cNvSpPr/>
      </dsp:nvSpPr>
      <dsp:spPr>
        <a:xfrm>
          <a:off x="0" y="3904425"/>
          <a:ext cx="5943600" cy="1203345"/>
        </a:xfrm>
        <a:prstGeom prst="roundRect">
          <a:avLst/>
        </a:prstGeom>
        <a:solidFill>
          <a:srgbClr val="356AFF">
            <a:alpha val="7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JavaScript: Used to add interactivity to the web pages, such as the ability to play and pause the audio recordings.</a:t>
          </a:r>
        </a:p>
      </dsp:txBody>
      <dsp:txXfrm>
        <a:off x="58742" y="3963167"/>
        <a:ext cx="5826116" cy="108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273AD-3301-44E7-9797-D0D87ECB4E91}">
      <dsp:nvSpPr>
        <dsp:cNvPr id="0" name=""/>
        <dsp:cNvSpPr/>
      </dsp:nvSpPr>
      <dsp:spPr>
        <a:xfrm>
          <a:off x="1034145" y="826663"/>
          <a:ext cx="1473536" cy="14735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94067D-999B-4276-816C-C915DA9208DA}">
      <dsp:nvSpPr>
        <dsp:cNvPr id="0" name=""/>
        <dsp:cNvSpPr/>
      </dsp:nvSpPr>
      <dsp:spPr>
        <a:xfrm>
          <a:off x="133650" y="2779343"/>
          <a:ext cx="3274524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project can be used by people who are learning Indian languages</a:t>
          </a:r>
        </a:p>
      </dsp:txBody>
      <dsp:txXfrm>
        <a:off x="133650" y="2779343"/>
        <a:ext cx="3274524" cy="1240312"/>
      </dsp:txXfrm>
    </dsp:sp>
    <dsp:sp modelId="{B8421250-8F41-4049-8DD0-34796E87D259}">
      <dsp:nvSpPr>
        <dsp:cNvPr id="0" name=""/>
        <dsp:cNvSpPr/>
      </dsp:nvSpPr>
      <dsp:spPr>
        <a:xfrm>
          <a:off x="4881711" y="826663"/>
          <a:ext cx="1473536" cy="14735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793DD3-49F3-4152-9279-3ACE905A6810}">
      <dsp:nvSpPr>
        <dsp:cNvPr id="0" name=""/>
        <dsp:cNvSpPr/>
      </dsp:nvSpPr>
      <dsp:spPr>
        <a:xfrm>
          <a:off x="3981217" y="2779343"/>
          <a:ext cx="3274524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can also be used by people </a:t>
          </a:r>
          <a:r>
            <a:rPr lang="en-US" sz="2000" b="0" i="0" kern="1200" dirty="0"/>
            <a:t>facing challenges in reading or writing.</a:t>
          </a:r>
          <a:endParaRPr lang="en-US" sz="2000" kern="1200" dirty="0"/>
        </a:p>
      </dsp:txBody>
      <dsp:txXfrm>
        <a:off x="3981217" y="2779343"/>
        <a:ext cx="3274524" cy="1240312"/>
      </dsp:txXfrm>
    </dsp:sp>
    <dsp:sp modelId="{4CD60C6D-B2D1-4F30-8B57-0B2245FF3488}">
      <dsp:nvSpPr>
        <dsp:cNvPr id="0" name=""/>
        <dsp:cNvSpPr/>
      </dsp:nvSpPr>
      <dsp:spPr>
        <a:xfrm>
          <a:off x="8729278" y="826663"/>
          <a:ext cx="1473536" cy="14735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03515D-C720-4980-A7BC-0C711DF6C1E8}">
      <dsp:nvSpPr>
        <dsp:cNvPr id="0" name=""/>
        <dsp:cNvSpPr/>
      </dsp:nvSpPr>
      <dsp:spPr>
        <a:xfrm>
          <a:off x="7828784" y="2779343"/>
          <a:ext cx="3274524" cy="124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can be a helpful tool for people who want to create audio recordings in Indian languages</a:t>
          </a:r>
        </a:p>
      </dsp:txBody>
      <dsp:txXfrm>
        <a:off x="7828784" y="2779343"/>
        <a:ext cx="3274524" cy="1240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D3D2C-199F-4D7E-B9EC-F688C0275E2C}">
      <dsp:nvSpPr>
        <dsp:cNvPr id="0" name=""/>
        <dsp:cNvSpPr/>
      </dsp:nvSpPr>
      <dsp:spPr>
        <a:xfrm>
          <a:off x="0" y="1977"/>
          <a:ext cx="5831840" cy="1501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0FADD-4F5E-4C8D-B93B-BC4D7916F24E}">
      <dsp:nvSpPr>
        <dsp:cNvPr id="0" name=""/>
        <dsp:cNvSpPr/>
      </dsp:nvSpPr>
      <dsp:spPr>
        <a:xfrm>
          <a:off x="454103" y="339740"/>
          <a:ext cx="826450" cy="8256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8814-59A5-4EDF-A51D-007AA1C5964E}">
      <dsp:nvSpPr>
        <dsp:cNvPr id="0" name=""/>
        <dsp:cNvSpPr/>
      </dsp:nvSpPr>
      <dsp:spPr>
        <a:xfrm>
          <a:off x="1734658" y="1977"/>
          <a:ext cx="4053022" cy="150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29" tIns="159029" rIns="159029" bIns="15902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One of the challenges of this project was finding a text-to-speech engine that supports multiple Indian languages</a:t>
          </a:r>
        </a:p>
      </dsp:txBody>
      <dsp:txXfrm>
        <a:off x="1734658" y="1977"/>
        <a:ext cx="4053022" cy="1502637"/>
      </dsp:txXfrm>
    </dsp:sp>
    <dsp:sp modelId="{E9401AEC-E221-452E-AE99-841E4915C0D4}">
      <dsp:nvSpPr>
        <dsp:cNvPr id="0" name=""/>
        <dsp:cNvSpPr/>
      </dsp:nvSpPr>
      <dsp:spPr>
        <a:xfrm>
          <a:off x="0" y="1735790"/>
          <a:ext cx="5831840" cy="15011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DC4B2-D773-4AF7-9971-3DEA18FF4659}">
      <dsp:nvSpPr>
        <dsp:cNvPr id="0" name=""/>
        <dsp:cNvSpPr/>
      </dsp:nvSpPr>
      <dsp:spPr>
        <a:xfrm>
          <a:off x="454103" y="2073553"/>
          <a:ext cx="826450" cy="8256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BE449-0DFF-46AD-B10D-54910CE4548B}">
      <dsp:nvSpPr>
        <dsp:cNvPr id="0" name=""/>
        <dsp:cNvSpPr/>
      </dsp:nvSpPr>
      <dsp:spPr>
        <a:xfrm>
          <a:off x="1734658" y="1735790"/>
          <a:ext cx="4053022" cy="1502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29" tIns="159029" rIns="159029" bIns="15902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Another challenge was ensuring that the speech-to-text engine was accurate for all of the supported languages</a:t>
          </a:r>
        </a:p>
      </dsp:txBody>
      <dsp:txXfrm>
        <a:off x="1734658" y="1735790"/>
        <a:ext cx="4053022" cy="1502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D3D2C-199F-4D7E-B9EC-F688C0275E2C}">
      <dsp:nvSpPr>
        <dsp:cNvPr id="0" name=""/>
        <dsp:cNvSpPr/>
      </dsp:nvSpPr>
      <dsp:spPr>
        <a:xfrm>
          <a:off x="0" y="2036"/>
          <a:ext cx="6422644" cy="1032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0FADD-4F5E-4C8D-B93B-BC4D7916F24E}">
      <dsp:nvSpPr>
        <dsp:cNvPr id="0" name=""/>
        <dsp:cNvSpPr/>
      </dsp:nvSpPr>
      <dsp:spPr>
        <a:xfrm>
          <a:off x="312256" y="234293"/>
          <a:ext cx="567739" cy="567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8814-59A5-4EDF-A51D-007AA1C5964E}">
      <dsp:nvSpPr>
        <dsp:cNvPr id="0" name=""/>
        <dsp:cNvSpPr/>
      </dsp:nvSpPr>
      <dsp:spPr>
        <a:xfrm>
          <a:off x="1192253" y="2036"/>
          <a:ext cx="5230390" cy="10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7" tIns="109247" rIns="109247" bIns="1092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Select Language:</a:t>
          </a:r>
          <a:r>
            <a:rPr lang="en-US" sz="1700" b="0" i="0" kern="1200" dirty="0"/>
            <a:t> Choose the language you want to translate from the available options.</a:t>
          </a:r>
          <a:r>
            <a:rPr lang="en-US" sz="1700" kern="1200" dirty="0"/>
            <a:t> </a:t>
          </a:r>
        </a:p>
      </dsp:txBody>
      <dsp:txXfrm>
        <a:off x="1192253" y="2036"/>
        <a:ext cx="5230390" cy="1032253"/>
      </dsp:txXfrm>
    </dsp:sp>
    <dsp:sp modelId="{E9401AEC-E221-452E-AE99-841E4915C0D4}">
      <dsp:nvSpPr>
        <dsp:cNvPr id="0" name=""/>
        <dsp:cNvSpPr/>
      </dsp:nvSpPr>
      <dsp:spPr>
        <a:xfrm>
          <a:off x="0" y="1292353"/>
          <a:ext cx="6422644" cy="1032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DC4B2-D773-4AF7-9971-3DEA18FF4659}">
      <dsp:nvSpPr>
        <dsp:cNvPr id="0" name=""/>
        <dsp:cNvSpPr/>
      </dsp:nvSpPr>
      <dsp:spPr>
        <a:xfrm>
          <a:off x="312256" y="1524611"/>
          <a:ext cx="567739" cy="56773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BE449-0DFF-46AD-B10D-54910CE4548B}">
      <dsp:nvSpPr>
        <dsp:cNvPr id="0" name=""/>
        <dsp:cNvSpPr/>
      </dsp:nvSpPr>
      <dsp:spPr>
        <a:xfrm>
          <a:off x="1192253" y="1292353"/>
          <a:ext cx="5230390" cy="10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7" tIns="109247" rIns="109247" bIns="1092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92253" y="1292353"/>
        <a:ext cx="5230390" cy="1032253"/>
      </dsp:txXfrm>
    </dsp:sp>
    <dsp:sp modelId="{3A761728-2EF5-42E4-8241-73A98B6C67F8}">
      <dsp:nvSpPr>
        <dsp:cNvPr id="0" name=""/>
        <dsp:cNvSpPr/>
      </dsp:nvSpPr>
      <dsp:spPr>
        <a:xfrm>
          <a:off x="0" y="2582671"/>
          <a:ext cx="6422644" cy="1032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F2C27-A807-4F2D-967B-073FA1C2F9E7}">
      <dsp:nvSpPr>
        <dsp:cNvPr id="0" name=""/>
        <dsp:cNvSpPr/>
      </dsp:nvSpPr>
      <dsp:spPr>
        <a:xfrm>
          <a:off x="312256" y="2814928"/>
          <a:ext cx="567739" cy="56773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1455D-9A5E-4824-9281-3F60F013DA3B}">
      <dsp:nvSpPr>
        <dsp:cNvPr id="0" name=""/>
        <dsp:cNvSpPr/>
      </dsp:nvSpPr>
      <dsp:spPr>
        <a:xfrm>
          <a:off x="1192253" y="2582671"/>
          <a:ext cx="5230390" cy="10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7" tIns="109247" rIns="109247" bIns="1092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Process Text to Voice:</a:t>
          </a:r>
          <a:r>
            <a:rPr lang="en-US" sz="1700" b="0" i="0" kern="1200" dirty="0"/>
            <a:t> Initiate the process to convert the entered text into spoken language using a text-to-voice engine.</a:t>
          </a:r>
          <a:endParaRPr lang="en-US" sz="1700" kern="1200" dirty="0"/>
        </a:p>
      </dsp:txBody>
      <dsp:txXfrm>
        <a:off x="1192253" y="2582671"/>
        <a:ext cx="5230390" cy="1032253"/>
      </dsp:txXfrm>
    </dsp:sp>
    <dsp:sp modelId="{9AAAC830-2A0C-4A6F-A0D7-5D98B06C6B29}">
      <dsp:nvSpPr>
        <dsp:cNvPr id="0" name=""/>
        <dsp:cNvSpPr/>
      </dsp:nvSpPr>
      <dsp:spPr>
        <a:xfrm>
          <a:off x="0" y="3872988"/>
          <a:ext cx="6422644" cy="1032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02660-7A45-4111-BA37-8ABDDF131704}">
      <dsp:nvSpPr>
        <dsp:cNvPr id="0" name=""/>
        <dsp:cNvSpPr/>
      </dsp:nvSpPr>
      <dsp:spPr>
        <a:xfrm>
          <a:off x="312256" y="4105245"/>
          <a:ext cx="567739" cy="567739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37026-33B3-4056-8AAA-2F4B1FBDDC4E}">
      <dsp:nvSpPr>
        <dsp:cNvPr id="0" name=""/>
        <dsp:cNvSpPr/>
      </dsp:nvSpPr>
      <dsp:spPr>
        <a:xfrm>
          <a:off x="1192253" y="3872988"/>
          <a:ext cx="5230390" cy="10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7" tIns="109247" rIns="109247" bIns="1092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Listen to Output:</a:t>
          </a:r>
          <a:r>
            <a:rPr lang="en-US" sz="1700" b="0" i="0" kern="1200" dirty="0"/>
            <a:t> Access the generated voice output and listen to the translated text.</a:t>
          </a:r>
          <a:endParaRPr lang="en-US" sz="1700" kern="1200" dirty="0"/>
        </a:p>
      </dsp:txBody>
      <dsp:txXfrm>
        <a:off x="1192253" y="3872988"/>
        <a:ext cx="5230390" cy="10322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D3D2C-199F-4D7E-B9EC-F688C0275E2C}">
      <dsp:nvSpPr>
        <dsp:cNvPr id="0" name=""/>
        <dsp:cNvSpPr/>
      </dsp:nvSpPr>
      <dsp:spPr>
        <a:xfrm>
          <a:off x="0" y="2036"/>
          <a:ext cx="6422644" cy="1032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0FADD-4F5E-4C8D-B93B-BC4D7916F24E}">
      <dsp:nvSpPr>
        <dsp:cNvPr id="0" name=""/>
        <dsp:cNvSpPr/>
      </dsp:nvSpPr>
      <dsp:spPr>
        <a:xfrm>
          <a:off x="312256" y="234293"/>
          <a:ext cx="567739" cy="5677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18814-59A5-4EDF-A51D-007AA1C5964E}">
      <dsp:nvSpPr>
        <dsp:cNvPr id="0" name=""/>
        <dsp:cNvSpPr/>
      </dsp:nvSpPr>
      <dsp:spPr>
        <a:xfrm>
          <a:off x="1192253" y="2036"/>
          <a:ext cx="5230390" cy="10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7" tIns="109247" rIns="109247" bIns="1092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Select Language:</a:t>
          </a:r>
          <a:r>
            <a:rPr lang="en-US" sz="1700" b="0" i="0" kern="1200" dirty="0"/>
            <a:t> Choose the language for voice-to-text conversion from the available options.</a:t>
          </a:r>
          <a:endParaRPr lang="en-US" sz="1700" kern="1200" dirty="0"/>
        </a:p>
      </dsp:txBody>
      <dsp:txXfrm>
        <a:off x="1192253" y="2036"/>
        <a:ext cx="5230390" cy="1032253"/>
      </dsp:txXfrm>
    </dsp:sp>
    <dsp:sp modelId="{E9401AEC-E221-452E-AE99-841E4915C0D4}">
      <dsp:nvSpPr>
        <dsp:cNvPr id="0" name=""/>
        <dsp:cNvSpPr/>
      </dsp:nvSpPr>
      <dsp:spPr>
        <a:xfrm>
          <a:off x="0" y="1292353"/>
          <a:ext cx="6422644" cy="1032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DC4B2-D773-4AF7-9971-3DEA18FF4659}">
      <dsp:nvSpPr>
        <dsp:cNvPr id="0" name=""/>
        <dsp:cNvSpPr/>
      </dsp:nvSpPr>
      <dsp:spPr>
        <a:xfrm>
          <a:off x="312256" y="1524611"/>
          <a:ext cx="567739" cy="56773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BE449-0DFF-46AD-B10D-54910CE4548B}">
      <dsp:nvSpPr>
        <dsp:cNvPr id="0" name=""/>
        <dsp:cNvSpPr/>
      </dsp:nvSpPr>
      <dsp:spPr>
        <a:xfrm>
          <a:off x="1192253" y="1292353"/>
          <a:ext cx="5230390" cy="10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7" tIns="109247" rIns="109247" bIns="10924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1192253" y="1292353"/>
        <a:ext cx="5230390" cy="1032253"/>
      </dsp:txXfrm>
    </dsp:sp>
    <dsp:sp modelId="{3A761728-2EF5-42E4-8241-73A98B6C67F8}">
      <dsp:nvSpPr>
        <dsp:cNvPr id="0" name=""/>
        <dsp:cNvSpPr/>
      </dsp:nvSpPr>
      <dsp:spPr>
        <a:xfrm>
          <a:off x="0" y="2582671"/>
          <a:ext cx="6422644" cy="1032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F2C27-A807-4F2D-967B-073FA1C2F9E7}">
      <dsp:nvSpPr>
        <dsp:cNvPr id="0" name=""/>
        <dsp:cNvSpPr/>
      </dsp:nvSpPr>
      <dsp:spPr>
        <a:xfrm>
          <a:off x="312256" y="2814928"/>
          <a:ext cx="567739" cy="567739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1455D-9A5E-4824-9281-3F60F013DA3B}">
      <dsp:nvSpPr>
        <dsp:cNvPr id="0" name=""/>
        <dsp:cNvSpPr/>
      </dsp:nvSpPr>
      <dsp:spPr>
        <a:xfrm>
          <a:off x="1192253" y="2582671"/>
          <a:ext cx="5230390" cy="10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7" tIns="109247" rIns="109247" bIns="1092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Process to Text:</a:t>
          </a:r>
          <a:r>
            <a:rPr lang="en-US" sz="1700" b="0" i="0" kern="1200" dirty="0"/>
            <a:t> Initiate the processing of the recorded voice to convert it into text using a speech-to-text engine.</a:t>
          </a:r>
          <a:endParaRPr lang="en-US" sz="1700" kern="1200" dirty="0"/>
        </a:p>
      </dsp:txBody>
      <dsp:txXfrm>
        <a:off x="1192253" y="2582671"/>
        <a:ext cx="5230390" cy="1032253"/>
      </dsp:txXfrm>
    </dsp:sp>
    <dsp:sp modelId="{9AAAC830-2A0C-4A6F-A0D7-5D98B06C6B29}">
      <dsp:nvSpPr>
        <dsp:cNvPr id="0" name=""/>
        <dsp:cNvSpPr/>
      </dsp:nvSpPr>
      <dsp:spPr>
        <a:xfrm>
          <a:off x="0" y="3872988"/>
          <a:ext cx="6422644" cy="10322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02660-7A45-4111-BA37-8ABDDF131704}">
      <dsp:nvSpPr>
        <dsp:cNvPr id="0" name=""/>
        <dsp:cNvSpPr/>
      </dsp:nvSpPr>
      <dsp:spPr>
        <a:xfrm>
          <a:off x="312256" y="4105245"/>
          <a:ext cx="567739" cy="567739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37026-33B3-4056-8AAA-2F4B1FBDDC4E}">
      <dsp:nvSpPr>
        <dsp:cNvPr id="0" name=""/>
        <dsp:cNvSpPr/>
      </dsp:nvSpPr>
      <dsp:spPr>
        <a:xfrm>
          <a:off x="1192253" y="3872988"/>
          <a:ext cx="5230390" cy="1032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247" tIns="109247" rIns="109247" bIns="10924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Converted Text:</a:t>
          </a:r>
          <a:r>
            <a:rPr lang="en-US" sz="1700" b="0" i="0" kern="1200" dirty="0"/>
            <a:t> Access and review the converted text output.</a:t>
          </a:r>
          <a:endParaRPr lang="en-US" sz="1700" kern="1200" dirty="0"/>
        </a:p>
      </dsp:txBody>
      <dsp:txXfrm>
        <a:off x="1192253" y="3872988"/>
        <a:ext cx="5230390" cy="10322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E1A22-E719-40AA-9064-87E4F23919DA}">
      <dsp:nvSpPr>
        <dsp:cNvPr id="0" name=""/>
        <dsp:cNvSpPr/>
      </dsp:nvSpPr>
      <dsp:spPr>
        <a:xfrm>
          <a:off x="0" y="2342"/>
          <a:ext cx="5705831" cy="1187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465E0-977F-4C72-A734-643C99B97384}">
      <dsp:nvSpPr>
        <dsp:cNvPr id="0" name=""/>
        <dsp:cNvSpPr/>
      </dsp:nvSpPr>
      <dsp:spPr>
        <a:xfrm>
          <a:off x="359083" y="269429"/>
          <a:ext cx="652879" cy="6528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56AAB-B5BD-4CBB-8645-A7D9F211DE28}">
      <dsp:nvSpPr>
        <dsp:cNvPr id="0" name=""/>
        <dsp:cNvSpPr/>
      </dsp:nvSpPr>
      <dsp:spPr>
        <a:xfrm>
          <a:off x="1371046" y="2342"/>
          <a:ext cx="4334784" cy="1187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30" tIns="125630" rIns="125630" bIns="12563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Text-to-voice: Convert text into spoken audio in a chosen Indian language</a:t>
          </a:r>
          <a:endParaRPr lang="en-US" sz="1500" kern="1200" dirty="0"/>
        </a:p>
      </dsp:txBody>
      <dsp:txXfrm>
        <a:off x="1371046" y="2342"/>
        <a:ext cx="4334784" cy="1187053"/>
      </dsp:txXfrm>
    </dsp:sp>
    <dsp:sp modelId="{A5765F73-80E9-45DC-8FD5-D203208EFDCD}">
      <dsp:nvSpPr>
        <dsp:cNvPr id="0" name=""/>
        <dsp:cNvSpPr/>
      </dsp:nvSpPr>
      <dsp:spPr>
        <a:xfrm>
          <a:off x="0" y="1486159"/>
          <a:ext cx="5705831" cy="1187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A231C-D48B-4B32-9343-A06D1CAC671B}">
      <dsp:nvSpPr>
        <dsp:cNvPr id="0" name=""/>
        <dsp:cNvSpPr/>
      </dsp:nvSpPr>
      <dsp:spPr>
        <a:xfrm>
          <a:off x="359083" y="1753246"/>
          <a:ext cx="652879" cy="6528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7B52D-A65E-4C5A-BF85-5ECEF4BF513A}">
      <dsp:nvSpPr>
        <dsp:cNvPr id="0" name=""/>
        <dsp:cNvSpPr/>
      </dsp:nvSpPr>
      <dsp:spPr>
        <a:xfrm>
          <a:off x="1371046" y="1486159"/>
          <a:ext cx="4334784" cy="1187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30" tIns="125630" rIns="125630" bIns="12563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Voice-to-text: Convert spoken audio in a chosen Indian language into text</a:t>
          </a:r>
          <a:endParaRPr lang="en-US" sz="1500" kern="1200" dirty="0"/>
        </a:p>
      </dsp:txBody>
      <dsp:txXfrm>
        <a:off x="1371046" y="1486159"/>
        <a:ext cx="4334784" cy="1187053"/>
      </dsp:txXfrm>
    </dsp:sp>
    <dsp:sp modelId="{B865530D-D0F1-48E5-8E29-7DEABF6E7227}">
      <dsp:nvSpPr>
        <dsp:cNvPr id="0" name=""/>
        <dsp:cNvSpPr/>
      </dsp:nvSpPr>
      <dsp:spPr>
        <a:xfrm>
          <a:off x="0" y="2969976"/>
          <a:ext cx="5705831" cy="1187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0E996-7547-4384-9720-1324572756AB}">
      <dsp:nvSpPr>
        <dsp:cNvPr id="0" name=""/>
        <dsp:cNvSpPr/>
      </dsp:nvSpPr>
      <dsp:spPr>
        <a:xfrm>
          <a:off x="359083" y="3237063"/>
          <a:ext cx="652879" cy="6528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A09A5-D356-4C12-BC59-4C7291533CA9}">
      <dsp:nvSpPr>
        <dsp:cNvPr id="0" name=""/>
        <dsp:cNvSpPr/>
      </dsp:nvSpPr>
      <dsp:spPr>
        <a:xfrm>
          <a:off x="1371046" y="2969976"/>
          <a:ext cx="4334784" cy="1187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30" tIns="125630" rIns="125630" bIns="12563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Supports multiple languages: Choose from 11 Indian languages for both text-to-voice and voice-to-text conversion</a:t>
          </a:r>
          <a:endParaRPr lang="en-US" sz="1500" kern="1200" dirty="0"/>
        </a:p>
      </dsp:txBody>
      <dsp:txXfrm>
        <a:off x="1371046" y="2969976"/>
        <a:ext cx="4334784" cy="1187053"/>
      </dsp:txXfrm>
    </dsp:sp>
    <dsp:sp modelId="{A90BFFFD-44C9-4AD9-BD63-FC623163CF0F}">
      <dsp:nvSpPr>
        <dsp:cNvPr id="0" name=""/>
        <dsp:cNvSpPr/>
      </dsp:nvSpPr>
      <dsp:spPr>
        <a:xfrm>
          <a:off x="0" y="4453793"/>
          <a:ext cx="5705831" cy="1187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ACCF7-BDDE-4A39-9684-FB23E278E42A}">
      <dsp:nvSpPr>
        <dsp:cNvPr id="0" name=""/>
        <dsp:cNvSpPr/>
      </dsp:nvSpPr>
      <dsp:spPr>
        <a:xfrm>
          <a:off x="359083" y="4720880"/>
          <a:ext cx="652879" cy="6528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881F1-9A6F-4A69-B974-6D231E9E62AB}">
      <dsp:nvSpPr>
        <dsp:cNvPr id="0" name=""/>
        <dsp:cNvSpPr/>
      </dsp:nvSpPr>
      <dsp:spPr>
        <a:xfrm>
          <a:off x="1371046" y="4453793"/>
          <a:ext cx="4334784" cy="1187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630" tIns="125630" rIns="125630" bIns="12563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Simple and easy-to-use interface: The website is easy to navigate and use, even for those who are not familiar with technology</a:t>
          </a:r>
        </a:p>
      </dsp:txBody>
      <dsp:txXfrm>
        <a:off x="1371046" y="4453793"/>
        <a:ext cx="4334784" cy="11870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4A8F1-F637-4273-AC65-D7EB983A6C31}">
      <dsp:nvSpPr>
        <dsp:cNvPr id="0" name=""/>
        <dsp:cNvSpPr/>
      </dsp:nvSpPr>
      <dsp:spPr>
        <a:xfrm>
          <a:off x="1138979" y="632966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8D8C-8EA9-49ED-B4EF-E9475BF7C700}">
      <dsp:nvSpPr>
        <dsp:cNvPr id="0" name=""/>
        <dsp:cNvSpPr/>
      </dsp:nvSpPr>
      <dsp:spPr>
        <a:xfrm>
          <a:off x="569079" y="185727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YouTube </a:t>
          </a:r>
        </a:p>
      </dsp:txBody>
      <dsp:txXfrm>
        <a:off x="569079" y="1857272"/>
        <a:ext cx="2072362" cy="720000"/>
      </dsp:txXfrm>
    </dsp:sp>
    <dsp:sp modelId="{EEA41F93-27DF-4972-B59F-51C624E068A2}">
      <dsp:nvSpPr>
        <dsp:cNvPr id="0" name=""/>
        <dsp:cNvSpPr/>
      </dsp:nvSpPr>
      <dsp:spPr>
        <a:xfrm>
          <a:off x="3615299" y="682597"/>
          <a:ext cx="849975" cy="73403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9721D-FC25-477A-88FB-2E2D3F712953}">
      <dsp:nvSpPr>
        <dsp:cNvPr id="0" name=""/>
        <dsp:cNvSpPr/>
      </dsp:nvSpPr>
      <dsp:spPr>
        <a:xfrm>
          <a:off x="3004105" y="180764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ChatGPT</a:t>
          </a:r>
        </a:p>
      </dsp:txBody>
      <dsp:txXfrm>
        <a:off x="3004105" y="1807641"/>
        <a:ext cx="2072362" cy="720000"/>
      </dsp:txXfrm>
    </dsp:sp>
    <dsp:sp modelId="{0C082BD4-36DA-436C-80C1-80AE79AB74F9}">
      <dsp:nvSpPr>
        <dsp:cNvPr id="0" name=""/>
        <dsp:cNvSpPr/>
      </dsp:nvSpPr>
      <dsp:spPr>
        <a:xfrm>
          <a:off x="6009031" y="632966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EBC42-51CF-4ADD-A84D-B76F66906DFF}">
      <dsp:nvSpPr>
        <dsp:cNvPr id="0" name=""/>
        <dsp:cNvSpPr/>
      </dsp:nvSpPr>
      <dsp:spPr>
        <a:xfrm>
          <a:off x="5439131" y="185727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Google</a:t>
          </a:r>
        </a:p>
      </dsp:txBody>
      <dsp:txXfrm>
        <a:off x="5439131" y="1857272"/>
        <a:ext cx="2072362" cy="720000"/>
      </dsp:txXfrm>
    </dsp:sp>
    <dsp:sp modelId="{7C083317-57AA-41A5-9EE1-68C161DBAE06}">
      <dsp:nvSpPr>
        <dsp:cNvPr id="0" name=""/>
        <dsp:cNvSpPr/>
      </dsp:nvSpPr>
      <dsp:spPr>
        <a:xfrm>
          <a:off x="8485351" y="682597"/>
          <a:ext cx="849975" cy="7340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7D35E-459D-445C-B185-3E3CFA6D4DF9}">
      <dsp:nvSpPr>
        <dsp:cNvPr id="0" name=""/>
        <dsp:cNvSpPr/>
      </dsp:nvSpPr>
      <dsp:spPr>
        <a:xfrm>
          <a:off x="7874157" y="1807641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Internet</a:t>
          </a:r>
        </a:p>
      </dsp:txBody>
      <dsp:txXfrm>
        <a:off x="7874157" y="1807641"/>
        <a:ext cx="207236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4A8F1-F637-4273-AC65-D7EB983A6C31}">
      <dsp:nvSpPr>
        <dsp:cNvPr id="0" name=""/>
        <dsp:cNvSpPr/>
      </dsp:nvSpPr>
      <dsp:spPr>
        <a:xfrm>
          <a:off x="1747800" y="379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F8D8C-8EA9-49ED-B4EF-E9475BF7C700}">
      <dsp:nvSpPr>
        <dsp:cNvPr id="0" name=""/>
        <dsp:cNvSpPr/>
      </dsp:nvSpPr>
      <dsp:spPr>
        <a:xfrm>
          <a:off x="559800" y="24522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 hope you found this presentation informative</a:t>
          </a:r>
        </a:p>
      </dsp:txBody>
      <dsp:txXfrm>
        <a:off x="559800" y="2452244"/>
        <a:ext cx="4320000" cy="720000"/>
      </dsp:txXfrm>
    </dsp:sp>
    <dsp:sp modelId="{EEA41F93-27DF-4972-B59F-51C624E068A2}">
      <dsp:nvSpPr>
        <dsp:cNvPr id="0" name=""/>
        <dsp:cNvSpPr/>
      </dsp:nvSpPr>
      <dsp:spPr>
        <a:xfrm>
          <a:off x="6823800" y="379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9721D-FC25-477A-88FB-2E2D3F712953}">
      <dsp:nvSpPr>
        <dsp:cNvPr id="0" name=""/>
        <dsp:cNvSpPr/>
      </dsp:nvSpPr>
      <dsp:spPr>
        <a:xfrm>
          <a:off x="5635800" y="245224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Thank you for your time</a:t>
          </a:r>
        </a:p>
      </dsp:txBody>
      <dsp:txXfrm>
        <a:off x="5635800" y="245224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42F61-7A78-46CC-929D-04F7A408A054}" type="datetimeFigureOut">
              <a:rPr lang="en-IN" smtClean="0"/>
              <a:t>13-01-2024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44BA1-E194-4CF4-B49B-5889DA1C81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095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44BA1-E194-4CF4-B49B-5889DA1C81E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2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7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2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2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3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3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6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31.jpe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4.png"/><Relationship Id="rId9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12" Type="http://schemas.openxmlformats.org/officeDocument/2006/relationships/hyperlink" Target="https://www.marinedatascience.co/software/index.html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blog.mozilla.org/addons/2017/05/26/view-source-links-remov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8.png"/><Relationship Id="rId10" Type="http://schemas.openxmlformats.org/officeDocument/2006/relationships/hyperlink" Target="https://pixabay.com/pt/logotipo-html-html5-%C3%ADcone-2582748/" TargetMode="External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Relationship Id="rId14" Type="http://schemas.openxmlformats.org/officeDocument/2006/relationships/hyperlink" Target="https://commons.wikimedia.org/wiki/File:CSS.3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rinedatascience.co/software/index.html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5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Data" Target="../diagrams/data5.xml"/><Relationship Id="rId11" Type="http://schemas.openxmlformats.org/officeDocument/2006/relationships/image" Target="../media/image26.png"/><Relationship Id="rId5" Type="http://schemas.openxmlformats.org/officeDocument/2006/relationships/image" Target="../media/image4.png"/><Relationship Id="rId10" Type="http://schemas.microsoft.com/office/2007/relationships/diagramDrawing" Target="../diagrams/drawing5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slideLayout" Target="../slideLayouts/slideLayout2.xml"/><Relationship Id="rId7" Type="http://schemas.openxmlformats.org/officeDocument/2006/relationships/diagramLayout" Target="../diagrams/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diagramData" Target="../diagrams/data6.xml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0" Type="http://schemas.microsoft.com/office/2007/relationships/diagramDrawing" Target="../diagrams/drawing6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cartoon of a person wearing headphones&#10;&#10;Description automatically generated">
            <a:extLst>
              <a:ext uri="{FF2B5EF4-FFF2-40B4-BE49-F238E27FC236}">
                <a16:creationId xmlns:a16="http://schemas.microsoft.com/office/drawing/2014/main" id="{FB266824-470F-A250-8EB1-D186B55A14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"/>
          <a:stretch/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04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pic>
        <p:nvPicPr>
          <p:cNvPr id="7" name="Picture 6" descr="A hand holding a phone with a cartoon of a person&#10;&#10;Description automatically generated">
            <a:extLst>
              <a:ext uri="{FF2B5EF4-FFF2-40B4-BE49-F238E27FC236}">
                <a16:creationId xmlns:a16="http://schemas.microsoft.com/office/drawing/2014/main" id="{01BD8CCD-B8FC-E655-9B77-F05A3AE57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3" y="1020267"/>
            <a:ext cx="4817466" cy="48174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sp>
        <p:nvSpPr>
          <p:cNvPr id="22" name="Title 21">
            <a:extLst>
              <a:ext uri="{FF2B5EF4-FFF2-40B4-BE49-F238E27FC236}">
                <a16:creationId xmlns:a16="http://schemas.microsoft.com/office/drawing/2014/main" id="{EEC79419-AE9D-8B17-0240-C13C606B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482" y="2537013"/>
            <a:ext cx="10515600" cy="4602070"/>
          </a:xfrm>
        </p:spPr>
        <p:txBody>
          <a:bodyPr>
            <a:normAutofit/>
          </a:bodyPr>
          <a:lstStyle/>
          <a:p>
            <a:endParaRPr lang="en-IN" sz="800" dirty="0"/>
          </a:p>
        </p:txBody>
      </p:sp>
      <p:graphicFrame>
        <p:nvGraphicFramePr>
          <p:cNvPr id="30" name="Content Placeholder">
            <a:extLst>
              <a:ext uri="{FF2B5EF4-FFF2-40B4-BE49-F238E27FC236}">
                <a16:creationId xmlns:a16="http://schemas.microsoft.com/office/drawing/2014/main" id="{962256DB-D524-D433-9BAE-592DFF449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318895"/>
              </p:ext>
            </p:extLst>
          </p:nvPr>
        </p:nvGraphicFramePr>
        <p:xfrm>
          <a:off x="838200" y="502024"/>
          <a:ext cx="5705831" cy="5643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3527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28661" y="-807720"/>
            <a:ext cx="9988166" cy="2404941"/>
          </a:xfrm>
        </p:spPr>
        <p:txBody>
          <a:bodyPr anchor="b">
            <a:norm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</a:rPr>
              <a:t>References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45C0124-5FA8-5D2B-269F-C37E11F24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435598"/>
              </p:ext>
            </p:extLst>
          </p:nvPr>
        </p:nvGraphicFramePr>
        <p:xfrm>
          <a:off x="838200" y="2918850"/>
          <a:ext cx="10515600" cy="321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2F5DED-6B9D-0958-4BB3-9EF54F7E0377}"/>
              </a:ext>
            </a:extLst>
          </p:cNvPr>
          <p:cNvSpPr txBox="1"/>
          <p:nvPr/>
        </p:nvSpPr>
        <p:spPr>
          <a:xfrm>
            <a:off x="4724400" y="2334075"/>
            <a:ext cx="398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Research from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98175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381000"/>
            <a:ext cx="9988166" cy="2404941"/>
          </a:xfrm>
        </p:spPr>
        <p:txBody>
          <a:bodyPr anchor="b">
            <a:normAutofit/>
          </a:bodyPr>
          <a:lstStyle/>
          <a:p>
            <a:pPr algn="ctr"/>
            <a:r>
              <a:rPr lang="en-US" sz="9600" dirty="0">
                <a:solidFill>
                  <a:schemeClr val="tx2"/>
                </a:solidFill>
              </a:rPr>
              <a:t>Thank You!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45C0124-5FA8-5D2B-269F-C37E11F24E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918850"/>
          <a:ext cx="10515600" cy="321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60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ighlight>
                  <a:srgbClr val="FFD042"/>
                </a:highlight>
              </a:rPr>
              <a:t>Introduction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1DB8CA8-4AB4-886E-EE33-0284B78EB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255850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0276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Languages and Framework Used: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2B1894F-7CBA-2F90-F377-BAF50A230EC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0134497" y="3803732"/>
            <a:ext cx="235754" cy="222831"/>
          </a:xfrm>
        </p:spPr>
        <p:txBody>
          <a:bodyPr anchor="ctr">
            <a:normAutofit fontScale="47500" lnSpcReduction="20000"/>
          </a:bodyPr>
          <a:lstStyle/>
          <a:p>
            <a:endParaRPr lang="en-IN" sz="1800" dirty="0">
              <a:solidFill>
                <a:schemeClr val="tx2"/>
              </a:solidFill>
            </a:endParaRPr>
          </a:p>
        </p:txBody>
      </p:sp>
      <p:graphicFrame>
        <p:nvGraphicFramePr>
          <p:cNvPr id="34" name="Content Placeholder">
            <a:extLst>
              <a:ext uri="{FF2B5EF4-FFF2-40B4-BE49-F238E27FC236}">
                <a16:creationId xmlns:a16="http://schemas.microsoft.com/office/drawing/2014/main" id="{C268B45C-6994-C4B4-1681-8880E383FD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685968"/>
              </p:ext>
            </p:extLst>
          </p:nvPr>
        </p:nvGraphicFramePr>
        <p:xfrm>
          <a:off x="5659120" y="1381760"/>
          <a:ext cx="594360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6" name="Picture 35" descr="A logo in a circle&#10;&#10;Description automatically generated">
            <a:extLst>
              <a:ext uri="{FF2B5EF4-FFF2-40B4-BE49-F238E27FC236}">
                <a16:creationId xmlns:a16="http://schemas.microsoft.com/office/drawing/2014/main" id="{7F63BFE3-2557-6ECB-9C60-B17BAB16E9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528548" y="1497174"/>
            <a:ext cx="1130572" cy="1054530"/>
          </a:xfrm>
          <a:prstGeom prst="rect">
            <a:avLst/>
          </a:prstGeom>
        </p:spPr>
      </p:pic>
      <p:pic>
        <p:nvPicPr>
          <p:cNvPr id="38" name="Picture 37" descr="A blue and yellow snake logo">
            <a:extLst>
              <a:ext uri="{FF2B5EF4-FFF2-40B4-BE49-F238E27FC236}">
                <a16:creationId xmlns:a16="http://schemas.microsoft.com/office/drawing/2014/main" id="{4332BF1F-EA8C-CF3D-6154-BA29AF2F8D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522062" y="4070739"/>
            <a:ext cx="1130572" cy="1054531"/>
          </a:xfrm>
          <a:prstGeom prst="rect">
            <a:avLst/>
          </a:prstGeom>
        </p:spPr>
      </p:pic>
      <p:pic>
        <p:nvPicPr>
          <p:cNvPr id="39" name="Picture 38" descr="A blue and white logo">
            <a:extLst>
              <a:ext uri="{FF2B5EF4-FFF2-40B4-BE49-F238E27FC236}">
                <a16:creationId xmlns:a16="http://schemas.microsoft.com/office/drawing/2014/main" id="{0F002660-B13C-25EE-E891-A24A0036D2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736019" y="2758778"/>
            <a:ext cx="808089" cy="1054530"/>
          </a:xfrm>
          <a:prstGeom prst="rect">
            <a:avLst/>
          </a:prstGeom>
        </p:spPr>
      </p:pic>
      <p:pic>
        <p:nvPicPr>
          <p:cNvPr id="40" name="Picture 39" descr="A yellow and black logo&#10;&#10;Description automatically generated">
            <a:extLst>
              <a:ext uri="{FF2B5EF4-FFF2-40B4-BE49-F238E27FC236}">
                <a16:creationId xmlns:a16="http://schemas.microsoft.com/office/drawing/2014/main" id="{BF3831C4-58A7-A05F-3B27-3CEB916F11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528548" y="5332344"/>
            <a:ext cx="985952" cy="10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9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867728" y="9187"/>
            <a:ext cx="10348146" cy="1675009"/>
          </a:xfrm>
        </p:spPr>
        <p:txBody>
          <a:bodyPr anchor="t"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  <a:latin typeface="Söhne"/>
              </a:rPr>
              <a:t>L</a:t>
            </a:r>
            <a:r>
              <a:rPr lang="en-IN" sz="5400" i="0" dirty="0">
                <a:solidFill>
                  <a:schemeClr val="tx1"/>
                </a:solidFill>
                <a:effectLst/>
                <a:latin typeface="Söhne"/>
              </a:rPr>
              <a:t>ibraries </a:t>
            </a:r>
            <a:r>
              <a:rPr lang="en-IN" sz="5400" dirty="0">
                <a:solidFill>
                  <a:schemeClr val="tx1"/>
                </a:solidFill>
                <a:latin typeface="Söhne"/>
              </a:rPr>
              <a:t>U</a:t>
            </a:r>
            <a:r>
              <a:rPr lang="en-IN" sz="5400" i="0" dirty="0">
                <a:solidFill>
                  <a:schemeClr val="tx1"/>
                </a:solidFill>
                <a:effectLst/>
                <a:latin typeface="Söhne"/>
              </a:rPr>
              <a:t>sed </a:t>
            </a:r>
            <a:endParaRPr lang="en-US" sz="5400" dirty="0">
              <a:solidFill>
                <a:schemeClr val="tx1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pic>
        <p:nvPicPr>
          <p:cNvPr id="12" name="Picture 11" descr="A blue and yellow snake logo&#10;&#10;Description automatically generated">
            <a:extLst>
              <a:ext uri="{FF2B5EF4-FFF2-40B4-BE49-F238E27FC236}">
                <a16:creationId xmlns:a16="http://schemas.microsoft.com/office/drawing/2014/main" id="{80DFA290-8DAC-70BF-2122-CE11CFDD98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2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8BAD162F-D93D-0CEE-8E18-541E8138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47" y="374173"/>
            <a:ext cx="10529454" cy="67405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venir Next LT Pro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Flask: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Purpose: Web framework for building Python web applications.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Usage in the Script: Creates a web server, defines routes, and handles HTTP requests.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venir Next LT Pro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  <a:latin typeface="Avenir Next LT Pro "/>
              </a:rPr>
              <a:t>render_template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Purpose: Renders HTML templates using Jinja2 templating.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Usage in the Script: Renders the 'index.html' template with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venir Next LT Pro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request: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Purpose: Accesses incoming request data, such as form submissions.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Usage in the Script: Retrieves form data submitted by the user.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venir Next LT Pro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  <a:latin typeface="Avenir Next LT Pro "/>
              </a:rPr>
              <a:t>jsonify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Purpose: Creates JSON responses from Python dictionaries.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Usage in the Script: Not used explicitly but useful for building APIs.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venir Next LT Pro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  <a:latin typeface="Avenir Next LT Pro "/>
              </a:rPr>
              <a:t>gTTS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 (Google Text-to-Speech):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Purpose: Converts text to speech using Google's API.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Usage in the Script: Generates audio files from input text in various languages.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venir Next LT Pro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  <a:latin typeface="Avenir Next LT Pro "/>
              </a:rPr>
              <a:t>speech_recognition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 (</a:t>
            </a: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  <a:latin typeface="Avenir Next LT Pro "/>
              </a:rPr>
              <a:t>SpeechRecognition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Purpose: Provides a simple interface for speech recognition engines.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venir Next LT Pro "/>
              </a:rPr>
              <a:t>Usage in the Script: Imported but not used; potential for future speech recognition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i="0" u="none" strike="noStrike" cap="none" normalizeH="0" baseline="0" dirty="0">
              <a:ln>
                <a:noFill/>
              </a:ln>
              <a:effectLst/>
              <a:latin typeface="Avenir Next LT Pro 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64FCAFB-6895-CFB3-E867-C303290A8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55" y="3075709"/>
            <a:ext cx="273050" cy="0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6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237740" y="496231"/>
            <a:ext cx="7716520" cy="1291929"/>
          </a:xfrm>
        </p:spPr>
        <p:txBody>
          <a:bodyPr anchor="ctr">
            <a:normAutofit/>
          </a:bodyPr>
          <a:lstStyle/>
          <a:p>
            <a:pPr algn="ctr"/>
            <a:r>
              <a:rPr lang="en-IN" sz="7200" i="0" dirty="0">
                <a:solidFill>
                  <a:schemeClr val="tx2"/>
                </a:solidFill>
                <a:effectLst/>
                <a:latin typeface="Avenir Next LT Pro "/>
              </a:rPr>
              <a:t>Accessibility</a:t>
            </a:r>
            <a:endParaRPr lang="en-US" sz="7200" dirty="0">
              <a:solidFill>
                <a:schemeClr val="tx2"/>
              </a:solidFill>
              <a:latin typeface="Avenir Next LT Pro 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8897B96-3039-4268-8B57-3076C0ED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03"/>
          <a:stretch/>
        </p:blipFill>
        <p:spPr>
          <a:xfrm rot="10800000">
            <a:off x="-3049" y="2719660"/>
            <a:ext cx="650748" cy="254834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EEA387F-FE32-404D-B9E2-0DB5D1F50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94BD81F6-EAA0-26EF-A32F-19CABC3A2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718976"/>
              </p:ext>
            </p:extLst>
          </p:nvPr>
        </p:nvGraphicFramePr>
        <p:xfrm>
          <a:off x="843280" y="1788160"/>
          <a:ext cx="11236960" cy="484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752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230669"/>
            <a:ext cx="4648200" cy="283113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Challenges With This Project</a:t>
            </a:r>
          </a:p>
        </p:txBody>
      </p:sp>
      <p:pic>
        <p:nvPicPr>
          <p:cNvPr id="4" name="Picture 3" descr="A device with a microphone and icons&#10;&#10;Description automatically generated with medium confidence">
            <a:extLst>
              <a:ext uri="{FF2B5EF4-FFF2-40B4-BE49-F238E27FC236}">
                <a16:creationId xmlns:a16="http://schemas.microsoft.com/office/drawing/2014/main" id="{C12F5C96-1080-863E-05B6-A0B75B1A3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06" y="1020267"/>
            <a:ext cx="4817466" cy="481746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48BBF8C-7BEF-A066-B328-8F4BD73F1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722104"/>
              </p:ext>
            </p:extLst>
          </p:nvPr>
        </p:nvGraphicFramePr>
        <p:xfrm>
          <a:off x="262636" y="2452723"/>
          <a:ext cx="5831840" cy="3240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1494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73496" y="10812"/>
            <a:ext cx="4648200" cy="12878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How To Use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48BBF8C-7BEF-A066-B328-8F4BD73F1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367763"/>
              </p:ext>
            </p:extLst>
          </p:nvPr>
        </p:nvGraphicFramePr>
        <p:xfrm>
          <a:off x="262636" y="1676400"/>
          <a:ext cx="6422644" cy="490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328CF92-2DA0-3D8A-CF0B-7F60D90CA38E}"/>
              </a:ext>
            </a:extLst>
          </p:cNvPr>
          <p:cNvSpPr/>
          <p:nvPr/>
        </p:nvSpPr>
        <p:spPr>
          <a:xfrm>
            <a:off x="2243812" y="903262"/>
            <a:ext cx="24658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Text-To-Voice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45D7C7-5DDB-40E6-7EBA-3D8DED5A1DA8}"/>
              </a:ext>
            </a:extLst>
          </p:cNvPr>
          <p:cNvSpPr/>
          <p:nvPr/>
        </p:nvSpPr>
        <p:spPr>
          <a:xfrm>
            <a:off x="1473200" y="3155002"/>
            <a:ext cx="498856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700" b="1" i="0" dirty="0">
                <a:effectLst/>
                <a:latin typeface="+mj-lt"/>
              </a:rPr>
              <a:t>Enter Text:</a:t>
            </a:r>
            <a:r>
              <a:rPr lang="en-US" sz="1700" b="0" i="0" dirty="0">
                <a:effectLst/>
                <a:latin typeface="+mj-lt"/>
              </a:rPr>
              <a:t> Input the desired text into the designated text area.</a:t>
            </a:r>
            <a:endParaRPr lang="en-US" sz="17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BD63D53-331C-E788-559F-CACBDCE76541}"/>
              </a:ext>
            </a:extLst>
          </p:cNvPr>
          <p:cNvSpPr/>
          <p:nvPr/>
        </p:nvSpPr>
        <p:spPr>
          <a:xfrm>
            <a:off x="3223005" y="2702560"/>
            <a:ext cx="250953" cy="26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C460B92-6B39-5D39-5317-3C9B4CD698A5}"/>
              </a:ext>
            </a:extLst>
          </p:cNvPr>
          <p:cNvSpPr/>
          <p:nvPr/>
        </p:nvSpPr>
        <p:spPr>
          <a:xfrm>
            <a:off x="3223005" y="3993495"/>
            <a:ext cx="250953" cy="26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6566F65-269A-B5A4-970B-71C6AC7747A3}"/>
              </a:ext>
            </a:extLst>
          </p:cNvPr>
          <p:cNvSpPr/>
          <p:nvPr/>
        </p:nvSpPr>
        <p:spPr>
          <a:xfrm>
            <a:off x="3222243" y="5289202"/>
            <a:ext cx="250953" cy="26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t2v">
            <a:hlinkClick r:id="" action="ppaction://media"/>
            <a:extLst>
              <a:ext uri="{FF2B5EF4-FFF2-40B4-BE49-F238E27FC236}">
                <a16:creationId xmlns:a16="http://schemas.microsoft.com/office/drawing/2014/main" id="{A59C9E22-D156-1CFB-2686-5D53102E43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685280" y="1595583"/>
            <a:ext cx="5244084" cy="525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33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CBEC9D-9F9B-4383-B986-DE5B184A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0" t="44401"/>
          <a:stretch/>
        </p:blipFill>
        <p:spPr>
          <a:xfrm>
            <a:off x="-3048" y="-1"/>
            <a:ext cx="1146048" cy="1070909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473496" y="10812"/>
            <a:ext cx="4648200" cy="12878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How To Use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FE52FC7-B3EF-46A4-B8CE-292164EC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48BBF8C-7BEF-A066-B328-8F4BD73F11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103673"/>
              </p:ext>
            </p:extLst>
          </p:nvPr>
        </p:nvGraphicFramePr>
        <p:xfrm>
          <a:off x="262636" y="1676400"/>
          <a:ext cx="6422644" cy="4907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328CF92-2DA0-3D8A-CF0B-7F60D90CA38E}"/>
              </a:ext>
            </a:extLst>
          </p:cNvPr>
          <p:cNvSpPr/>
          <p:nvPr/>
        </p:nvSpPr>
        <p:spPr>
          <a:xfrm>
            <a:off x="2255643" y="903262"/>
            <a:ext cx="24422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Voice-To-Text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45D7C7-5DDB-40E6-7EBA-3D8DED5A1DA8}"/>
              </a:ext>
            </a:extLst>
          </p:cNvPr>
          <p:cNvSpPr/>
          <p:nvPr/>
        </p:nvSpPr>
        <p:spPr>
          <a:xfrm>
            <a:off x="1513840" y="3132796"/>
            <a:ext cx="492760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700" b="1" i="0" dirty="0">
                <a:effectLst/>
                <a:latin typeface="+mj-lt"/>
              </a:rPr>
              <a:t>Record and Stop:</a:t>
            </a:r>
            <a:r>
              <a:rPr lang="en-US" sz="1700" b="0" i="0" dirty="0">
                <a:effectLst/>
                <a:latin typeface="+mj-lt"/>
              </a:rPr>
              <a:t> Begin recording your voice, and click 'Stop' when finished.</a:t>
            </a:r>
            <a:endParaRPr lang="en-US" sz="17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BD63D53-331C-E788-559F-CACBDCE76541}"/>
              </a:ext>
            </a:extLst>
          </p:cNvPr>
          <p:cNvSpPr/>
          <p:nvPr/>
        </p:nvSpPr>
        <p:spPr>
          <a:xfrm>
            <a:off x="3223005" y="2702560"/>
            <a:ext cx="250953" cy="26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C460B92-6B39-5D39-5317-3C9B4CD698A5}"/>
              </a:ext>
            </a:extLst>
          </p:cNvPr>
          <p:cNvSpPr/>
          <p:nvPr/>
        </p:nvSpPr>
        <p:spPr>
          <a:xfrm>
            <a:off x="3223005" y="3993495"/>
            <a:ext cx="250953" cy="26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6566F65-269A-B5A4-970B-71C6AC7747A3}"/>
              </a:ext>
            </a:extLst>
          </p:cNvPr>
          <p:cNvSpPr/>
          <p:nvPr/>
        </p:nvSpPr>
        <p:spPr>
          <a:xfrm>
            <a:off x="3222243" y="5289202"/>
            <a:ext cx="250953" cy="26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v2t">
            <a:hlinkClick r:id="" action="ppaction://media"/>
            <a:extLst>
              <a:ext uri="{FF2B5EF4-FFF2-40B4-BE49-F238E27FC236}">
                <a16:creationId xmlns:a16="http://schemas.microsoft.com/office/drawing/2014/main" id="{63CDAF37-1BA3-3480-8BA8-880D67DCF29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883908" y="1531428"/>
            <a:ext cx="5035296" cy="53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971E996-0701-47A4-4C09-B65249127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3280"/>
            <a:ext cx="11297920" cy="6136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BDC3A7-6085-BB6F-20D1-E79688F9D01E}"/>
              </a:ext>
            </a:extLst>
          </p:cNvPr>
          <p:cNvSpPr/>
          <p:nvPr/>
        </p:nvSpPr>
        <p:spPr>
          <a:xfrm>
            <a:off x="-182880" y="-81280"/>
            <a:ext cx="12374880" cy="924560"/>
          </a:xfrm>
          <a:prstGeom prst="rect">
            <a:avLst/>
          </a:prstGeom>
          <a:solidFill>
            <a:srgbClr val="F4F7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946E49-E6E9-69BE-9CD2-9C5343032323}"/>
              </a:ext>
            </a:extLst>
          </p:cNvPr>
          <p:cNvSpPr/>
          <p:nvPr/>
        </p:nvSpPr>
        <p:spPr>
          <a:xfrm>
            <a:off x="11297920" y="-81280"/>
            <a:ext cx="975360" cy="7061200"/>
          </a:xfrm>
          <a:prstGeom prst="rect">
            <a:avLst/>
          </a:prstGeom>
          <a:solidFill>
            <a:srgbClr val="F4F7F5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0BC3CB-BE86-679B-9811-24E7954C05BE}"/>
              </a:ext>
            </a:extLst>
          </p:cNvPr>
          <p:cNvSpPr/>
          <p:nvPr/>
        </p:nvSpPr>
        <p:spPr>
          <a:xfrm>
            <a:off x="1649874" y="12283"/>
            <a:ext cx="870937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7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Appearance Of Webpage</a:t>
            </a:r>
          </a:p>
        </p:txBody>
      </p:sp>
    </p:spTree>
    <p:extLst>
      <p:ext uri="{BB962C8B-B14F-4D97-AF65-F5344CB8AC3E}">
        <p14:creationId xmlns:p14="http://schemas.microsoft.com/office/powerpoint/2010/main" val="88336330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21B33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C2D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596</Words>
  <Application>Microsoft Office PowerPoint</Application>
  <PresentationFormat>Widescreen</PresentationFormat>
  <Paragraphs>72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Avenir Next LT Pro </vt:lpstr>
      <vt:lpstr>AvenirNext LT Pro Medium</vt:lpstr>
      <vt:lpstr>Söhne</vt:lpstr>
      <vt:lpstr>BlockprintVTI</vt:lpstr>
      <vt:lpstr>PowerPoint Presentation</vt:lpstr>
      <vt:lpstr>Introduction</vt:lpstr>
      <vt:lpstr>Languages and Framework Used:</vt:lpstr>
      <vt:lpstr>Libraries Used </vt:lpstr>
      <vt:lpstr>Accessibility</vt:lpstr>
      <vt:lpstr>Challenges With This Project</vt:lpstr>
      <vt:lpstr>How To Use </vt:lpstr>
      <vt:lpstr>How To Use </vt:lpstr>
      <vt:lpstr>PowerPoint Presentation</vt:lpstr>
      <vt:lpstr>PowerPoint Presentation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RITIK PARIHAR</cp:lastModifiedBy>
  <cp:revision>26</cp:revision>
  <dcterms:created xsi:type="dcterms:W3CDTF">2024-01-12T14:42:24Z</dcterms:created>
  <dcterms:modified xsi:type="dcterms:W3CDTF">2024-01-13T15:38:07Z</dcterms:modified>
</cp:coreProperties>
</file>