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 id="2147483722" r:id="rId2"/>
    <p:sldMasterId id="2147483697" r:id="rId3"/>
    <p:sldMasterId id="2147483734" r:id="rId4"/>
  </p:sldMasterIdLst>
  <p:notesMasterIdLst>
    <p:notesMasterId r:id="rId24"/>
  </p:notesMasterIdLst>
  <p:sldIdLst>
    <p:sldId id="308" r:id="rId5"/>
    <p:sldId id="257" r:id="rId6"/>
    <p:sldId id="309" r:id="rId7"/>
    <p:sldId id="281" r:id="rId8"/>
    <p:sldId id="282" r:id="rId9"/>
    <p:sldId id="283" r:id="rId10"/>
    <p:sldId id="299" r:id="rId11"/>
    <p:sldId id="284" r:id="rId12"/>
    <p:sldId id="297" r:id="rId13"/>
    <p:sldId id="286" r:id="rId14"/>
    <p:sldId id="301" r:id="rId15"/>
    <p:sldId id="307" r:id="rId16"/>
    <p:sldId id="287" r:id="rId17"/>
    <p:sldId id="288" r:id="rId18"/>
    <p:sldId id="289" r:id="rId19"/>
    <p:sldId id="290" r:id="rId20"/>
    <p:sldId id="291" r:id="rId21"/>
    <p:sldId id="298" r:id="rId22"/>
    <p:sldId id="300" r:id="rId23"/>
  </p:sldIdLst>
  <p:sldSz cx="9144000" cy="6858000" type="screen4x3"/>
  <p:notesSz cx="6858000" cy="9144000"/>
  <p:defaultTextStyle>
    <a:defPPr>
      <a:defRPr lang="zh-TW"/>
    </a:defPPr>
    <a:lvl1pPr algn="l" rtl="0" fontAlgn="base">
      <a:spcBef>
        <a:spcPct val="0"/>
      </a:spcBef>
      <a:spcAft>
        <a:spcPct val="0"/>
      </a:spcAft>
      <a:defRPr kumimoji="1" 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i="1" kern="1200">
        <a:solidFill>
          <a:schemeClr val="tx1"/>
        </a:solidFill>
        <a:latin typeface="Arial" charset="0"/>
        <a:ea typeface="新細明體" pitchFamily="18" charset="-120"/>
        <a:cs typeface="+mn-cs"/>
      </a:defRPr>
    </a:lvl5pPr>
    <a:lvl6pPr marL="2286000" algn="l" defTabSz="914400" rtl="0" eaLnBrk="1" latinLnBrk="0" hangingPunct="1">
      <a:defRPr kumimoji="1" i="1" kern="1200">
        <a:solidFill>
          <a:schemeClr val="tx1"/>
        </a:solidFill>
        <a:latin typeface="Arial" charset="0"/>
        <a:ea typeface="新細明體" pitchFamily="18" charset="-120"/>
        <a:cs typeface="+mn-cs"/>
      </a:defRPr>
    </a:lvl6pPr>
    <a:lvl7pPr marL="2743200" algn="l" defTabSz="914400" rtl="0" eaLnBrk="1" latinLnBrk="0" hangingPunct="1">
      <a:defRPr kumimoji="1" i="1" kern="1200">
        <a:solidFill>
          <a:schemeClr val="tx1"/>
        </a:solidFill>
        <a:latin typeface="Arial" charset="0"/>
        <a:ea typeface="新細明體" pitchFamily="18" charset="-120"/>
        <a:cs typeface="+mn-cs"/>
      </a:defRPr>
    </a:lvl7pPr>
    <a:lvl8pPr marL="3200400" algn="l" defTabSz="914400" rtl="0" eaLnBrk="1" latinLnBrk="0" hangingPunct="1">
      <a:defRPr kumimoji="1" i="1" kern="1200">
        <a:solidFill>
          <a:schemeClr val="tx1"/>
        </a:solidFill>
        <a:latin typeface="Arial" charset="0"/>
        <a:ea typeface="新細明體" pitchFamily="18" charset="-120"/>
        <a:cs typeface="+mn-cs"/>
      </a:defRPr>
    </a:lvl8pPr>
    <a:lvl9pPr marL="3657600" algn="l" defTabSz="914400" rtl="0" eaLnBrk="1" latinLnBrk="0" hangingPunct="1">
      <a:defRPr kumimoji="1" i="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FF00"/>
    <a:srgbClr val="99FF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8" autoAdjust="0"/>
    <p:restoredTop sz="94666" autoAdjust="0"/>
  </p:normalViewPr>
  <p:slideViewPr>
    <p:cSldViewPr>
      <p:cViewPr varScale="1">
        <p:scale>
          <a:sx n="102" d="100"/>
          <a:sy n="102" d="100"/>
        </p:scale>
        <p:origin x="120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vl1pPr>
          </a:lstStyle>
          <a:p>
            <a:endParaRPr lang="en-US" altLang="zh-TW"/>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vl1pPr>
          </a:lstStyle>
          <a:p>
            <a:endParaRPr lang="en-US" altLang="zh-TW"/>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vl1pPr>
          </a:lstStyle>
          <a:p>
            <a:endParaRPr lang="en-US" altLang="zh-TW"/>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vl1pPr>
          </a:lstStyle>
          <a:p>
            <a:fld id="{A84C9358-EBDA-4BB3-817D-CEA136558E12}"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fontAlgn="base">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fontAlgn="base">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fontAlgn="base">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fontAlgn="base">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97342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4C9358-EBDA-4BB3-817D-CEA136558E12}" type="slidenum">
              <a:rPr lang="en-US" altLang="zh-TW" smtClean="0"/>
              <a:pPr/>
              <a:t>11</a:t>
            </a:fld>
            <a:endParaRPr lang="en-US" altLang="zh-TW"/>
          </a:p>
        </p:txBody>
      </p:sp>
    </p:spTree>
    <p:extLst>
      <p:ext uri="{BB962C8B-B14F-4D97-AF65-F5344CB8AC3E}">
        <p14:creationId xmlns:p14="http://schemas.microsoft.com/office/powerpoint/2010/main" val="3717490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02CB82-4641-5545-9629-059B9FF93437}"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99B7-6253-7E49-9660-7C3414C2E57A}" type="slidenum">
              <a:rPr lang="en-US" smtClean="0"/>
              <a:t>‹#›</a:t>
            </a:fld>
            <a:endParaRPr lang="en-US"/>
          </a:p>
        </p:txBody>
      </p:sp>
    </p:spTree>
    <p:extLst>
      <p:ext uri="{BB962C8B-B14F-4D97-AF65-F5344CB8AC3E}">
        <p14:creationId xmlns:p14="http://schemas.microsoft.com/office/powerpoint/2010/main" val="1407086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02CB82-4641-5545-9629-059B9FF93437}"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99B7-6253-7E49-9660-7C3414C2E57A}" type="slidenum">
              <a:rPr lang="en-US" smtClean="0"/>
              <a:t>‹#›</a:t>
            </a:fld>
            <a:endParaRPr lang="en-US"/>
          </a:p>
        </p:txBody>
      </p:sp>
    </p:spTree>
    <p:extLst>
      <p:ext uri="{BB962C8B-B14F-4D97-AF65-F5344CB8AC3E}">
        <p14:creationId xmlns:p14="http://schemas.microsoft.com/office/powerpoint/2010/main" val="715049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02CB82-4641-5545-9629-059B9FF93437}"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99B7-6253-7E49-9660-7C3414C2E57A}" type="slidenum">
              <a:rPr lang="en-US" smtClean="0"/>
              <a:t>‹#›</a:t>
            </a:fld>
            <a:endParaRPr lang="en-US"/>
          </a:p>
        </p:txBody>
      </p:sp>
    </p:spTree>
    <p:extLst>
      <p:ext uri="{BB962C8B-B14F-4D97-AF65-F5344CB8AC3E}">
        <p14:creationId xmlns:p14="http://schemas.microsoft.com/office/powerpoint/2010/main" val="1954995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02CB82-4641-5545-9629-059B9FF93437}" type="datetimeFigureOut">
              <a:rPr lang="en-US" smtClean="0"/>
              <a:t>12/6/20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86B99B7-6253-7E49-9660-7C3414C2E57A}" type="slidenum">
              <a:rPr lang="en-US" smtClean="0"/>
              <a:t>‹#›</a:t>
            </a:fld>
            <a:endParaRPr lang="en-US"/>
          </a:p>
        </p:txBody>
      </p:sp>
    </p:spTree>
    <p:extLst>
      <p:ext uri="{BB962C8B-B14F-4D97-AF65-F5344CB8AC3E}">
        <p14:creationId xmlns:p14="http://schemas.microsoft.com/office/powerpoint/2010/main" val="4139534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02CB82-4641-5545-9629-059B9FF93437}" type="datetimeFigureOut">
              <a:rPr lang="en-US" smtClean="0"/>
              <a:t>12/6/20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86B99B7-6253-7E49-9660-7C3414C2E57A}" type="slidenum">
              <a:rPr lang="en-US" smtClean="0"/>
              <a:t>‹#›</a:t>
            </a:fld>
            <a:endParaRPr lang="en-US"/>
          </a:p>
        </p:txBody>
      </p:sp>
    </p:spTree>
    <p:extLst>
      <p:ext uri="{BB962C8B-B14F-4D97-AF65-F5344CB8AC3E}">
        <p14:creationId xmlns:p14="http://schemas.microsoft.com/office/powerpoint/2010/main" val="38016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02CB82-4641-5545-9629-059B9FF93437}" type="datetimeFigureOut">
              <a:rPr lang="en-US" smtClean="0"/>
              <a:t>12/6/20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86B99B7-6253-7E49-9660-7C3414C2E57A}" type="slidenum">
              <a:rPr lang="en-US" smtClean="0"/>
              <a:t>‹#›</a:t>
            </a:fld>
            <a:endParaRPr lang="en-US"/>
          </a:p>
        </p:txBody>
      </p:sp>
    </p:spTree>
    <p:extLst>
      <p:ext uri="{BB962C8B-B14F-4D97-AF65-F5344CB8AC3E}">
        <p14:creationId xmlns:p14="http://schemas.microsoft.com/office/powerpoint/2010/main" val="1049998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02CB82-4641-5545-9629-059B9FF93437}" type="datetimeFigureOut">
              <a:rPr lang="en-US" smtClean="0"/>
              <a:t>12/6/20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186B99B7-6253-7E49-9660-7C3414C2E57A}" type="slidenum">
              <a:rPr lang="en-US" smtClean="0"/>
              <a:t>‹#›</a:t>
            </a:fld>
            <a:endParaRPr lang="en-US"/>
          </a:p>
        </p:txBody>
      </p:sp>
    </p:spTree>
    <p:extLst>
      <p:ext uri="{BB962C8B-B14F-4D97-AF65-F5344CB8AC3E}">
        <p14:creationId xmlns:p14="http://schemas.microsoft.com/office/powerpoint/2010/main" val="1517007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02CB82-4641-5545-9629-059B9FF93437}" type="datetimeFigureOut">
              <a:rPr lang="en-US" smtClean="0"/>
              <a:t>12/6/20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186B99B7-6253-7E49-9660-7C3414C2E57A}" type="slidenum">
              <a:rPr lang="en-US" smtClean="0"/>
              <a:t>‹#›</a:t>
            </a:fld>
            <a:endParaRPr lang="en-US"/>
          </a:p>
        </p:txBody>
      </p:sp>
    </p:spTree>
    <p:extLst>
      <p:ext uri="{BB962C8B-B14F-4D97-AF65-F5344CB8AC3E}">
        <p14:creationId xmlns:p14="http://schemas.microsoft.com/office/powerpoint/2010/main" val="3444053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02CB82-4641-5545-9629-059B9FF93437}" type="datetimeFigureOut">
              <a:rPr lang="en-US" smtClean="0"/>
              <a:t>12/6/20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186B99B7-6253-7E49-9660-7C3414C2E57A}" type="slidenum">
              <a:rPr lang="en-US" smtClean="0"/>
              <a:t>‹#›</a:t>
            </a:fld>
            <a:endParaRPr lang="en-US"/>
          </a:p>
        </p:txBody>
      </p:sp>
    </p:spTree>
    <p:extLst>
      <p:ext uri="{BB962C8B-B14F-4D97-AF65-F5344CB8AC3E}">
        <p14:creationId xmlns:p14="http://schemas.microsoft.com/office/powerpoint/2010/main" val="20828426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2CB82-4641-5545-9629-059B9FF93437}" type="datetimeFigureOut">
              <a:rPr lang="en-US" smtClean="0"/>
              <a:t>12/6/20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186B99B7-6253-7E49-9660-7C3414C2E57A}" type="slidenum">
              <a:rPr lang="en-US" smtClean="0"/>
              <a:t>‹#›</a:t>
            </a:fld>
            <a:endParaRPr lang="en-US"/>
          </a:p>
        </p:txBody>
      </p:sp>
    </p:spTree>
    <p:extLst>
      <p:ext uri="{BB962C8B-B14F-4D97-AF65-F5344CB8AC3E}">
        <p14:creationId xmlns:p14="http://schemas.microsoft.com/office/powerpoint/2010/main" val="251771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02CB82-4641-5545-9629-059B9FF93437}" type="datetimeFigureOut">
              <a:rPr lang="en-US" smtClean="0"/>
              <a:t>12/6/20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186B99B7-6253-7E49-9660-7C3414C2E57A}" type="slidenum">
              <a:rPr lang="en-US" smtClean="0"/>
              <a:t>‹#›</a:t>
            </a:fld>
            <a:endParaRPr lang="en-US"/>
          </a:p>
        </p:txBody>
      </p:sp>
    </p:spTree>
    <p:extLst>
      <p:ext uri="{BB962C8B-B14F-4D97-AF65-F5344CB8AC3E}">
        <p14:creationId xmlns:p14="http://schemas.microsoft.com/office/powerpoint/2010/main" val="316482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02CB82-4641-5545-9629-059B9FF93437}"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99B7-6253-7E49-9660-7C3414C2E57A}" type="slidenum">
              <a:rPr lang="en-US" smtClean="0"/>
              <a:t>‹#›</a:t>
            </a:fld>
            <a:endParaRPr lang="en-US"/>
          </a:p>
        </p:txBody>
      </p:sp>
    </p:spTree>
    <p:extLst>
      <p:ext uri="{BB962C8B-B14F-4D97-AF65-F5344CB8AC3E}">
        <p14:creationId xmlns:p14="http://schemas.microsoft.com/office/powerpoint/2010/main" val="3665144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02CB82-4641-5545-9629-059B9FF93437}" type="datetimeFigureOut">
              <a:rPr lang="en-US" smtClean="0"/>
              <a:t>12/6/20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186B99B7-6253-7E49-9660-7C3414C2E57A}" type="slidenum">
              <a:rPr lang="en-US" smtClean="0"/>
              <a:t>‹#›</a:t>
            </a:fld>
            <a:endParaRPr lang="en-US"/>
          </a:p>
        </p:txBody>
      </p:sp>
    </p:spTree>
    <p:extLst>
      <p:ext uri="{BB962C8B-B14F-4D97-AF65-F5344CB8AC3E}">
        <p14:creationId xmlns:p14="http://schemas.microsoft.com/office/powerpoint/2010/main" val="3392539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02CB82-4641-5545-9629-059B9FF93437}" type="datetimeFigureOut">
              <a:rPr lang="en-US" smtClean="0"/>
              <a:t>12/6/20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86B99B7-6253-7E49-9660-7C3414C2E57A}" type="slidenum">
              <a:rPr lang="en-US" smtClean="0"/>
              <a:t>‹#›</a:t>
            </a:fld>
            <a:endParaRPr lang="en-US"/>
          </a:p>
        </p:txBody>
      </p:sp>
    </p:spTree>
    <p:extLst>
      <p:ext uri="{BB962C8B-B14F-4D97-AF65-F5344CB8AC3E}">
        <p14:creationId xmlns:p14="http://schemas.microsoft.com/office/powerpoint/2010/main" val="1390553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02CB82-4641-5545-9629-059B9FF93437}" type="datetimeFigureOut">
              <a:rPr lang="en-US" smtClean="0"/>
              <a:t>12/6/20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86B99B7-6253-7E49-9660-7C3414C2E57A}" type="slidenum">
              <a:rPr lang="en-US" smtClean="0"/>
              <a:t>‹#›</a:t>
            </a:fld>
            <a:endParaRPr lang="en-US"/>
          </a:p>
        </p:txBody>
      </p:sp>
    </p:spTree>
    <p:extLst>
      <p:ext uri="{BB962C8B-B14F-4D97-AF65-F5344CB8AC3E}">
        <p14:creationId xmlns:p14="http://schemas.microsoft.com/office/powerpoint/2010/main" val="41719551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DE2EB-87BE-6D45-A2A0-452D8A74F793}"/>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4D8650-2186-1540-B869-DE5DFF52F5B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148C2E-86FE-EB42-A261-593E81D16F58}"/>
              </a:ext>
            </a:extLst>
          </p:cNvPr>
          <p:cNvSpPr>
            <a:spLocks noGrp="1"/>
          </p:cNvSpPr>
          <p:nvPr>
            <p:ph type="dt" sz="half" idx="10"/>
          </p:nvPr>
        </p:nvSpPr>
        <p:spPr/>
        <p:txBody>
          <a:bodyPr/>
          <a:lstStyle/>
          <a:p>
            <a:fld id="{17643248-3E96-974C-B4F8-707E4106A6F5}" type="datetimeFigureOut">
              <a:rPr lang="en-US" smtClean="0"/>
              <a:t>12/6/20</a:t>
            </a:fld>
            <a:endParaRPr lang="en-US"/>
          </a:p>
        </p:txBody>
      </p:sp>
      <p:sp>
        <p:nvSpPr>
          <p:cNvPr id="5" name="Footer Placeholder 4">
            <a:extLst>
              <a:ext uri="{FF2B5EF4-FFF2-40B4-BE49-F238E27FC236}">
                <a16:creationId xmlns:a16="http://schemas.microsoft.com/office/drawing/2014/main" id="{67281EEE-3DBE-4347-9BF7-AF44291C9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70DA3D-9ED4-8D47-BE73-4CFDD6D52BAC}"/>
              </a:ext>
            </a:extLst>
          </p:cNvPr>
          <p:cNvSpPr>
            <a:spLocks noGrp="1"/>
          </p:cNvSpPr>
          <p:nvPr>
            <p:ph type="sldNum" sz="quarter" idx="12"/>
          </p:nvPr>
        </p:nvSpPr>
        <p:spPr/>
        <p:txBody>
          <a:bodyPr/>
          <a:lstStyle/>
          <a:p>
            <a:fld id="{4D225038-77FD-A141-8EDC-0B0D595C39D0}" type="slidenum">
              <a:rPr lang="en-US" smtClean="0"/>
              <a:t>‹#›</a:t>
            </a:fld>
            <a:endParaRPr lang="en-US"/>
          </a:p>
        </p:txBody>
      </p:sp>
    </p:spTree>
    <p:extLst>
      <p:ext uri="{BB962C8B-B14F-4D97-AF65-F5344CB8AC3E}">
        <p14:creationId xmlns:p14="http://schemas.microsoft.com/office/powerpoint/2010/main" val="29164492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3172-9FC9-1B49-B9EA-A6A1559EE1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43F17-CE50-1241-8D36-D4D09AF14E5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0B3FE-1EB3-6A42-8891-1D8879C5A4D4}"/>
              </a:ext>
            </a:extLst>
          </p:cNvPr>
          <p:cNvSpPr>
            <a:spLocks noGrp="1"/>
          </p:cNvSpPr>
          <p:nvPr>
            <p:ph type="dt" sz="half" idx="10"/>
          </p:nvPr>
        </p:nvSpPr>
        <p:spPr/>
        <p:txBody>
          <a:bodyPr/>
          <a:lstStyle/>
          <a:p>
            <a:fld id="{17643248-3E96-974C-B4F8-707E4106A6F5}" type="datetimeFigureOut">
              <a:rPr lang="en-US" smtClean="0"/>
              <a:t>12/6/20</a:t>
            </a:fld>
            <a:endParaRPr lang="en-US"/>
          </a:p>
        </p:txBody>
      </p:sp>
      <p:sp>
        <p:nvSpPr>
          <p:cNvPr id="5" name="Footer Placeholder 4">
            <a:extLst>
              <a:ext uri="{FF2B5EF4-FFF2-40B4-BE49-F238E27FC236}">
                <a16:creationId xmlns:a16="http://schemas.microsoft.com/office/drawing/2014/main" id="{EB5060DA-D260-C04D-A6A3-E54E66B1D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1EE62F-B1A5-104F-9AB0-A595CAE4D29B}"/>
              </a:ext>
            </a:extLst>
          </p:cNvPr>
          <p:cNvSpPr>
            <a:spLocks noGrp="1"/>
          </p:cNvSpPr>
          <p:nvPr>
            <p:ph type="sldNum" sz="quarter" idx="12"/>
          </p:nvPr>
        </p:nvSpPr>
        <p:spPr/>
        <p:txBody>
          <a:bodyPr/>
          <a:lstStyle/>
          <a:p>
            <a:fld id="{4D225038-77FD-A141-8EDC-0B0D595C39D0}" type="slidenum">
              <a:rPr lang="en-US" smtClean="0"/>
              <a:t>‹#›</a:t>
            </a:fld>
            <a:endParaRPr lang="en-US"/>
          </a:p>
        </p:txBody>
      </p:sp>
    </p:spTree>
    <p:extLst>
      <p:ext uri="{BB962C8B-B14F-4D97-AF65-F5344CB8AC3E}">
        <p14:creationId xmlns:p14="http://schemas.microsoft.com/office/powerpoint/2010/main" val="7381803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D365-0931-564D-A9BE-8CD7A10C1C72}"/>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F1CC42-8ACC-0C4F-9C83-01180211B139}"/>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666AA6-8D2A-1A4E-8852-15AAD75AB99E}"/>
              </a:ext>
            </a:extLst>
          </p:cNvPr>
          <p:cNvSpPr>
            <a:spLocks noGrp="1"/>
          </p:cNvSpPr>
          <p:nvPr>
            <p:ph type="dt" sz="half" idx="10"/>
          </p:nvPr>
        </p:nvSpPr>
        <p:spPr/>
        <p:txBody>
          <a:bodyPr/>
          <a:lstStyle/>
          <a:p>
            <a:fld id="{17643248-3E96-974C-B4F8-707E4106A6F5}" type="datetimeFigureOut">
              <a:rPr lang="en-US" smtClean="0"/>
              <a:t>12/6/20</a:t>
            </a:fld>
            <a:endParaRPr lang="en-US"/>
          </a:p>
        </p:txBody>
      </p:sp>
      <p:sp>
        <p:nvSpPr>
          <p:cNvPr id="5" name="Footer Placeholder 4">
            <a:extLst>
              <a:ext uri="{FF2B5EF4-FFF2-40B4-BE49-F238E27FC236}">
                <a16:creationId xmlns:a16="http://schemas.microsoft.com/office/drawing/2014/main" id="{78BFE730-8AF1-CF46-B032-8A2192A4F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C4B4F-9FF2-264A-9846-D62007BE3E3C}"/>
              </a:ext>
            </a:extLst>
          </p:cNvPr>
          <p:cNvSpPr>
            <a:spLocks noGrp="1"/>
          </p:cNvSpPr>
          <p:nvPr>
            <p:ph type="sldNum" sz="quarter" idx="12"/>
          </p:nvPr>
        </p:nvSpPr>
        <p:spPr/>
        <p:txBody>
          <a:bodyPr/>
          <a:lstStyle/>
          <a:p>
            <a:fld id="{4D225038-77FD-A141-8EDC-0B0D595C39D0}" type="slidenum">
              <a:rPr lang="en-US" smtClean="0"/>
              <a:t>‹#›</a:t>
            </a:fld>
            <a:endParaRPr lang="en-US"/>
          </a:p>
        </p:txBody>
      </p:sp>
    </p:spTree>
    <p:extLst>
      <p:ext uri="{BB962C8B-B14F-4D97-AF65-F5344CB8AC3E}">
        <p14:creationId xmlns:p14="http://schemas.microsoft.com/office/powerpoint/2010/main" val="1223007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4027-6DB4-DF44-9EFF-93BF15AA5C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0683DA-9A80-D040-975B-E2C3ADAC8B80}"/>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6A2B4E-A5B5-2449-82E5-F5916C7B4D9B}"/>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A92B2E-7376-AB4C-8D9D-D74A381EA43D}"/>
              </a:ext>
            </a:extLst>
          </p:cNvPr>
          <p:cNvSpPr>
            <a:spLocks noGrp="1"/>
          </p:cNvSpPr>
          <p:nvPr>
            <p:ph type="dt" sz="half" idx="10"/>
          </p:nvPr>
        </p:nvSpPr>
        <p:spPr/>
        <p:txBody>
          <a:bodyPr/>
          <a:lstStyle/>
          <a:p>
            <a:fld id="{17643248-3E96-974C-B4F8-707E4106A6F5}" type="datetimeFigureOut">
              <a:rPr lang="en-US" smtClean="0"/>
              <a:t>12/6/20</a:t>
            </a:fld>
            <a:endParaRPr lang="en-US"/>
          </a:p>
        </p:txBody>
      </p:sp>
      <p:sp>
        <p:nvSpPr>
          <p:cNvPr id="6" name="Footer Placeholder 5">
            <a:extLst>
              <a:ext uri="{FF2B5EF4-FFF2-40B4-BE49-F238E27FC236}">
                <a16:creationId xmlns:a16="http://schemas.microsoft.com/office/drawing/2014/main" id="{AC416888-0A58-E44E-9FE7-7FEF7431D8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81439B-5C3A-9947-BFF3-5F87CC3A701F}"/>
              </a:ext>
            </a:extLst>
          </p:cNvPr>
          <p:cNvSpPr>
            <a:spLocks noGrp="1"/>
          </p:cNvSpPr>
          <p:nvPr>
            <p:ph type="sldNum" sz="quarter" idx="12"/>
          </p:nvPr>
        </p:nvSpPr>
        <p:spPr/>
        <p:txBody>
          <a:bodyPr/>
          <a:lstStyle/>
          <a:p>
            <a:fld id="{4D225038-77FD-A141-8EDC-0B0D595C39D0}" type="slidenum">
              <a:rPr lang="en-US" smtClean="0"/>
              <a:t>‹#›</a:t>
            </a:fld>
            <a:endParaRPr lang="en-US"/>
          </a:p>
        </p:txBody>
      </p:sp>
    </p:spTree>
    <p:extLst>
      <p:ext uri="{BB962C8B-B14F-4D97-AF65-F5344CB8AC3E}">
        <p14:creationId xmlns:p14="http://schemas.microsoft.com/office/powerpoint/2010/main" val="35377661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FB82-6093-6E43-A70C-24341FED7CBC}"/>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370E9B-BD65-4C46-AFEF-9D51F351573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3A2EE7-D586-F940-A417-1FCAF2E1E277}"/>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6B740C-B50C-9F44-9F7D-49E7063A8EC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CA9265F-F9C0-9D49-9543-98F26B07FEF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FC311A-FF99-7A42-B15C-251DAC3B7F73}"/>
              </a:ext>
            </a:extLst>
          </p:cNvPr>
          <p:cNvSpPr>
            <a:spLocks noGrp="1"/>
          </p:cNvSpPr>
          <p:nvPr>
            <p:ph type="dt" sz="half" idx="10"/>
          </p:nvPr>
        </p:nvSpPr>
        <p:spPr/>
        <p:txBody>
          <a:bodyPr/>
          <a:lstStyle/>
          <a:p>
            <a:fld id="{17643248-3E96-974C-B4F8-707E4106A6F5}" type="datetimeFigureOut">
              <a:rPr lang="en-US" smtClean="0"/>
              <a:t>12/6/20</a:t>
            </a:fld>
            <a:endParaRPr lang="en-US"/>
          </a:p>
        </p:txBody>
      </p:sp>
      <p:sp>
        <p:nvSpPr>
          <p:cNvPr id="8" name="Footer Placeholder 7">
            <a:extLst>
              <a:ext uri="{FF2B5EF4-FFF2-40B4-BE49-F238E27FC236}">
                <a16:creationId xmlns:a16="http://schemas.microsoft.com/office/drawing/2014/main" id="{F88CBC52-0CA1-9F45-8EF6-F6E89D90CE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C557B7-B12B-CF49-B83A-EEAB9E52A27B}"/>
              </a:ext>
            </a:extLst>
          </p:cNvPr>
          <p:cNvSpPr>
            <a:spLocks noGrp="1"/>
          </p:cNvSpPr>
          <p:nvPr>
            <p:ph type="sldNum" sz="quarter" idx="12"/>
          </p:nvPr>
        </p:nvSpPr>
        <p:spPr/>
        <p:txBody>
          <a:bodyPr/>
          <a:lstStyle/>
          <a:p>
            <a:fld id="{4D225038-77FD-A141-8EDC-0B0D595C39D0}" type="slidenum">
              <a:rPr lang="en-US" smtClean="0"/>
              <a:t>‹#›</a:t>
            </a:fld>
            <a:endParaRPr lang="en-US"/>
          </a:p>
        </p:txBody>
      </p:sp>
    </p:spTree>
    <p:extLst>
      <p:ext uri="{BB962C8B-B14F-4D97-AF65-F5344CB8AC3E}">
        <p14:creationId xmlns:p14="http://schemas.microsoft.com/office/powerpoint/2010/main" val="30434629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79607-F13F-BF4D-9476-38F7C723FC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CF92BA-20CB-4041-A215-4581E9991107}"/>
              </a:ext>
            </a:extLst>
          </p:cNvPr>
          <p:cNvSpPr>
            <a:spLocks noGrp="1"/>
          </p:cNvSpPr>
          <p:nvPr>
            <p:ph type="dt" sz="half" idx="10"/>
          </p:nvPr>
        </p:nvSpPr>
        <p:spPr/>
        <p:txBody>
          <a:bodyPr/>
          <a:lstStyle/>
          <a:p>
            <a:fld id="{17643248-3E96-974C-B4F8-707E4106A6F5}" type="datetimeFigureOut">
              <a:rPr lang="en-US" smtClean="0"/>
              <a:t>12/6/20</a:t>
            </a:fld>
            <a:endParaRPr lang="en-US"/>
          </a:p>
        </p:txBody>
      </p:sp>
      <p:sp>
        <p:nvSpPr>
          <p:cNvPr id="4" name="Footer Placeholder 3">
            <a:extLst>
              <a:ext uri="{FF2B5EF4-FFF2-40B4-BE49-F238E27FC236}">
                <a16:creationId xmlns:a16="http://schemas.microsoft.com/office/drawing/2014/main" id="{7AB6EE4D-2D88-F141-A09C-8054A0DE7C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7C029F-EE95-AE43-91F8-D09275FDB622}"/>
              </a:ext>
            </a:extLst>
          </p:cNvPr>
          <p:cNvSpPr>
            <a:spLocks noGrp="1"/>
          </p:cNvSpPr>
          <p:nvPr>
            <p:ph type="sldNum" sz="quarter" idx="12"/>
          </p:nvPr>
        </p:nvSpPr>
        <p:spPr/>
        <p:txBody>
          <a:bodyPr/>
          <a:lstStyle/>
          <a:p>
            <a:fld id="{4D225038-77FD-A141-8EDC-0B0D595C39D0}" type="slidenum">
              <a:rPr lang="en-US" smtClean="0"/>
              <a:t>‹#›</a:t>
            </a:fld>
            <a:endParaRPr lang="en-US"/>
          </a:p>
        </p:txBody>
      </p:sp>
    </p:spTree>
    <p:extLst>
      <p:ext uri="{BB962C8B-B14F-4D97-AF65-F5344CB8AC3E}">
        <p14:creationId xmlns:p14="http://schemas.microsoft.com/office/powerpoint/2010/main" val="1746340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F596C7-0166-B94B-817B-3A73E392F1E7}"/>
              </a:ext>
            </a:extLst>
          </p:cNvPr>
          <p:cNvSpPr>
            <a:spLocks noGrp="1"/>
          </p:cNvSpPr>
          <p:nvPr>
            <p:ph type="dt" sz="half" idx="10"/>
          </p:nvPr>
        </p:nvSpPr>
        <p:spPr/>
        <p:txBody>
          <a:bodyPr/>
          <a:lstStyle/>
          <a:p>
            <a:fld id="{17643248-3E96-974C-B4F8-707E4106A6F5}" type="datetimeFigureOut">
              <a:rPr lang="en-US" smtClean="0"/>
              <a:t>12/6/20</a:t>
            </a:fld>
            <a:endParaRPr lang="en-US"/>
          </a:p>
        </p:txBody>
      </p:sp>
      <p:sp>
        <p:nvSpPr>
          <p:cNvPr id="3" name="Footer Placeholder 2">
            <a:extLst>
              <a:ext uri="{FF2B5EF4-FFF2-40B4-BE49-F238E27FC236}">
                <a16:creationId xmlns:a16="http://schemas.microsoft.com/office/drawing/2014/main" id="{FAAD305C-F5A4-3546-9BE9-0A78505DFC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5B5CE8-5106-6C4A-8E0F-8C61E36C589C}"/>
              </a:ext>
            </a:extLst>
          </p:cNvPr>
          <p:cNvSpPr>
            <a:spLocks noGrp="1"/>
          </p:cNvSpPr>
          <p:nvPr>
            <p:ph type="sldNum" sz="quarter" idx="12"/>
          </p:nvPr>
        </p:nvSpPr>
        <p:spPr/>
        <p:txBody>
          <a:bodyPr/>
          <a:lstStyle/>
          <a:p>
            <a:fld id="{4D225038-77FD-A141-8EDC-0B0D595C39D0}" type="slidenum">
              <a:rPr lang="en-US" smtClean="0"/>
              <a:t>‹#›</a:t>
            </a:fld>
            <a:endParaRPr lang="en-US"/>
          </a:p>
        </p:txBody>
      </p:sp>
    </p:spTree>
    <p:extLst>
      <p:ext uri="{BB962C8B-B14F-4D97-AF65-F5344CB8AC3E}">
        <p14:creationId xmlns:p14="http://schemas.microsoft.com/office/powerpoint/2010/main" val="91266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02CB82-4641-5545-9629-059B9FF93437}"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99B7-6253-7E49-9660-7C3414C2E57A}" type="slidenum">
              <a:rPr lang="en-US" smtClean="0"/>
              <a:t>‹#›</a:t>
            </a:fld>
            <a:endParaRPr lang="en-US"/>
          </a:p>
        </p:txBody>
      </p:sp>
    </p:spTree>
    <p:extLst>
      <p:ext uri="{BB962C8B-B14F-4D97-AF65-F5344CB8AC3E}">
        <p14:creationId xmlns:p14="http://schemas.microsoft.com/office/powerpoint/2010/main" val="10793620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765D-A24A-CF47-B259-E4E90E6C62B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072D81-518C-AE40-8138-296E7EA05D7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63B4A0-A35E-3247-A57B-8B50507FFC1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75821E-5B86-A241-A3CD-78657AF09BC0}"/>
              </a:ext>
            </a:extLst>
          </p:cNvPr>
          <p:cNvSpPr>
            <a:spLocks noGrp="1"/>
          </p:cNvSpPr>
          <p:nvPr>
            <p:ph type="dt" sz="half" idx="10"/>
          </p:nvPr>
        </p:nvSpPr>
        <p:spPr/>
        <p:txBody>
          <a:bodyPr/>
          <a:lstStyle/>
          <a:p>
            <a:fld id="{17643248-3E96-974C-B4F8-707E4106A6F5}" type="datetimeFigureOut">
              <a:rPr lang="en-US" smtClean="0"/>
              <a:t>12/6/20</a:t>
            </a:fld>
            <a:endParaRPr lang="en-US"/>
          </a:p>
        </p:txBody>
      </p:sp>
      <p:sp>
        <p:nvSpPr>
          <p:cNvPr id="6" name="Footer Placeholder 5">
            <a:extLst>
              <a:ext uri="{FF2B5EF4-FFF2-40B4-BE49-F238E27FC236}">
                <a16:creationId xmlns:a16="http://schemas.microsoft.com/office/drawing/2014/main" id="{376CC140-67C8-D448-A311-08724AE134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5089B3-1403-7044-98F5-D420A78ED675}"/>
              </a:ext>
            </a:extLst>
          </p:cNvPr>
          <p:cNvSpPr>
            <a:spLocks noGrp="1"/>
          </p:cNvSpPr>
          <p:nvPr>
            <p:ph type="sldNum" sz="quarter" idx="12"/>
          </p:nvPr>
        </p:nvSpPr>
        <p:spPr/>
        <p:txBody>
          <a:bodyPr/>
          <a:lstStyle/>
          <a:p>
            <a:fld id="{4D225038-77FD-A141-8EDC-0B0D595C39D0}" type="slidenum">
              <a:rPr lang="en-US" smtClean="0"/>
              <a:t>‹#›</a:t>
            </a:fld>
            <a:endParaRPr lang="en-US"/>
          </a:p>
        </p:txBody>
      </p:sp>
    </p:spTree>
    <p:extLst>
      <p:ext uri="{BB962C8B-B14F-4D97-AF65-F5344CB8AC3E}">
        <p14:creationId xmlns:p14="http://schemas.microsoft.com/office/powerpoint/2010/main" val="6835320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63B8-764A-CE4D-A15F-36CC3CD8E55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E575DD-7EFD-2143-9098-E42BC4728EF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983270-F483-2B4B-94F3-34BD5C3ABEE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1D3CDA-9635-2343-91DA-E3F2E13A9AF3}"/>
              </a:ext>
            </a:extLst>
          </p:cNvPr>
          <p:cNvSpPr>
            <a:spLocks noGrp="1"/>
          </p:cNvSpPr>
          <p:nvPr>
            <p:ph type="dt" sz="half" idx="10"/>
          </p:nvPr>
        </p:nvSpPr>
        <p:spPr/>
        <p:txBody>
          <a:bodyPr/>
          <a:lstStyle/>
          <a:p>
            <a:fld id="{17643248-3E96-974C-B4F8-707E4106A6F5}" type="datetimeFigureOut">
              <a:rPr lang="en-US" smtClean="0"/>
              <a:t>12/6/20</a:t>
            </a:fld>
            <a:endParaRPr lang="en-US"/>
          </a:p>
        </p:txBody>
      </p:sp>
      <p:sp>
        <p:nvSpPr>
          <p:cNvPr id="6" name="Footer Placeholder 5">
            <a:extLst>
              <a:ext uri="{FF2B5EF4-FFF2-40B4-BE49-F238E27FC236}">
                <a16:creationId xmlns:a16="http://schemas.microsoft.com/office/drawing/2014/main" id="{17A7867A-C3FC-E043-B01D-28470DE046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0DFA6-2B14-AD4D-B277-998F1EBE5F5D}"/>
              </a:ext>
            </a:extLst>
          </p:cNvPr>
          <p:cNvSpPr>
            <a:spLocks noGrp="1"/>
          </p:cNvSpPr>
          <p:nvPr>
            <p:ph type="sldNum" sz="quarter" idx="12"/>
          </p:nvPr>
        </p:nvSpPr>
        <p:spPr/>
        <p:txBody>
          <a:bodyPr/>
          <a:lstStyle/>
          <a:p>
            <a:fld id="{4D225038-77FD-A141-8EDC-0B0D595C39D0}" type="slidenum">
              <a:rPr lang="en-US" smtClean="0"/>
              <a:t>‹#›</a:t>
            </a:fld>
            <a:endParaRPr lang="en-US"/>
          </a:p>
        </p:txBody>
      </p:sp>
    </p:spTree>
    <p:extLst>
      <p:ext uri="{BB962C8B-B14F-4D97-AF65-F5344CB8AC3E}">
        <p14:creationId xmlns:p14="http://schemas.microsoft.com/office/powerpoint/2010/main" val="14607731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2EC-4FBB-774A-9C9E-097FDF31ED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3DD283-F944-F04F-84E0-AD0F6124E9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B7B81-5AE6-064F-9A69-BE8E893A89E5}"/>
              </a:ext>
            </a:extLst>
          </p:cNvPr>
          <p:cNvSpPr>
            <a:spLocks noGrp="1"/>
          </p:cNvSpPr>
          <p:nvPr>
            <p:ph type="dt" sz="half" idx="10"/>
          </p:nvPr>
        </p:nvSpPr>
        <p:spPr/>
        <p:txBody>
          <a:bodyPr/>
          <a:lstStyle/>
          <a:p>
            <a:fld id="{17643248-3E96-974C-B4F8-707E4106A6F5}" type="datetimeFigureOut">
              <a:rPr lang="en-US" smtClean="0"/>
              <a:t>12/6/20</a:t>
            </a:fld>
            <a:endParaRPr lang="en-US"/>
          </a:p>
        </p:txBody>
      </p:sp>
      <p:sp>
        <p:nvSpPr>
          <p:cNvPr id="5" name="Footer Placeholder 4">
            <a:extLst>
              <a:ext uri="{FF2B5EF4-FFF2-40B4-BE49-F238E27FC236}">
                <a16:creationId xmlns:a16="http://schemas.microsoft.com/office/drawing/2014/main" id="{41FBFB20-562A-C549-A33C-1931BF7D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CA96E-C3AA-8343-B6A7-A74029AFDA14}"/>
              </a:ext>
            </a:extLst>
          </p:cNvPr>
          <p:cNvSpPr>
            <a:spLocks noGrp="1"/>
          </p:cNvSpPr>
          <p:nvPr>
            <p:ph type="sldNum" sz="quarter" idx="12"/>
          </p:nvPr>
        </p:nvSpPr>
        <p:spPr/>
        <p:txBody>
          <a:bodyPr/>
          <a:lstStyle/>
          <a:p>
            <a:fld id="{4D225038-77FD-A141-8EDC-0B0D595C39D0}" type="slidenum">
              <a:rPr lang="en-US" smtClean="0"/>
              <a:t>‹#›</a:t>
            </a:fld>
            <a:endParaRPr lang="en-US"/>
          </a:p>
        </p:txBody>
      </p:sp>
    </p:spTree>
    <p:extLst>
      <p:ext uri="{BB962C8B-B14F-4D97-AF65-F5344CB8AC3E}">
        <p14:creationId xmlns:p14="http://schemas.microsoft.com/office/powerpoint/2010/main" val="40689621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B90A85-09BA-4C48-BFF5-4BB188FD4C82}"/>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7F0940-A83B-3C4A-8DB6-88FA719DB22E}"/>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72564-4678-F34C-BE1F-7A7A534698B0}"/>
              </a:ext>
            </a:extLst>
          </p:cNvPr>
          <p:cNvSpPr>
            <a:spLocks noGrp="1"/>
          </p:cNvSpPr>
          <p:nvPr>
            <p:ph type="dt" sz="half" idx="10"/>
          </p:nvPr>
        </p:nvSpPr>
        <p:spPr/>
        <p:txBody>
          <a:bodyPr/>
          <a:lstStyle/>
          <a:p>
            <a:fld id="{17643248-3E96-974C-B4F8-707E4106A6F5}" type="datetimeFigureOut">
              <a:rPr lang="en-US" smtClean="0"/>
              <a:t>12/6/20</a:t>
            </a:fld>
            <a:endParaRPr lang="en-US"/>
          </a:p>
        </p:txBody>
      </p:sp>
      <p:sp>
        <p:nvSpPr>
          <p:cNvPr id="5" name="Footer Placeholder 4">
            <a:extLst>
              <a:ext uri="{FF2B5EF4-FFF2-40B4-BE49-F238E27FC236}">
                <a16:creationId xmlns:a16="http://schemas.microsoft.com/office/drawing/2014/main" id="{FE9EE3E4-4498-8942-BC9D-6BD25CFF6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D8AA0-A6CE-C145-A6BB-2D9BEEC7EBFC}"/>
              </a:ext>
            </a:extLst>
          </p:cNvPr>
          <p:cNvSpPr>
            <a:spLocks noGrp="1"/>
          </p:cNvSpPr>
          <p:nvPr>
            <p:ph type="sldNum" sz="quarter" idx="12"/>
          </p:nvPr>
        </p:nvSpPr>
        <p:spPr/>
        <p:txBody>
          <a:bodyPr/>
          <a:lstStyle/>
          <a:p>
            <a:fld id="{4D225038-77FD-A141-8EDC-0B0D595C39D0}" type="slidenum">
              <a:rPr lang="en-US" smtClean="0"/>
              <a:t>‹#›</a:t>
            </a:fld>
            <a:endParaRPr lang="en-US"/>
          </a:p>
        </p:txBody>
      </p:sp>
    </p:spTree>
    <p:extLst>
      <p:ext uri="{BB962C8B-B14F-4D97-AF65-F5344CB8AC3E}">
        <p14:creationId xmlns:p14="http://schemas.microsoft.com/office/powerpoint/2010/main" val="874266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490C-616E-5240-907E-FF4826FEF98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8B47421-1BEE-2742-B0D9-B369E515F4A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3E7024A-991A-3340-87B8-785B2BD25460}"/>
              </a:ext>
            </a:extLst>
          </p:cNvPr>
          <p:cNvSpPr>
            <a:spLocks noGrp="1"/>
          </p:cNvSpPr>
          <p:nvPr>
            <p:ph type="dt" sz="half" idx="10"/>
          </p:nvPr>
        </p:nvSpPr>
        <p:spPr/>
        <p:txBody>
          <a:bodyPr/>
          <a:lstStyle/>
          <a:p>
            <a:endParaRPr lang="en-US" altLang="zh-TW"/>
          </a:p>
        </p:txBody>
      </p:sp>
      <p:sp>
        <p:nvSpPr>
          <p:cNvPr id="5" name="Footer Placeholder 4">
            <a:extLst>
              <a:ext uri="{FF2B5EF4-FFF2-40B4-BE49-F238E27FC236}">
                <a16:creationId xmlns:a16="http://schemas.microsoft.com/office/drawing/2014/main" id="{518B982A-C625-4D41-BEEF-C9848472704B}"/>
              </a:ext>
            </a:extLst>
          </p:cNvPr>
          <p:cNvSpPr>
            <a:spLocks noGrp="1"/>
          </p:cNvSpPr>
          <p:nvPr>
            <p:ph type="ftr" sz="quarter" idx="11"/>
          </p:nvPr>
        </p:nvSpPr>
        <p:spPr/>
        <p:txBody>
          <a:bodyPr/>
          <a:lstStyle/>
          <a:p>
            <a:endParaRPr lang="en-US" altLang="zh-TW"/>
          </a:p>
        </p:txBody>
      </p:sp>
      <p:sp>
        <p:nvSpPr>
          <p:cNvPr id="6" name="Slide Number Placeholder 5">
            <a:extLst>
              <a:ext uri="{FF2B5EF4-FFF2-40B4-BE49-F238E27FC236}">
                <a16:creationId xmlns:a16="http://schemas.microsoft.com/office/drawing/2014/main" id="{0991C153-03A1-624D-B17C-B22554170AE2}"/>
              </a:ext>
            </a:extLst>
          </p:cNvPr>
          <p:cNvSpPr>
            <a:spLocks noGrp="1"/>
          </p:cNvSpPr>
          <p:nvPr>
            <p:ph type="sldNum" sz="quarter" idx="12"/>
          </p:nvPr>
        </p:nvSpPr>
        <p:spPr/>
        <p:txBody>
          <a:bodyPr/>
          <a:lstStyle/>
          <a:p>
            <a:fld id="{B227873B-E3A1-4ECB-BEE5-F611315BD062}" type="slidenum">
              <a:rPr lang="en-US" altLang="zh-TW" smtClean="0"/>
              <a:pPr/>
              <a:t>‹#›</a:t>
            </a:fld>
            <a:endParaRPr lang="en-US" altLang="zh-TW"/>
          </a:p>
        </p:txBody>
      </p:sp>
    </p:spTree>
    <p:extLst>
      <p:ext uri="{BB962C8B-B14F-4D97-AF65-F5344CB8AC3E}">
        <p14:creationId xmlns:p14="http://schemas.microsoft.com/office/powerpoint/2010/main" val="10456964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3EC0-D44D-3941-823D-AF2B1F4EE6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686BE1-CECC-BF45-8A6B-FB7562F4C7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1CBF3-1F9B-9B4B-AE68-24B88581E8AB}"/>
              </a:ext>
            </a:extLst>
          </p:cNvPr>
          <p:cNvSpPr>
            <a:spLocks noGrp="1"/>
          </p:cNvSpPr>
          <p:nvPr>
            <p:ph type="dt" sz="half" idx="10"/>
          </p:nvPr>
        </p:nvSpPr>
        <p:spPr/>
        <p:txBody>
          <a:bodyPr/>
          <a:lstStyle/>
          <a:p>
            <a:endParaRPr lang="en-US" altLang="zh-TW"/>
          </a:p>
        </p:txBody>
      </p:sp>
      <p:sp>
        <p:nvSpPr>
          <p:cNvPr id="5" name="Footer Placeholder 4">
            <a:extLst>
              <a:ext uri="{FF2B5EF4-FFF2-40B4-BE49-F238E27FC236}">
                <a16:creationId xmlns:a16="http://schemas.microsoft.com/office/drawing/2014/main" id="{4A18AB96-A6CF-B747-AD6F-96260C82AA7C}"/>
              </a:ext>
            </a:extLst>
          </p:cNvPr>
          <p:cNvSpPr>
            <a:spLocks noGrp="1"/>
          </p:cNvSpPr>
          <p:nvPr>
            <p:ph type="ftr" sz="quarter" idx="11"/>
          </p:nvPr>
        </p:nvSpPr>
        <p:spPr/>
        <p:txBody>
          <a:bodyPr/>
          <a:lstStyle/>
          <a:p>
            <a:endParaRPr lang="en-US" altLang="zh-TW"/>
          </a:p>
        </p:txBody>
      </p:sp>
      <p:sp>
        <p:nvSpPr>
          <p:cNvPr id="6" name="Slide Number Placeholder 5">
            <a:extLst>
              <a:ext uri="{FF2B5EF4-FFF2-40B4-BE49-F238E27FC236}">
                <a16:creationId xmlns:a16="http://schemas.microsoft.com/office/drawing/2014/main" id="{E5F04D95-CAD9-BC48-9A72-10B589D65A3C}"/>
              </a:ext>
            </a:extLst>
          </p:cNvPr>
          <p:cNvSpPr>
            <a:spLocks noGrp="1"/>
          </p:cNvSpPr>
          <p:nvPr>
            <p:ph type="sldNum" sz="quarter" idx="12"/>
          </p:nvPr>
        </p:nvSpPr>
        <p:spPr/>
        <p:txBody>
          <a:bodyPr/>
          <a:lstStyle/>
          <a:p>
            <a:fld id="{39B8889E-54BF-43FB-8CA0-D0679FF312AC}" type="slidenum">
              <a:rPr lang="en-US" altLang="zh-TW" smtClean="0"/>
              <a:pPr/>
              <a:t>‹#›</a:t>
            </a:fld>
            <a:endParaRPr lang="en-US" altLang="zh-TW"/>
          </a:p>
        </p:txBody>
      </p:sp>
    </p:spTree>
    <p:extLst>
      <p:ext uri="{BB962C8B-B14F-4D97-AF65-F5344CB8AC3E}">
        <p14:creationId xmlns:p14="http://schemas.microsoft.com/office/powerpoint/2010/main" val="39427660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F8BCE-C49B-0844-9F28-03FABD590C4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B4E1E8C-0126-C240-B3F8-E6A57DA30D1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75BB55-7FCE-D34F-91E8-927644AC60E6}"/>
              </a:ext>
            </a:extLst>
          </p:cNvPr>
          <p:cNvSpPr>
            <a:spLocks noGrp="1"/>
          </p:cNvSpPr>
          <p:nvPr>
            <p:ph type="dt" sz="half" idx="10"/>
          </p:nvPr>
        </p:nvSpPr>
        <p:spPr/>
        <p:txBody>
          <a:bodyPr/>
          <a:lstStyle/>
          <a:p>
            <a:endParaRPr lang="en-US" altLang="zh-TW"/>
          </a:p>
        </p:txBody>
      </p:sp>
      <p:sp>
        <p:nvSpPr>
          <p:cNvPr id="5" name="Footer Placeholder 4">
            <a:extLst>
              <a:ext uri="{FF2B5EF4-FFF2-40B4-BE49-F238E27FC236}">
                <a16:creationId xmlns:a16="http://schemas.microsoft.com/office/drawing/2014/main" id="{FD5D8E06-0B2D-3443-A5CF-3AA8D12024F9}"/>
              </a:ext>
            </a:extLst>
          </p:cNvPr>
          <p:cNvSpPr>
            <a:spLocks noGrp="1"/>
          </p:cNvSpPr>
          <p:nvPr>
            <p:ph type="ftr" sz="quarter" idx="11"/>
          </p:nvPr>
        </p:nvSpPr>
        <p:spPr/>
        <p:txBody>
          <a:bodyPr/>
          <a:lstStyle/>
          <a:p>
            <a:endParaRPr lang="en-US" altLang="zh-TW"/>
          </a:p>
        </p:txBody>
      </p:sp>
      <p:sp>
        <p:nvSpPr>
          <p:cNvPr id="6" name="Slide Number Placeholder 5">
            <a:extLst>
              <a:ext uri="{FF2B5EF4-FFF2-40B4-BE49-F238E27FC236}">
                <a16:creationId xmlns:a16="http://schemas.microsoft.com/office/drawing/2014/main" id="{AC8E3284-9194-2840-90E5-747F82E96081}"/>
              </a:ext>
            </a:extLst>
          </p:cNvPr>
          <p:cNvSpPr>
            <a:spLocks noGrp="1"/>
          </p:cNvSpPr>
          <p:nvPr>
            <p:ph type="sldNum" sz="quarter" idx="12"/>
          </p:nvPr>
        </p:nvSpPr>
        <p:spPr/>
        <p:txBody>
          <a:bodyPr/>
          <a:lstStyle/>
          <a:p>
            <a:fld id="{D10814F1-66EA-499D-BE2D-D49C85BC2BE1}" type="slidenum">
              <a:rPr lang="en-US" altLang="zh-TW" smtClean="0"/>
              <a:pPr/>
              <a:t>‹#›</a:t>
            </a:fld>
            <a:endParaRPr lang="en-US" altLang="zh-TW"/>
          </a:p>
        </p:txBody>
      </p:sp>
    </p:spTree>
    <p:extLst>
      <p:ext uri="{BB962C8B-B14F-4D97-AF65-F5344CB8AC3E}">
        <p14:creationId xmlns:p14="http://schemas.microsoft.com/office/powerpoint/2010/main" val="4891278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5FC1-5311-C54E-95D1-E1352E4FA9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1C8A91-9C43-144E-90E9-9DB0D9E7B495}"/>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ABACE4-2657-E646-8DEA-4F8A7C78146C}"/>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93BD14-D579-F84B-828D-614D95E8B208}"/>
              </a:ext>
            </a:extLst>
          </p:cNvPr>
          <p:cNvSpPr>
            <a:spLocks noGrp="1"/>
          </p:cNvSpPr>
          <p:nvPr>
            <p:ph type="dt" sz="half" idx="10"/>
          </p:nvPr>
        </p:nvSpPr>
        <p:spPr/>
        <p:txBody>
          <a:bodyPr/>
          <a:lstStyle/>
          <a:p>
            <a:endParaRPr lang="en-US" altLang="zh-TW"/>
          </a:p>
        </p:txBody>
      </p:sp>
      <p:sp>
        <p:nvSpPr>
          <p:cNvPr id="6" name="Footer Placeholder 5">
            <a:extLst>
              <a:ext uri="{FF2B5EF4-FFF2-40B4-BE49-F238E27FC236}">
                <a16:creationId xmlns:a16="http://schemas.microsoft.com/office/drawing/2014/main" id="{B1E0BD11-60ED-B345-9BE8-0A5B986B8079}"/>
              </a:ext>
            </a:extLst>
          </p:cNvPr>
          <p:cNvSpPr>
            <a:spLocks noGrp="1"/>
          </p:cNvSpPr>
          <p:nvPr>
            <p:ph type="ftr" sz="quarter" idx="11"/>
          </p:nvPr>
        </p:nvSpPr>
        <p:spPr/>
        <p:txBody>
          <a:bodyPr/>
          <a:lstStyle/>
          <a:p>
            <a:endParaRPr lang="en-US" altLang="zh-TW"/>
          </a:p>
        </p:txBody>
      </p:sp>
      <p:sp>
        <p:nvSpPr>
          <p:cNvPr id="7" name="Slide Number Placeholder 6">
            <a:extLst>
              <a:ext uri="{FF2B5EF4-FFF2-40B4-BE49-F238E27FC236}">
                <a16:creationId xmlns:a16="http://schemas.microsoft.com/office/drawing/2014/main" id="{1E76427F-8915-1945-8061-E40013D4FE47}"/>
              </a:ext>
            </a:extLst>
          </p:cNvPr>
          <p:cNvSpPr>
            <a:spLocks noGrp="1"/>
          </p:cNvSpPr>
          <p:nvPr>
            <p:ph type="sldNum" sz="quarter" idx="12"/>
          </p:nvPr>
        </p:nvSpPr>
        <p:spPr/>
        <p:txBody>
          <a:bodyPr/>
          <a:lstStyle/>
          <a:p>
            <a:fld id="{673B1534-A753-447D-8C1E-D00039AC5E35}" type="slidenum">
              <a:rPr lang="en-US" altLang="zh-TW" smtClean="0"/>
              <a:pPr/>
              <a:t>‹#›</a:t>
            </a:fld>
            <a:endParaRPr lang="en-US" altLang="zh-TW"/>
          </a:p>
        </p:txBody>
      </p:sp>
    </p:spTree>
    <p:extLst>
      <p:ext uri="{BB962C8B-B14F-4D97-AF65-F5344CB8AC3E}">
        <p14:creationId xmlns:p14="http://schemas.microsoft.com/office/powerpoint/2010/main" val="27436884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3B73-0AFF-7840-830F-41E23AF0E10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733EE4-7886-D84F-9A9C-5CFF35F080B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386B8D1B-02D6-9745-BAC7-B87617EBD8EE}"/>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AA4B14-B402-1440-BC3A-61580848AA4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45993CBA-CC62-B84B-8BF5-07D73836CA85}"/>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D26FFF-9FCC-4444-B710-48506660B031}"/>
              </a:ext>
            </a:extLst>
          </p:cNvPr>
          <p:cNvSpPr>
            <a:spLocks noGrp="1"/>
          </p:cNvSpPr>
          <p:nvPr>
            <p:ph type="dt" sz="half" idx="10"/>
          </p:nvPr>
        </p:nvSpPr>
        <p:spPr/>
        <p:txBody>
          <a:bodyPr/>
          <a:lstStyle/>
          <a:p>
            <a:endParaRPr lang="en-US" altLang="zh-TW"/>
          </a:p>
        </p:txBody>
      </p:sp>
      <p:sp>
        <p:nvSpPr>
          <p:cNvPr id="8" name="Footer Placeholder 7">
            <a:extLst>
              <a:ext uri="{FF2B5EF4-FFF2-40B4-BE49-F238E27FC236}">
                <a16:creationId xmlns:a16="http://schemas.microsoft.com/office/drawing/2014/main" id="{9EAE7200-8713-064D-92FC-3FCF61B5BFFA}"/>
              </a:ext>
            </a:extLst>
          </p:cNvPr>
          <p:cNvSpPr>
            <a:spLocks noGrp="1"/>
          </p:cNvSpPr>
          <p:nvPr>
            <p:ph type="ftr" sz="quarter" idx="11"/>
          </p:nvPr>
        </p:nvSpPr>
        <p:spPr/>
        <p:txBody>
          <a:bodyPr/>
          <a:lstStyle/>
          <a:p>
            <a:endParaRPr lang="en-US" altLang="zh-TW"/>
          </a:p>
        </p:txBody>
      </p:sp>
      <p:sp>
        <p:nvSpPr>
          <p:cNvPr id="9" name="Slide Number Placeholder 8">
            <a:extLst>
              <a:ext uri="{FF2B5EF4-FFF2-40B4-BE49-F238E27FC236}">
                <a16:creationId xmlns:a16="http://schemas.microsoft.com/office/drawing/2014/main" id="{B8B68EFC-AA56-1447-8701-56F44113B1D9}"/>
              </a:ext>
            </a:extLst>
          </p:cNvPr>
          <p:cNvSpPr>
            <a:spLocks noGrp="1"/>
          </p:cNvSpPr>
          <p:nvPr>
            <p:ph type="sldNum" sz="quarter" idx="12"/>
          </p:nvPr>
        </p:nvSpPr>
        <p:spPr/>
        <p:txBody>
          <a:bodyPr/>
          <a:lstStyle/>
          <a:p>
            <a:fld id="{546D9933-672A-4619-8623-656AF29E4D14}" type="slidenum">
              <a:rPr lang="en-US" altLang="zh-TW" smtClean="0"/>
              <a:pPr/>
              <a:t>‹#›</a:t>
            </a:fld>
            <a:endParaRPr lang="en-US" altLang="zh-TW"/>
          </a:p>
        </p:txBody>
      </p:sp>
    </p:spTree>
    <p:extLst>
      <p:ext uri="{BB962C8B-B14F-4D97-AF65-F5344CB8AC3E}">
        <p14:creationId xmlns:p14="http://schemas.microsoft.com/office/powerpoint/2010/main" val="41149308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63F5-3483-7D41-8D99-A5E4603142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1B6E6E-34B0-4B4D-9B41-6FFD8C9430D3}"/>
              </a:ext>
            </a:extLst>
          </p:cNvPr>
          <p:cNvSpPr>
            <a:spLocks noGrp="1"/>
          </p:cNvSpPr>
          <p:nvPr>
            <p:ph type="dt" sz="half" idx="10"/>
          </p:nvPr>
        </p:nvSpPr>
        <p:spPr/>
        <p:txBody>
          <a:bodyPr/>
          <a:lstStyle/>
          <a:p>
            <a:endParaRPr lang="en-US" altLang="zh-TW"/>
          </a:p>
        </p:txBody>
      </p:sp>
      <p:sp>
        <p:nvSpPr>
          <p:cNvPr id="4" name="Footer Placeholder 3">
            <a:extLst>
              <a:ext uri="{FF2B5EF4-FFF2-40B4-BE49-F238E27FC236}">
                <a16:creationId xmlns:a16="http://schemas.microsoft.com/office/drawing/2014/main" id="{2F583B45-54CA-6E40-A6A2-C40AE05EC4A6}"/>
              </a:ext>
            </a:extLst>
          </p:cNvPr>
          <p:cNvSpPr>
            <a:spLocks noGrp="1"/>
          </p:cNvSpPr>
          <p:nvPr>
            <p:ph type="ftr" sz="quarter" idx="11"/>
          </p:nvPr>
        </p:nvSpPr>
        <p:spPr/>
        <p:txBody>
          <a:bodyPr/>
          <a:lstStyle/>
          <a:p>
            <a:endParaRPr lang="en-US" altLang="zh-TW"/>
          </a:p>
        </p:txBody>
      </p:sp>
      <p:sp>
        <p:nvSpPr>
          <p:cNvPr id="5" name="Slide Number Placeholder 4">
            <a:extLst>
              <a:ext uri="{FF2B5EF4-FFF2-40B4-BE49-F238E27FC236}">
                <a16:creationId xmlns:a16="http://schemas.microsoft.com/office/drawing/2014/main" id="{7C63D04C-B37A-414B-8232-06E272EAC448}"/>
              </a:ext>
            </a:extLst>
          </p:cNvPr>
          <p:cNvSpPr>
            <a:spLocks noGrp="1"/>
          </p:cNvSpPr>
          <p:nvPr>
            <p:ph type="sldNum" sz="quarter" idx="12"/>
          </p:nvPr>
        </p:nvSpPr>
        <p:spPr/>
        <p:txBody>
          <a:bodyPr/>
          <a:lstStyle/>
          <a:p>
            <a:fld id="{78026DE2-F762-4132-9597-DDA43AB6118E}" type="slidenum">
              <a:rPr lang="en-US" altLang="zh-TW" smtClean="0"/>
              <a:pPr/>
              <a:t>‹#›</a:t>
            </a:fld>
            <a:endParaRPr lang="en-US" altLang="zh-TW"/>
          </a:p>
        </p:txBody>
      </p:sp>
    </p:spTree>
    <p:extLst>
      <p:ext uri="{BB962C8B-B14F-4D97-AF65-F5344CB8AC3E}">
        <p14:creationId xmlns:p14="http://schemas.microsoft.com/office/powerpoint/2010/main" val="15358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02CB82-4641-5545-9629-059B9FF93437}" type="datetimeFigureOut">
              <a:rPr lang="en-US" smtClean="0"/>
              <a:t>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B99B7-6253-7E49-9660-7C3414C2E57A}" type="slidenum">
              <a:rPr lang="en-US" smtClean="0"/>
              <a:t>‹#›</a:t>
            </a:fld>
            <a:endParaRPr lang="en-US"/>
          </a:p>
        </p:txBody>
      </p:sp>
    </p:spTree>
    <p:extLst>
      <p:ext uri="{BB962C8B-B14F-4D97-AF65-F5344CB8AC3E}">
        <p14:creationId xmlns:p14="http://schemas.microsoft.com/office/powerpoint/2010/main" val="1596117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29D4D8-8E95-D041-BDA8-ADC99AB66737}"/>
              </a:ext>
            </a:extLst>
          </p:cNvPr>
          <p:cNvSpPr>
            <a:spLocks noGrp="1"/>
          </p:cNvSpPr>
          <p:nvPr>
            <p:ph type="dt" sz="half" idx="10"/>
          </p:nvPr>
        </p:nvSpPr>
        <p:spPr/>
        <p:txBody>
          <a:bodyPr/>
          <a:lstStyle/>
          <a:p>
            <a:endParaRPr lang="en-US" altLang="zh-TW"/>
          </a:p>
        </p:txBody>
      </p:sp>
      <p:sp>
        <p:nvSpPr>
          <p:cNvPr id="3" name="Footer Placeholder 2">
            <a:extLst>
              <a:ext uri="{FF2B5EF4-FFF2-40B4-BE49-F238E27FC236}">
                <a16:creationId xmlns:a16="http://schemas.microsoft.com/office/drawing/2014/main" id="{6B61816D-6EC7-6F45-8B23-D69546EB5832}"/>
              </a:ext>
            </a:extLst>
          </p:cNvPr>
          <p:cNvSpPr>
            <a:spLocks noGrp="1"/>
          </p:cNvSpPr>
          <p:nvPr>
            <p:ph type="ftr" sz="quarter" idx="11"/>
          </p:nvPr>
        </p:nvSpPr>
        <p:spPr/>
        <p:txBody>
          <a:bodyPr/>
          <a:lstStyle/>
          <a:p>
            <a:endParaRPr lang="en-US" altLang="zh-TW"/>
          </a:p>
        </p:txBody>
      </p:sp>
      <p:sp>
        <p:nvSpPr>
          <p:cNvPr id="4" name="Slide Number Placeholder 3">
            <a:extLst>
              <a:ext uri="{FF2B5EF4-FFF2-40B4-BE49-F238E27FC236}">
                <a16:creationId xmlns:a16="http://schemas.microsoft.com/office/drawing/2014/main" id="{72CD8F20-A505-A644-ADFE-8C71A6788FD3}"/>
              </a:ext>
            </a:extLst>
          </p:cNvPr>
          <p:cNvSpPr>
            <a:spLocks noGrp="1"/>
          </p:cNvSpPr>
          <p:nvPr>
            <p:ph type="sldNum" sz="quarter" idx="12"/>
          </p:nvPr>
        </p:nvSpPr>
        <p:spPr/>
        <p:txBody>
          <a:bodyPr/>
          <a:lstStyle/>
          <a:p>
            <a:fld id="{5E7962E3-FED0-493F-BE1A-534954E8DFC3}" type="slidenum">
              <a:rPr lang="en-US" altLang="zh-TW" smtClean="0"/>
              <a:pPr/>
              <a:t>‹#›</a:t>
            </a:fld>
            <a:endParaRPr lang="en-US" altLang="zh-TW"/>
          </a:p>
        </p:txBody>
      </p:sp>
    </p:spTree>
    <p:extLst>
      <p:ext uri="{BB962C8B-B14F-4D97-AF65-F5344CB8AC3E}">
        <p14:creationId xmlns:p14="http://schemas.microsoft.com/office/powerpoint/2010/main" val="24871532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C8D42-A48B-984C-B6C2-97C8C57FD73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7C60FE34-0DC0-6D4A-8CD6-744463B8068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38CAE6-41CC-544A-8CB8-362F793FD54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C55B9C2E-697A-DC40-B80F-18723FF90AC0}"/>
              </a:ext>
            </a:extLst>
          </p:cNvPr>
          <p:cNvSpPr>
            <a:spLocks noGrp="1"/>
          </p:cNvSpPr>
          <p:nvPr>
            <p:ph type="dt" sz="half" idx="10"/>
          </p:nvPr>
        </p:nvSpPr>
        <p:spPr/>
        <p:txBody>
          <a:bodyPr/>
          <a:lstStyle/>
          <a:p>
            <a:endParaRPr lang="en-US" altLang="zh-TW"/>
          </a:p>
        </p:txBody>
      </p:sp>
      <p:sp>
        <p:nvSpPr>
          <p:cNvPr id="6" name="Footer Placeholder 5">
            <a:extLst>
              <a:ext uri="{FF2B5EF4-FFF2-40B4-BE49-F238E27FC236}">
                <a16:creationId xmlns:a16="http://schemas.microsoft.com/office/drawing/2014/main" id="{2D1B36DD-9419-0C4A-8AD8-38585BB70CEF}"/>
              </a:ext>
            </a:extLst>
          </p:cNvPr>
          <p:cNvSpPr>
            <a:spLocks noGrp="1"/>
          </p:cNvSpPr>
          <p:nvPr>
            <p:ph type="ftr" sz="quarter" idx="11"/>
          </p:nvPr>
        </p:nvSpPr>
        <p:spPr/>
        <p:txBody>
          <a:bodyPr/>
          <a:lstStyle/>
          <a:p>
            <a:endParaRPr lang="en-US" altLang="zh-TW"/>
          </a:p>
        </p:txBody>
      </p:sp>
      <p:sp>
        <p:nvSpPr>
          <p:cNvPr id="7" name="Slide Number Placeholder 6">
            <a:extLst>
              <a:ext uri="{FF2B5EF4-FFF2-40B4-BE49-F238E27FC236}">
                <a16:creationId xmlns:a16="http://schemas.microsoft.com/office/drawing/2014/main" id="{FD693A16-F479-9442-8BD9-1C55A1989E72}"/>
              </a:ext>
            </a:extLst>
          </p:cNvPr>
          <p:cNvSpPr>
            <a:spLocks noGrp="1"/>
          </p:cNvSpPr>
          <p:nvPr>
            <p:ph type="sldNum" sz="quarter" idx="12"/>
          </p:nvPr>
        </p:nvSpPr>
        <p:spPr/>
        <p:txBody>
          <a:bodyPr/>
          <a:lstStyle/>
          <a:p>
            <a:fld id="{8AE874BA-5AF3-4657-B084-BB0C0CC3C958}" type="slidenum">
              <a:rPr lang="en-US" altLang="zh-TW" smtClean="0"/>
              <a:pPr/>
              <a:t>‹#›</a:t>
            </a:fld>
            <a:endParaRPr lang="en-US" altLang="zh-TW"/>
          </a:p>
        </p:txBody>
      </p:sp>
    </p:spTree>
    <p:extLst>
      <p:ext uri="{BB962C8B-B14F-4D97-AF65-F5344CB8AC3E}">
        <p14:creationId xmlns:p14="http://schemas.microsoft.com/office/powerpoint/2010/main" val="25315079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DAA2B-E49B-7F4C-8307-C1029B53451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8322E32-0042-6941-A549-D943D93B2B3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3E0313C-8B7C-D142-B2D9-CD5181F740D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B99A8F43-13E9-2749-9A58-4FE1FBFB32CD}"/>
              </a:ext>
            </a:extLst>
          </p:cNvPr>
          <p:cNvSpPr>
            <a:spLocks noGrp="1"/>
          </p:cNvSpPr>
          <p:nvPr>
            <p:ph type="dt" sz="half" idx="10"/>
          </p:nvPr>
        </p:nvSpPr>
        <p:spPr/>
        <p:txBody>
          <a:bodyPr/>
          <a:lstStyle/>
          <a:p>
            <a:endParaRPr lang="en-US" altLang="zh-TW"/>
          </a:p>
        </p:txBody>
      </p:sp>
      <p:sp>
        <p:nvSpPr>
          <p:cNvPr id="6" name="Footer Placeholder 5">
            <a:extLst>
              <a:ext uri="{FF2B5EF4-FFF2-40B4-BE49-F238E27FC236}">
                <a16:creationId xmlns:a16="http://schemas.microsoft.com/office/drawing/2014/main" id="{5EF6EC11-7845-6A45-81B5-EC594D2E259B}"/>
              </a:ext>
            </a:extLst>
          </p:cNvPr>
          <p:cNvSpPr>
            <a:spLocks noGrp="1"/>
          </p:cNvSpPr>
          <p:nvPr>
            <p:ph type="ftr" sz="quarter" idx="11"/>
          </p:nvPr>
        </p:nvSpPr>
        <p:spPr/>
        <p:txBody>
          <a:bodyPr/>
          <a:lstStyle/>
          <a:p>
            <a:endParaRPr lang="en-US" altLang="zh-TW"/>
          </a:p>
        </p:txBody>
      </p:sp>
      <p:sp>
        <p:nvSpPr>
          <p:cNvPr id="7" name="Slide Number Placeholder 6">
            <a:extLst>
              <a:ext uri="{FF2B5EF4-FFF2-40B4-BE49-F238E27FC236}">
                <a16:creationId xmlns:a16="http://schemas.microsoft.com/office/drawing/2014/main" id="{96E424BE-50C6-BA43-8BA9-F129ABF762B4}"/>
              </a:ext>
            </a:extLst>
          </p:cNvPr>
          <p:cNvSpPr>
            <a:spLocks noGrp="1"/>
          </p:cNvSpPr>
          <p:nvPr>
            <p:ph type="sldNum" sz="quarter" idx="12"/>
          </p:nvPr>
        </p:nvSpPr>
        <p:spPr/>
        <p:txBody>
          <a:bodyPr/>
          <a:lstStyle/>
          <a:p>
            <a:fld id="{0BE7FFD4-A53F-422F-97F6-D136E63E2689}" type="slidenum">
              <a:rPr lang="en-US" altLang="zh-TW" smtClean="0"/>
              <a:pPr/>
              <a:t>‹#›</a:t>
            </a:fld>
            <a:endParaRPr lang="en-US" altLang="zh-TW"/>
          </a:p>
        </p:txBody>
      </p:sp>
    </p:spTree>
    <p:extLst>
      <p:ext uri="{BB962C8B-B14F-4D97-AF65-F5344CB8AC3E}">
        <p14:creationId xmlns:p14="http://schemas.microsoft.com/office/powerpoint/2010/main" val="35689069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6717-14E4-D94E-BB96-F8E8A55873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69C67E-1C9A-844E-BEFD-4B6A07B38B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74B9C-2089-054F-AF20-F1E379E6D4F5}"/>
              </a:ext>
            </a:extLst>
          </p:cNvPr>
          <p:cNvSpPr>
            <a:spLocks noGrp="1"/>
          </p:cNvSpPr>
          <p:nvPr>
            <p:ph type="dt" sz="half" idx="10"/>
          </p:nvPr>
        </p:nvSpPr>
        <p:spPr/>
        <p:txBody>
          <a:bodyPr/>
          <a:lstStyle/>
          <a:p>
            <a:endParaRPr lang="en-US" altLang="zh-TW"/>
          </a:p>
        </p:txBody>
      </p:sp>
      <p:sp>
        <p:nvSpPr>
          <p:cNvPr id="5" name="Footer Placeholder 4">
            <a:extLst>
              <a:ext uri="{FF2B5EF4-FFF2-40B4-BE49-F238E27FC236}">
                <a16:creationId xmlns:a16="http://schemas.microsoft.com/office/drawing/2014/main" id="{1A8182F0-C63D-AA48-A0F9-0E357BB273F0}"/>
              </a:ext>
            </a:extLst>
          </p:cNvPr>
          <p:cNvSpPr>
            <a:spLocks noGrp="1"/>
          </p:cNvSpPr>
          <p:nvPr>
            <p:ph type="ftr" sz="quarter" idx="11"/>
          </p:nvPr>
        </p:nvSpPr>
        <p:spPr/>
        <p:txBody>
          <a:bodyPr/>
          <a:lstStyle/>
          <a:p>
            <a:endParaRPr lang="en-US" altLang="zh-TW"/>
          </a:p>
        </p:txBody>
      </p:sp>
      <p:sp>
        <p:nvSpPr>
          <p:cNvPr id="6" name="Slide Number Placeholder 5">
            <a:extLst>
              <a:ext uri="{FF2B5EF4-FFF2-40B4-BE49-F238E27FC236}">
                <a16:creationId xmlns:a16="http://schemas.microsoft.com/office/drawing/2014/main" id="{0EA273E1-D094-484A-BEB8-10D32E4E03E0}"/>
              </a:ext>
            </a:extLst>
          </p:cNvPr>
          <p:cNvSpPr>
            <a:spLocks noGrp="1"/>
          </p:cNvSpPr>
          <p:nvPr>
            <p:ph type="sldNum" sz="quarter" idx="12"/>
          </p:nvPr>
        </p:nvSpPr>
        <p:spPr/>
        <p:txBody>
          <a:bodyPr/>
          <a:lstStyle/>
          <a:p>
            <a:fld id="{8A0B7A6F-C44E-4BE1-ADAB-56BF0D36648A}" type="slidenum">
              <a:rPr lang="en-US" altLang="zh-TW" smtClean="0"/>
              <a:pPr/>
              <a:t>‹#›</a:t>
            </a:fld>
            <a:endParaRPr lang="en-US" altLang="zh-TW"/>
          </a:p>
        </p:txBody>
      </p:sp>
    </p:spTree>
    <p:extLst>
      <p:ext uri="{BB962C8B-B14F-4D97-AF65-F5344CB8AC3E}">
        <p14:creationId xmlns:p14="http://schemas.microsoft.com/office/powerpoint/2010/main" val="31059611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9267E5-4E0A-E64B-B867-9F0FFC88AE5A}"/>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528292-061F-3C45-8AFF-3E6D02CD482A}"/>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30541-6A7B-954E-980A-A9C094D6A127}"/>
              </a:ext>
            </a:extLst>
          </p:cNvPr>
          <p:cNvSpPr>
            <a:spLocks noGrp="1"/>
          </p:cNvSpPr>
          <p:nvPr>
            <p:ph type="dt" sz="half" idx="10"/>
          </p:nvPr>
        </p:nvSpPr>
        <p:spPr/>
        <p:txBody>
          <a:bodyPr/>
          <a:lstStyle/>
          <a:p>
            <a:endParaRPr lang="en-US" altLang="zh-TW"/>
          </a:p>
        </p:txBody>
      </p:sp>
      <p:sp>
        <p:nvSpPr>
          <p:cNvPr id="5" name="Footer Placeholder 4">
            <a:extLst>
              <a:ext uri="{FF2B5EF4-FFF2-40B4-BE49-F238E27FC236}">
                <a16:creationId xmlns:a16="http://schemas.microsoft.com/office/drawing/2014/main" id="{F4C20890-E7EF-F84A-8BC2-D3CF0FE66EF4}"/>
              </a:ext>
            </a:extLst>
          </p:cNvPr>
          <p:cNvSpPr>
            <a:spLocks noGrp="1"/>
          </p:cNvSpPr>
          <p:nvPr>
            <p:ph type="ftr" sz="quarter" idx="11"/>
          </p:nvPr>
        </p:nvSpPr>
        <p:spPr/>
        <p:txBody>
          <a:bodyPr/>
          <a:lstStyle/>
          <a:p>
            <a:endParaRPr lang="en-US" altLang="zh-TW"/>
          </a:p>
        </p:txBody>
      </p:sp>
      <p:sp>
        <p:nvSpPr>
          <p:cNvPr id="6" name="Slide Number Placeholder 5">
            <a:extLst>
              <a:ext uri="{FF2B5EF4-FFF2-40B4-BE49-F238E27FC236}">
                <a16:creationId xmlns:a16="http://schemas.microsoft.com/office/drawing/2014/main" id="{409978F6-A171-A945-A4E7-878ACA19EE3B}"/>
              </a:ext>
            </a:extLst>
          </p:cNvPr>
          <p:cNvSpPr>
            <a:spLocks noGrp="1"/>
          </p:cNvSpPr>
          <p:nvPr>
            <p:ph type="sldNum" sz="quarter" idx="12"/>
          </p:nvPr>
        </p:nvSpPr>
        <p:spPr/>
        <p:txBody>
          <a:bodyPr/>
          <a:lstStyle/>
          <a:p>
            <a:fld id="{31F5B978-BFBE-4094-924A-40DA85FDFFBA}" type="slidenum">
              <a:rPr lang="en-US" altLang="zh-TW" smtClean="0"/>
              <a:pPr/>
              <a:t>‹#›</a:t>
            </a:fld>
            <a:endParaRPr lang="en-US" altLang="zh-TW"/>
          </a:p>
        </p:txBody>
      </p:sp>
    </p:spTree>
    <p:extLst>
      <p:ext uri="{BB962C8B-B14F-4D97-AF65-F5344CB8AC3E}">
        <p14:creationId xmlns:p14="http://schemas.microsoft.com/office/powerpoint/2010/main" val="12113834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1CEC9-866E-E149-9B4D-0CBAAA8E93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E43AF0-F0C2-1C43-BCF1-854FEFB55F39}"/>
              </a:ext>
            </a:extLst>
          </p:cNvPr>
          <p:cNvSpPr>
            <a:spLocks noGrp="1"/>
          </p:cNvSpPr>
          <p:nvPr>
            <p:ph type="dt" sz="half" idx="10"/>
          </p:nvPr>
        </p:nvSpPr>
        <p:spPr/>
        <p:txBody>
          <a:bodyPr/>
          <a:lstStyle/>
          <a:p>
            <a:endParaRPr lang="en-US" altLang="zh-TW"/>
          </a:p>
        </p:txBody>
      </p:sp>
      <p:sp>
        <p:nvSpPr>
          <p:cNvPr id="4" name="Footer Placeholder 3">
            <a:extLst>
              <a:ext uri="{FF2B5EF4-FFF2-40B4-BE49-F238E27FC236}">
                <a16:creationId xmlns:a16="http://schemas.microsoft.com/office/drawing/2014/main" id="{FD704768-F38F-8D48-98A8-5191206A2CF0}"/>
              </a:ext>
            </a:extLst>
          </p:cNvPr>
          <p:cNvSpPr>
            <a:spLocks noGrp="1"/>
          </p:cNvSpPr>
          <p:nvPr>
            <p:ph type="ftr" sz="quarter" idx="11"/>
          </p:nvPr>
        </p:nvSpPr>
        <p:spPr>
          <a:xfrm>
            <a:off x="5715000" y="6305550"/>
            <a:ext cx="2895600" cy="476250"/>
          </a:xfrm>
          <a:prstGeom prst="rect">
            <a:avLst/>
          </a:prstGeom>
        </p:spPr>
        <p:txBody>
          <a:bodyPr/>
          <a:lstStyle/>
          <a:p>
            <a:endParaRPr lang="en-US" altLang="zh-TW"/>
          </a:p>
        </p:txBody>
      </p:sp>
      <p:sp>
        <p:nvSpPr>
          <p:cNvPr id="5" name="Slide Number Placeholder 4">
            <a:extLst>
              <a:ext uri="{FF2B5EF4-FFF2-40B4-BE49-F238E27FC236}">
                <a16:creationId xmlns:a16="http://schemas.microsoft.com/office/drawing/2014/main" id="{66F38A53-03DC-0D49-8A48-C63B5FAF6A21}"/>
              </a:ext>
            </a:extLst>
          </p:cNvPr>
          <p:cNvSpPr>
            <a:spLocks noGrp="1"/>
          </p:cNvSpPr>
          <p:nvPr>
            <p:ph type="sldNum" sz="quarter" idx="12"/>
          </p:nvPr>
        </p:nvSpPr>
        <p:spPr/>
        <p:txBody>
          <a:bodyPr/>
          <a:lstStyle/>
          <a:p>
            <a:fld id="{EFC7878D-E780-4D2C-BD39-FC181AA009E3}" type="slidenum">
              <a:rPr lang="en-US" altLang="zh-TW" smtClean="0"/>
              <a:pPr/>
              <a:t>‹#›</a:t>
            </a:fld>
            <a:endParaRPr lang="en-US" altLang="zh-TW"/>
          </a:p>
        </p:txBody>
      </p:sp>
    </p:spTree>
    <p:extLst>
      <p:ext uri="{BB962C8B-B14F-4D97-AF65-F5344CB8AC3E}">
        <p14:creationId xmlns:p14="http://schemas.microsoft.com/office/powerpoint/2010/main" val="203836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02CB82-4641-5545-9629-059B9FF93437}" type="datetimeFigureOut">
              <a:rPr lang="en-US" smtClean="0"/>
              <a:t>12/6/20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B99B7-6253-7E49-9660-7C3414C2E57A}" type="slidenum">
              <a:rPr lang="en-US" smtClean="0"/>
              <a:t>‹#›</a:t>
            </a:fld>
            <a:endParaRPr lang="en-US"/>
          </a:p>
        </p:txBody>
      </p:sp>
    </p:spTree>
    <p:extLst>
      <p:ext uri="{BB962C8B-B14F-4D97-AF65-F5344CB8AC3E}">
        <p14:creationId xmlns:p14="http://schemas.microsoft.com/office/powerpoint/2010/main" val="77790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02CB82-4641-5545-9629-059B9FF93437}" type="datetimeFigureOut">
              <a:rPr lang="en-US" smtClean="0"/>
              <a:t>12/6/20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B99B7-6253-7E49-9660-7C3414C2E57A}" type="slidenum">
              <a:rPr lang="en-US" smtClean="0"/>
              <a:t>‹#›</a:t>
            </a:fld>
            <a:endParaRPr lang="en-US"/>
          </a:p>
        </p:txBody>
      </p:sp>
    </p:spTree>
    <p:extLst>
      <p:ext uri="{BB962C8B-B14F-4D97-AF65-F5344CB8AC3E}">
        <p14:creationId xmlns:p14="http://schemas.microsoft.com/office/powerpoint/2010/main" val="974035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2CB82-4641-5545-9629-059B9FF93437}" type="datetimeFigureOut">
              <a:rPr lang="en-US" smtClean="0"/>
              <a:t>12/6/20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B99B7-6253-7E49-9660-7C3414C2E57A}" type="slidenum">
              <a:rPr lang="en-US" smtClean="0"/>
              <a:t>‹#›</a:t>
            </a:fld>
            <a:endParaRPr lang="en-US"/>
          </a:p>
        </p:txBody>
      </p:sp>
    </p:spTree>
    <p:extLst>
      <p:ext uri="{BB962C8B-B14F-4D97-AF65-F5344CB8AC3E}">
        <p14:creationId xmlns:p14="http://schemas.microsoft.com/office/powerpoint/2010/main" val="225780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02CB82-4641-5545-9629-059B9FF93437}" type="datetimeFigureOut">
              <a:rPr lang="en-US" smtClean="0"/>
              <a:t>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B99B7-6253-7E49-9660-7C3414C2E57A}" type="slidenum">
              <a:rPr lang="en-US" smtClean="0"/>
              <a:t>‹#›</a:t>
            </a:fld>
            <a:endParaRPr lang="en-US"/>
          </a:p>
        </p:txBody>
      </p:sp>
    </p:spTree>
    <p:extLst>
      <p:ext uri="{BB962C8B-B14F-4D97-AF65-F5344CB8AC3E}">
        <p14:creationId xmlns:p14="http://schemas.microsoft.com/office/powerpoint/2010/main" val="2772527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02CB82-4641-5545-9629-059B9FF93437}" type="datetimeFigureOut">
              <a:rPr lang="en-US" smtClean="0"/>
              <a:t>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B99B7-6253-7E49-9660-7C3414C2E57A}" type="slidenum">
              <a:rPr lang="en-US" smtClean="0"/>
              <a:t>‹#›</a:t>
            </a:fld>
            <a:endParaRPr lang="en-US"/>
          </a:p>
        </p:txBody>
      </p:sp>
    </p:spTree>
    <p:extLst>
      <p:ext uri="{BB962C8B-B14F-4D97-AF65-F5344CB8AC3E}">
        <p14:creationId xmlns:p14="http://schemas.microsoft.com/office/powerpoint/2010/main" val="843768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2CB82-4641-5545-9629-059B9FF93437}" type="datetimeFigureOut">
              <a:rPr lang="en-US" smtClean="0"/>
              <a:t>12/6/20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B99B7-6253-7E49-9660-7C3414C2E57A}" type="slidenum">
              <a:rPr lang="en-US" smtClean="0"/>
              <a:t>‹#›</a:t>
            </a:fld>
            <a:endParaRPr lang="en-US"/>
          </a:p>
        </p:txBody>
      </p:sp>
      <p:cxnSp>
        <p:nvCxnSpPr>
          <p:cNvPr id="7" name="Straight Connector 6">
            <a:extLst>
              <a:ext uri="{FF2B5EF4-FFF2-40B4-BE49-F238E27FC236}">
                <a16:creationId xmlns:a16="http://schemas.microsoft.com/office/drawing/2014/main" id="{E598A5CC-945B-F64D-A6CE-111D760B57D6}"/>
              </a:ext>
            </a:extLst>
          </p:cNvPr>
          <p:cNvCxnSpPr/>
          <p:nvPr userDrawn="1"/>
        </p:nvCxnSpPr>
        <p:spPr>
          <a:xfrm>
            <a:off x="0" y="12192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657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2CB82-4641-5545-9629-059B9FF93437}" type="datetimeFigureOut">
              <a:rPr lang="en-US" smtClean="0"/>
              <a:t>12/6/20</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B99B7-6253-7E49-9660-7C3414C2E57A}" type="slidenum">
              <a:rPr lang="en-US" smtClean="0"/>
              <a:t>‹#›</a:t>
            </a:fld>
            <a:endParaRPr lang="en-US"/>
          </a:p>
        </p:txBody>
      </p:sp>
      <p:cxnSp>
        <p:nvCxnSpPr>
          <p:cNvPr id="7" name="Straight Connector 6">
            <a:extLst>
              <a:ext uri="{FF2B5EF4-FFF2-40B4-BE49-F238E27FC236}">
                <a16:creationId xmlns:a16="http://schemas.microsoft.com/office/drawing/2014/main" id="{460C6052-A68E-C744-8F87-D408085F722E}"/>
              </a:ext>
            </a:extLst>
          </p:cNvPr>
          <p:cNvCxnSpPr/>
          <p:nvPr userDrawn="1"/>
        </p:nvCxnSpPr>
        <p:spPr>
          <a:xfrm>
            <a:off x="0" y="12192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31023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32561-923B-D349-8551-CA67CAF5AD17}"/>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1F8C4C-1AC5-5E48-97C4-0E944E53696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44A1A-359F-4C4E-AD7C-1AF231D4792E}"/>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43248-3E96-974C-B4F8-707E4106A6F5}" type="datetimeFigureOut">
              <a:rPr lang="en-US" smtClean="0"/>
              <a:t>12/6/20</a:t>
            </a:fld>
            <a:endParaRPr lang="en-US"/>
          </a:p>
        </p:txBody>
      </p:sp>
      <p:sp>
        <p:nvSpPr>
          <p:cNvPr id="5" name="Footer Placeholder 4">
            <a:extLst>
              <a:ext uri="{FF2B5EF4-FFF2-40B4-BE49-F238E27FC236}">
                <a16:creationId xmlns:a16="http://schemas.microsoft.com/office/drawing/2014/main" id="{BB641642-BCC0-9E45-A173-BAD05A50381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DC1CA1-9479-5644-9EFB-4838AC3FF165}"/>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25038-77FD-A141-8EDC-0B0D595C39D0}" type="slidenum">
              <a:rPr lang="en-US" smtClean="0"/>
              <a:t>‹#›</a:t>
            </a:fld>
            <a:endParaRPr lang="en-US"/>
          </a:p>
        </p:txBody>
      </p:sp>
    </p:spTree>
    <p:extLst>
      <p:ext uri="{BB962C8B-B14F-4D97-AF65-F5344CB8AC3E}">
        <p14:creationId xmlns:p14="http://schemas.microsoft.com/office/powerpoint/2010/main" val="207144014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88D05C-80A4-194B-9CB0-A622F19AFFE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06B49D-BA1D-5241-A3C4-469C0863B9D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BEAE3-4149-4640-93FE-C29D5CAA21D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TW"/>
          </a:p>
        </p:txBody>
      </p:sp>
      <p:sp>
        <p:nvSpPr>
          <p:cNvPr id="5" name="Footer Placeholder 4">
            <a:extLst>
              <a:ext uri="{FF2B5EF4-FFF2-40B4-BE49-F238E27FC236}">
                <a16:creationId xmlns:a16="http://schemas.microsoft.com/office/drawing/2014/main" id="{F2CAFB08-F91D-A846-8C48-C6A2FDFCFA6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67E3FA-B858-C342-A958-3AE8B71177F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C7878D-E780-4D2C-BD39-FC181AA009E3}" type="slidenum">
              <a:rPr lang="en-US" altLang="zh-TW" smtClean="0"/>
              <a:pPr/>
              <a:t>‹#›</a:t>
            </a:fld>
            <a:endParaRPr lang="en-US" altLang="zh-TW"/>
          </a:p>
        </p:txBody>
      </p:sp>
      <p:cxnSp>
        <p:nvCxnSpPr>
          <p:cNvPr id="7" name="Straight Connector 6">
            <a:extLst>
              <a:ext uri="{FF2B5EF4-FFF2-40B4-BE49-F238E27FC236}">
                <a16:creationId xmlns:a16="http://schemas.microsoft.com/office/drawing/2014/main" id="{487FAE9D-0159-234F-8118-F2BE305442A3}"/>
              </a:ext>
            </a:extLst>
          </p:cNvPr>
          <p:cNvCxnSpPr/>
          <p:nvPr userDrawn="1"/>
        </p:nvCxnSpPr>
        <p:spPr>
          <a:xfrm>
            <a:off x="0" y="12192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70948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09"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cbansal@gmail.com" TargetMode="External"/><Relationship Id="rId2" Type="http://schemas.openxmlformats.org/officeDocument/2006/relationships/notesSlide" Target="../notesSlides/notesSlide1.xml"/><Relationship Id="rId1" Type="http://schemas.openxmlformats.org/officeDocument/2006/relationships/slideLayout" Target="../slideLayouts/slideLayout34.xml"/><Relationship Id="rId5" Type="http://schemas.openxmlformats.org/officeDocument/2006/relationships/image" Target="../media/image2.png"/><Relationship Id="rId4" Type="http://schemas.openxmlformats.org/officeDocument/2006/relationships/image" Target="../media/image1.gif"/></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5.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
          <p:cNvSpPr>
            <a:spLocks noChangeArrowheads="1"/>
          </p:cNvSpPr>
          <p:nvPr/>
        </p:nvSpPr>
        <p:spPr bwMode="auto">
          <a:xfrm>
            <a:off x="304800" y="0"/>
            <a:ext cx="8534400" cy="1524000"/>
          </a:xfrm>
          <a:prstGeom prst="rect">
            <a:avLst/>
          </a:prstGeom>
          <a:noFill/>
          <a:ln w="9525">
            <a:noFill/>
            <a:miter lim="800000"/>
            <a:headEnd/>
            <a:tailEnd/>
          </a:ln>
        </p:spPr>
        <p:txBody>
          <a:bodyPr anchor="ctr"/>
          <a:lstStyle/>
          <a:p>
            <a:pPr algn="ctr"/>
            <a:r>
              <a:rPr lang="en-US" sz="4000" b="1" dirty="0">
                <a:solidFill>
                  <a:srgbClr val="C00000"/>
                </a:solidFill>
                <a:latin typeface="Times-Bold"/>
              </a:rPr>
              <a:t>Differential Evolution</a:t>
            </a:r>
          </a:p>
        </p:txBody>
      </p:sp>
      <p:sp>
        <p:nvSpPr>
          <p:cNvPr id="3076" name="Rectangle 14"/>
          <p:cNvSpPr>
            <a:spLocks noGrp="1" noChangeArrowheads="1"/>
          </p:cNvSpPr>
          <p:nvPr>
            <p:ph type="subTitle" idx="1"/>
          </p:nvPr>
        </p:nvSpPr>
        <p:spPr>
          <a:xfrm>
            <a:off x="228600" y="4419600"/>
            <a:ext cx="8686800" cy="1981200"/>
          </a:xfrm>
          <a:noFill/>
        </p:spPr>
        <p:txBody>
          <a:bodyPr>
            <a:noAutofit/>
          </a:bodyPr>
          <a:lstStyle/>
          <a:p>
            <a:pPr eaLnBrk="1" hangingPunct="1">
              <a:spcBef>
                <a:spcPct val="0"/>
              </a:spcBef>
            </a:pPr>
            <a:r>
              <a:rPr lang="en-US" sz="2400" b="1" i="1" dirty="0">
                <a:solidFill>
                  <a:srgbClr val="0000CC"/>
                </a:solidFill>
              </a:rPr>
              <a:t>Jagdish </a:t>
            </a:r>
            <a:r>
              <a:rPr lang="en-US" sz="2400" b="1" i="1" dirty="0" err="1">
                <a:solidFill>
                  <a:srgbClr val="0000CC"/>
                </a:solidFill>
              </a:rPr>
              <a:t>Chand</a:t>
            </a:r>
            <a:r>
              <a:rPr lang="en-US" sz="2400" b="1" i="1" dirty="0">
                <a:solidFill>
                  <a:srgbClr val="0000CC"/>
                </a:solidFill>
              </a:rPr>
              <a:t> </a:t>
            </a:r>
            <a:r>
              <a:rPr lang="en-US" sz="2400" b="1" i="1" dirty="0" err="1">
                <a:solidFill>
                  <a:srgbClr val="0000CC"/>
                </a:solidFill>
              </a:rPr>
              <a:t>Bansal</a:t>
            </a:r>
            <a:r>
              <a:rPr lang="en-US" sz="2400" b="1" i="1" dirty="0">
                <a:solidFill>
                  <a:srgbClr val="0000CC"/>
                </a:solidFill>
              </a:rPr>
              <a:t> </a:t>
            </a:r>
          </a:p>
          <a:p>
            <a:pPr eaLnBrk="1" hangingPunct="1">
              <a:spcBef>
                <a:spcPct val="0"/>
              </a:spcBef>
            </a:pPr>
            <a:r>
              <a:rPr lang="en-US" sz="2400" b="1" i="1" dirty="0"/>
              <a:t>South Asian University New Delhi and </a:t>
            </a:r>
          </a:p>
          <a:p>
            <a:pPr eaLnBrk="1" hangingPunct="1">
              <a:spcBef>
                <a:spcPct val="0"/>
              </a:spcBef>
            </a:pPr>
            <a:r>
              <a:rPr lang="en-US" sz="2400" b="1" i="1" dirty="0"/>
              <a:t>Liverpool Hope University UK</a:t>
            </a:r>
          </a:p>
          <a:p>
            <a:pPr eaLnBrk="1" hangingPunct="1">
              <a:spcBef>
                <a:spcPct val="0"/>
              </a:spcBef>
            </a:pPr>
            <a:r>
              <a:rPr lang="en-US" sz="2400" b="1" i="1" dirty="0">
                <a:hlinkClick r:id="rId3"/>
              </a:rPr>
              <a:t>jcbansal@gmail.com</a:t>
            </a:r>
            <a:endParaRPr lang="en-US" sz="2400" b="1" i="1" dirty="0"/>
          </a:p>
          <a:p>
            <a:pPr eaLnBrk="1" hangingPunct="1">
              <a:spcBef>
                <a:spcPct val="0"/>
              </a:spcBef>
            </a:pPr>
            <a:r>
              <a:rPr lang="en-US" sz="2400" b="1" i="1" dirty="0"/>
              <a:t>Formerly, ABV-IIITM Gwalior</a:t>
            </a:r>
          </a:p>
        </p:txBody>
      </p:sp>
      <p:sp>
        <p:nvSpPr>
          <p:cNvPr id="3077" name="AutoShape 8" descr="bits_logo"/>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en-US"/>
          </a:p>
        </p:txBody>
      </p:sp>
      <p:pic>
        <p:nvPicPr>
          <p:cNvPr id="36866" name="Picture 2" descr="SAU"/>
          <p:cNvPicPr>
            <a:picLocks noChangeAspect="1" noChangeArrowheads="1"/>
          </p:cNvPicPr>
          <p:nvPr/>
        </p:nvPicPr>
        <p:blipFill>
          <a:blip r:embed="rId4" cstate="print"/>
          <a:srcRect/>
          <a:stretch>
            <a:fillRect/>
          </a:stretch>
        </p:blipFill>
        <p:spPr bwMode="auto">
          <a:xfrm>
            <a:off x="1201271" y="2787747"/>
            <a:ext cx="2414494" cy="1133565"/>
          </a:xfrm>
          <a:prstGeom prst="rect">
            <a:avLst/>
          </a:prstGeom>
          <a:noFill/>
        </p:spPr>
      </p:pic>
      <p:pic>
        <p:nvPicPr>
          <p:cNvPr id="2" name="Picture 1"/>
          <p:cNvPicPr>
            <a:picLocks noChangeAspect="1"/>
          </p:cNvPicPr>
          <p:nvPr/>
        </p:nvPicPr>
        <p:blipFill>
          <a:blip r:embed="rId5"/>
          <a:stretch>
            <a:fillRect/>
          </a:stretch>
        </p:blipFill>
        <p:spPr>
          <a:xfrm>
            <a:off x="5199545" y="2757020"/>
            <a:ext cx="2674456" cy="1103213"/>
          </a:xfrm>
          <a:prstGeom prst="rect">
            <a:avLst/>
          </a:prstGeom>
        </p:spPr>
      </p:pic>
    </p:spTree>
    <p:extLst>
      <p:ext uri="{BB962C8B-B14F-4D97-AF65-F5344CB8AC3E}">
        <p14:creationId xmlns:p14="http://schemas.microsoft.com/office/powerpoint/2010/main" val="308201785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85631"/>
            <a:ext cx="7498080" cy="571504"/>
          </a:xfrm>
        </p:spPr>
        <p:txBody>
          <a:bodyPr>
            <a:noAutofit/>
          </a:bodyPr>
          <a:lstStyle/>
          <a:p>
            <a:r>
              <a:rPr lang="en-US" sz="3200" b="1" dirty="0">
                <a:solidFill>
                  <a:srgbClr val="C00000"/>
                </a:solidFill>
              </a:rPr>
              <a:t>DE Operators (Mutation)</a:t>
            </a:r>
          </a:p>
        </p:txBody>
      </p:sp>
      <p:sp>
        <p:nvSpPr>
          <p:cNvPr id="4" name="Slide Number Placeholder 3"/>
          <p:cNvSpPr>
            <a:spLocks noGrp="1"/>
          </p:cNvSpPr>
          <p:nvPr>
            <p:ph type="sldNum" sz="quarter" idx="12"/>
          </p:nvPr>
        </p:nvSpPr>
        <p:spPr/>
        <p:txBody>
          <a:bodyPr/>
          <a:lstStyle/>
          <a:p>
            <a:fld id="{39B8889E-54BF-43FB-8CA0-D0679FF312AC}" type="slidenum">
              <a:rPr lang="en-US" altLang="zh-TW" smtClean="0"/>
              <a:pPr/>
              <a:t>10</a:t>
            </a:fld>
            <a:endParaRPr lang="en-US" altLang="zh-TW"/>
          </a:p>
        </p:txBody>
      </p:sp>
      <p:sp>
        <p:nvSpPr>
          <p:cNvPr id="7" name="Rectangle 6"/>
          <p:cNvSpPr/>
          <p:nvPr/>
        </p:nvSpPr>
        <p:spPr>
          <a:xfrm>
            <a:off x="683568" y="4468586"/>
            <a:ext cx="8001056" cy="1200329"/>
          </a:xfrm>
          <a:prstGeom prst="rect">
            <a:avLst/>
          </a:prstGeom>
        </p:spPr>
        <p:txBody>
          <a:bodyPr wrap="square">
            <a:spAutoFit/>
          </a:bodyPr>
          <a:lstStyle/>
          <a:p>
            <a:pPr algn="just"/>
            <a:r>
              <a:rPr lang="en-US" sz="2400" i="0" dirty="0"/>
              <a:t>Diﬀerent approaches can be used to select the target vector and to calculate diﬀerentials which results different strategies of DE</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CADECEF-85F2-2649-AC50-CD6C5605BCE1}"/>
                  </a:ext>
                </a:extLst>
              </p:cNvPr>
              <p:cNvSpPr/>
              <p:nvPr/>
            </p:nvSpPr>
            <p:spPr>
              <a:xfrm>
                <a:off x="179512" y="1892551"/>
                <a:ext cx="8712968" cy="1839927"/>
              </a:xfrm>
              <a:prstGeom prst="rect">
                <a:avLst/>
              </a:prstGeom>
            </p:spPr>
            <p:txBody>
              <a:bodyPr wrap="square">
                <a:spAutoFit/>
              </a:bodyPr>
              <a:lstStyle/>
              <a:p>
                <a:pPr algn="just">
                  <a:spcAft>
                    <a:spcPts val="0"/>
                  </a:spcAft>
                </a:pPr>
                <a:r>
                  <a:rPr lang="en-US" sz="1900" dirty="0">
                    <a:latin typeface="Times New Roman" panose="02020603050405020304" pitchFamily="18" charset="0"/>
                    <a:ea typeface="Times New Roman" panose="02020603050405020304" pitchFamily="18" charset="0"/>
                    <a:cs typeface="Mangal" panose="02040503050203030202" pitchFamily="18" charset="0"/>
                  </a:rPr>
                  <a:t>In differential evolution, the mutation operator is used to create a </a:t>
                </a:r>
                <a:r>
                  <a:rPr lang="en-US" sz="1900" b="1" dirty="0">
                    <a:latin typeface="Times New Roman" panose="02020603050405020304" pitchFamily="18" charset="0"/>
                    <a:ea typeface="Times New Roman" panose="02020603050405020304" pitchFamily="18" charset="0"/>
                    <a:cs typeface="Mangal" panose="02040503050203030202" pitchFamily="18" charset="0"/>
                  </a:rPr>
                  <a:t>Trial Vector</a:t>
                </a:r>
                <a:r>
                  <a:rPr lang="en-US" sz="1900" dirty="0">
                    <a:effectLst/>
                    <a:latin typeface="Times New Roman" panose="02020603050405020304" pitchFamily="18" charset="0"/>
                    <a:ea typeface="Times New Roman" panose="02020603050405020304" pitchFamily="18" charset="0"/>
                    <a:cs typeface="Mangal" panose="02040503050203030202" pitchFamily="18" charset="0"/>
                  </a:rPr>
                  <a:t> (say </a:t>
                </a:r>
                <a14:m>
                  <m:oMath xmlns:m="http://schemas.openxmlformats.org/officeDocument/2006/math">
                    <m:r>
                      <a:rPr lang="en-US" sz="1900">
                        <a:latin typeface="Cambria Math" panose="02040503050406030204" pitchFamily="18" charset="0"/>
                        <a:ea typeface="Times New Roman" panose="02020603050405020304" pitchFamily="18" charset="0"/>
                        <a:cs typeface="Times New Roman" panose="02020603050405020304" pitchFamily="18" charset="0"/>
                      </a:rPr>
                      <m:t>𝑢</m:t>
                    </m:r>
                  </m:oMath>
                </a14:m>
                <a:r>
                  <a:rPr lang="en-US" sz="1900" dirty="0">
                    <a:effectLst/>
                    <a:latin typeface="Times New Roman" panose="02020603050405020304" pitchFamily="18" charset="0"/>
                    <a:ea typeface="Times New Roman" panose="02020603050405020304" pitchFamily="18" charset="0"/>
                    <a:cs typeface="Mangal" panose="02040503050203030202" pitchFamily="18" charset="0"/>
                  </a:rPr>
                  <a:t>) for each solution (</a:t>
                </a:r>
                <a:r>
                  <a:rPr lang="en-US" sz="1900" b="1" dirty="0">
                    <a:latin typeface="Times New Roman" panose="02020603050405020304" pitchFamily="18" charset="0"/>
                    <a:ea typeface="Times New Roman" panose="02020603050405020304" pitchFamily="18" charset="0"/>
                    <a:cs typeface="Mangal" panose="02040503050203030202" pitchFamily="18" charset="0"/>
                  </a:rPr>
                  <a:t>Parent Vector</a:t>
                </a:r>
                <a:r>
                  <a:rPr lang="en-US" sz="1900" dirty="0">
                    <a:effectLst/>
                    <a:latin typeface="Times New Roman" panose="02020603050405020304" pitchFamily="18" charset="0"/>
                    <a:ea typeface="Times New Roman" panose="02020603050405020304" pitchFamily="18" charset="0"/>
                    <a:cs typeface="Mangal" panose="02040503050203030202" pitchFamily="18" charset="0"/>
                  </a:rPr>
                  <a:t>). It is done by mutating a </a:t>
                </a:r>
                <a:r>
                  <a:rPr lang="en-US" sz="1900" b="1" dirty="0">
                    <a:latin typeface="Times New Roman" panose="02020603050405020304" pitchFamily="18" charset="0"/>
                    <a:ea typeface="Times New Roman" panose="02020603050405020304" pitchFamily="18" charset="0"/>
                    <a:cs typeface="Mangal" panose="02040503050203030202" pitchFamily="18" charset="0"/>
                  </a:rPr>
                  <a:t>Target Vector</a:t>
                </a:r>
                <a:r>
                  <a:rPr lang="en-US" sz="1900" dirty="0">
                    <a:effectLst/>
                    <a:latin typeface="Times New Roman" panose="02020603050405020304" pitchFamily="18" charset="0"/>
                    <a:ea typeface="Times New Roman" panose="02020603050405020304" pitchFamily="18" charset="0"/>
                    <a:cs typeface="Mangal" panose="02040503050203030202" pitchFamily="18" charset="0"/>
                  </a:rPr>
                  <a:t> (selection of </a:t>
                </a:r>
                <a:r>
                  <a:rPr lang="en-US" sz="1900" b="1" dirty="0">
                    <a:latin typeface="Times New Roman" panose="02020603050405020304" pitchFamily="18" charset="0"/>
                    <a:ea typeface="Times New Roman" panose="02020603050405020304" pitchFamily="18" charset="0"/>
                    <a:cs typeface="Mangal" panose="02040503050203030202" pitchFamily="18" charset="0"/>
                  </a:rPr>
                  <a:t>Target Vector</a:t>
                </a:r>
                <a:r>
                  <a:rPr lang="en-US" sz="1900" dirty="0">
                    <a:effectLst/>
                    <a:latin typeface="Times New Roman" panose="02020603050405020304" pitchFamily="18" charset="0"/>
                    <a:ea typeface="Times New Roman" panose="02020603050405020304" pitchFamily="18" charset="0"/>
                    <a:cs typeface="Mangal" panose="02040503050203030202" pitchFamily="18" charset="0"/>
                  </a:rPr>
                  <a:t> depends upon different strategies of DE). </a:t>
                </a:r>
                <a:endParaRPr lang="en-IN" sz="1900" dirty="0">
                  <a:effectLst/>
                  <a:latin typeface="Calibri" panose="020F0502020204030204" pitchFamily="34" charset="0"/>
                  <a:ea typeface="Times New Roman" panose="02020603050405020304" pitchFamily="18" charset="0"/>
                  <a:cs typeface="Mangal" panose="02040503050203030202" pitchFamily="18" charset="0"/>
                </a:endParaRPr>
              </a:p>
              <a:p>
                <a:pPr>
                  <a:spcAft>
                    <a:spcPts val="0"/>
                  </a:spcAft>
                </a:pPr>
                <a:r>
                  <a:rPr lang="en-US" sz="19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900" dirty="0">
                  <a:effectLst/>
                  <a:latin typeface="Calibri" panose="020F0502020204030204" pitchFamily="34" charset="0"/>
                  <a:ea typeface="Times New Roman" panose="02020603050405020304" pitchFamily="18" charset="0"/>
                  <a:cs typeface="Mangal" panose="02040503050203030202" pitchFamily="18" charset="0"/>
                </a:endParaRPr>
              </a:p>
              <a:p>
                <a:pPr>
                  <a:spcAft>
                    <a:spcPts val="0"/>
                  </a:spcAft>
                </a:pPr>
                <a14:m>
                  <m:oMath xmlns:m="http://schemas.openxmlformats.org/officeDocument/2006/math">
                    <m:r>
                      <a:rPr lang="en-US" sz="1900" b="1">
                        <a:latin typeface="Cambria Math" panose="02040503050406030204" pitchFamily="18" charset="0"/>
                        <a:ea typeface="Times New Roman" panose="02020603050405020304" pitchFamily="18" charset="0"/>
                        <a:cs typeface="Times New Roman" panose="02020603050405020304" pitchFamily="18" charset="0"/>
                      </a:rPr>
                      <m:t>𝑻𝒓𝒊𝒂𝒍</m:t>
                    </m:r>
                    <m:r>
                      <a:rPr lang="en-US" sz="1900" b="1">
                        <a:latin typeface="Cambria Math" panose="02040503050406030204" pitchFamily="18" charset="0"/>
                        <a:ea typeface="Times New Roman" panose="02020603050405020304" pitchFamily="18" charset="0"/>
                        <a:cs typeface="Times New Roman" panose="02020603050405020304" pitchFamily="18" charset="0"/>
                      </a:rPr>
                      <m:t> </m:t>
                    </m:r>
                    <m:r>
                      <a:rPr lang="en-US" sz="1900" b="1">
                        <a:latin typeface="Cambria Math" panose="02040503050406030204" pitchFamily="18" charset="0"/>
                        <a:ea typeface="Times New Roman" panose="02020603050405020304" pitchFamily="18" charset="0"/>
                        <a:cs typeface="Times New Roman" panose="02020603050405020304" pitchFamily="18" charset="0"/>
                      </a:rPr>
                      <m:t>𝑽𝒆𝒄𝒕𝒐𝒓</m:t>
                    </m:r>
                    <m:r>
                      <a:rPr lang="en-US" sz="1900">
                        <a:latin typeface="Cambria Math" panose="02040503050406030204" pitchFamily="18" charset="0"/>
                        <a:ea typeface="Times New Roman" panose="02020603050405020304" pitchFamily="18" charset="0"/>
                        <a:cs typeface="Times New Roman" panose="02020603050405020304" pitchFamily="18" charset="0"/>
                      </a:rPr>
                      <m:t> = </m:t>
                    </m:r>
                    <m:r>
                      <a:rPr lang="en-US" sz="1900" b="1">
                        <a:latin typeface="Cambria Math" panose="02040503050406030204" pitchFamily="18" charset="0"/>
                        <a:ea typeface="Times New Roman" panose="02020603050405020304" pitchFamily="18" charset="0"/>
                        <a:cs typeface="Times New Roman" panose="02020603050405020304" pitchFamily="18" charset="0"/>
                      </a:rPr>
                      <m:t>𝑻𝒂𝒓𝒈𝒆𝒕</m:t>
                    </m:r>
                    <m:r>
                      <a:rPr lang="en-US" sz="1900" b="1">
                        <a:latin typeface="Cambria Math" panose="02040503050406030204" pitchFamily="18" charset="0"/>
                        <a:ea typeface="Times New Roman" panose="02020603050405020304" pitchFamily="18" charset="0"/>
                        <a:cs typeface="Times New Roman" panose="02020603050405020304" pitchFamily="18" charset="0"/>
                      </a:rPr>
                      <m:t> </m:t>
                    </m:r>
                    <m:r>
                      <a:rPr lang="en-US" sz="1900" b="1">
                        <a:latin typeface="Cambria Math" panose="02040503050406030204" pitchFamily="18" charset="0"/>
                        <a:ea typeface="Times New Roman" panose="02020603050405020304" pitchFamily="18" charset="0"/>
                        <a:cs typeface="Times New Roman" panose="02020603050405020304" pitchFamily="18" charset="0"/>
                      </a:rPr>
                      <m:t>𝑽𝒆𝒄𝒕𝒐𝒓</m:t>
                    </m:r>
                    <m:r>
                      <a:rPr lang="en-US" sz="1900">
                        <a:latin typeface="Cambria Math" panose="02040503050406030204" pitchFamily="18" charset="0"/>
                        <a:ea typeface="Times New Roman" panose="02020603050405020304" pitchFamily="18" charset="0"/>
                        <a:cs typeface="Times New Roman" panose="02020603050405020304" pitchFamily="18" charset="0"/>
                      </a:rPr>
                      <m:t> + </m:t>
                    </m:r>
                    <m:r>
                      <a:rPr lang="en-US" sz="1900" b="1">
                        <a:latin typeface="Cambria Math" panose="02040503050406030204" pitchFamily="18" charset="0"/>
                        <a:ea typeface="Times New Roman" panose="02020603050405020304" pitchFamily="18" charset="0"/>
                        <a:cs typeface="Times New Roman" panose="02020603050405020304" pitchFamily="18" charset="0"/>
                      </a:rPr>
                      <m:t>𝑺𝒄𝒂𝒍𝒆</m:t>
                    </m:r>
                    <m:r>
                      <a:rPr lang="en-US" sz="1900" b="1">
                        <a:latin typeface="Cambria Math" panose="02040503050406030204" pitchFamily="18" charset="0"/>
                        <a:ea typeface="Times New Roman" panose="02020603050405020304" pitchFamily="18" charset="0"/>
                        <a:cs typeface="Times New Roman" panose="02020603050405020304" pitchFamily="18" charset="0"/>
                      </a:rPr>
                      <m:t> </m:t>
                    </m:r>
                    <m:r>
                      <a:rPr lang="en-US" sz="1900" b="1">
                        <a:latin typeface="Cambria Math" panose="02040503050406030204" pitchFamily="18" charset="0"/>
                        <a:ea typeface="Times New Roman" panose="02020603050405020304" pitchFamily="18" charset="0"/>
                        <a:cs typeface="Times New Roman" panose="02020603050405020304" pitchFamily="18" charset="0"/>
                      </a:rPr>
                      <m:t>𝑭𝒂𝒄𝒕𝒐𝒓</m:t>
                    </m:r>
                    <m:r>
                      <a:rPr lang="en-US" sz="1900">
                        <a:latin typeface="Cambria Math" panose="02040503050406030204" pitchFamily="18" charset="0"/>
                        <a:ea typeface="Times New Roman" panose="02020603050405020304" pitchFamily="18" charset="0"/>
                        <a:cs typeface="Times New Roman" panose="02020603050405020304" pitchFamily="18" charset="0"/>
                      </a:rPr>
                      <m:t>×                                  (</m:t>
                    </m:r>
                    <m:r>
                      <a:rPr lang="en-US" sz="1900">
                        <a:latin typeface="Cambria Math" panose="02040503050406030204" pitchFamily="18" charset="0"/>
                        <a:ea typeface="Times New Roman" panose="02020603050405020304" pitchFamily="18" charset="0"/>
                        <a:cs typeface="Times New Roman" panose="02020603050405020304" pitchFamily="18" charset="0"/>
                      </a:rPr>
                      <m:t>𝑅𝑎𝑛𝑑𝑜𝑚𝑙𝑦</m:t>
                    </m:r>
                    <m:r>
                      <a:rPr lang="en-US" sz="1900">
                        <a:latin typeface="Cambria Math" panose="02040503050406030204" pitchFamily="18" charset="0"/>
                        <a:ea typeface="Times New Roman" panose="02020603050405020304" pitchFamily="18" charset="0"/>
                        <a:cs typeface="Times New Roman" panose="02020603050405020304" pitchFamily="18" charset="0"/>
                      </a:rPr>
                      <m:t> </m:t>
                    </m:r>
                    <m:r>
                      <a:rPr lang="en-US" sz="1900">
                        <a:latin typeface="Cambria Math" panose="02040503050406030204" pitchFamily="18" charset="0"/>
                        <a:ea typeface="Times New Roman" panose="02020603050405020304" pitchFamily="18" charset="0"/>
                        <a:cs typeface="Times New Roman" panose="02020603050405020304" pitchFamily="18" charset="0"/>
                      </a:rPr>
                      <m:t>𝑠𝑒𝑙𝑒𝑐𝑡𝑒𝑑</m:t>
                    </m:r>
                    <m:r>
                      <a:rPr lang="en-US" sz="1900">
                        <a:latin typeface="Cambria Math" panose="02040503050406030204" pitchFamily="18" charset="0"/>
                        <a:ea typeface="Times New Roman" panose="02020603050405020304" pitchFamily="18" charset="0"/>
                        <a:cs typeface="Times New Roman" panose="02020603050405020304" pitchFamily="18" charset="0"/>
                      </a:rPr>
                      <m:t> </m:t>
                    </m:r>
                    <m:r>
                      <a:rPr lang="en-US" sz="1900">
                        <a:latin typeface="Cambria Math" panose="02040503050406030204" pitchFamily="18" charset="0"/>
                        <a:ea typeface="Times New Roman" panose="02020603050405020304" pitchFamily="18" charset="0"/>
                        <a:cs typeface="Times New Roman" panose="02020603050405020304" pitchFamily="18" charset="0"/>
                      </a:rPr>
                      <m:t>𝑠𝑜𝑙𝑢𝑡𝑖𝑜</m:t>
                    </m:r>
                    <m:sSub>
                      <m:sSubPr>
                        <m:ctrlPr>
                          <a:rPr lang="en-IN" sz="19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a:latin typeface="Cambria Math" panose="02040503050406030204" pitchFamily="18" charset="0"/>
                            <a:ea typeface="Times New Roman" panose="02020603050405020304" pitchFamily="18" charset="0"/>
                            <a:cs typeface="Times New Roman" panose="02020603050405020304" pitchFamily="18" charset="0"/>
                          </a:rPr>
                          <m:t>𝑛</m:t>
                        </m:r>
                      </m:e>
                      <m:sub>
                        <m:r>
                          <a:rPr lang="en-US" sz="1900">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900">
                        <a:latin typeface="Cambria Math" panose="02040503050406030204" pitchFamily="18" charset="0"/>
                        <a:ea typeface="Times New Roman" panose="02020603050405020304" pitchFamily="18" charset="0"/>
                        <a:cs typeface="Times New Roman" panose="02020603050405020304" pitchFamily="18" charset="0"/>
                      </a:rPr>
                      <m:t>– </m:t>
                    </m:r>
                    <m:r>
                      <a:rPr lang="en-US" sz="1900">
                        <a:latin typeface="Cambria Math" panose="02040503050406030204" pitchFamily="18" charset="0"/>
                        <a:ea typeface="Times New Roman" panose="02020603050405020304" pitchFamily="18" charset="0"/>
                        <a:cs typeface="Times New Roman" panose="02020603050405020304" pitchFamily="18" charset="0"/>
                      </a:rPr>
                      <m:t>𝑅𝑎𝑛𝑑𝑜𝑚𝑙𝑦</m:t>
                    </m:r>
                    <m:r>
                      <a:rPr lang="en-US" sz="1900">
                        <a:latin typeface="Cambria Math" panose="02040503050406030204" pitchFamily="18" charset="0"/>
                        <a:ea typeface="Times New Roman" panose="02020603050405020304" pitchFamily="18" charset="0"/>
                        <a:cs typeface="Times New Roman" panose="02020603050405020304" pitchFamily="18" charset="0"/>
                      </a:rPr>
                      <m:t> </m:t>
                    </m:r>
                    <m:r>
                      <a:rPr lang="en-US" sz="1900">
                        <a:latin typeface="Cambria Math" panose="02040503050406030204" pitchFamily="18" charset="0"/>
                        <a:ea typeface="Times New Roman" panose="02020603050405020304" pitchFamily="18" charset="0"/>
                        <a:cs typeface="Times New Roman" panose="02020603050405020304" pitchFamily="18" charset="0"/>
                      </a:rPr>
                      <m:t>𝑠𝑒𝑙𝑒𝑐𝑡𝑒𝑑</m:t>
                    </m:r>
                    <m:r>
                      <a:rPr lang="en-US" sz="1900">
                        <a:latin typeface="Cambria Math" panose="02040503050406030204" pitchFamily="18" charset="0"/>
                        <a:ea typeface="Times New Roman" panose="02020603050405020304" pitchFamily="18" charset="0"/>
                        <a:cs typeface="Times New Roman" panose="02020603050405020304" pitchFamily="18" charset="0"/>
                      </a:rPr>
                      <m:t> </m:t>
                    </m:r>
                    <m:r>
                      <a:rPr lang="en-US" sz="1900">
                        <a:latin typeface="Cambria Math" panose="02040503050406030204" pitchFamily="18" charset="0"/>
                        <a:ea typeface="Times New Roman" panose="02020603050405020304" pitchFamily="18" charset="0"/>
                        <a:cs typeface="Times New Roman" panose="02020603050405020304" pitchFamily="18" charset="0"/>
                      </a:rPr>
                      <m:t>𝑠𝑜𝑙𝑢𝑡𝑖𝑜</m:t>
                    </m:r>
                    <m:sSub>
                      <m:sSubPr>
                        <m:ctrlPr>
                          <a:rPr lang="en-IN" sz="19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a:latin typeface="Cambria Math" panose="02040503050406030204" pitchFamily="18" charset="0"/>
                            <a:ea typeface="Times New Roman" panose="02020603050405020304" pitchFamily="18" charset="0"/>
                            <a:cs typeface="Times New Roman" panose="02020603050405020304" pitchFamily="18" charset="0"/>
                          </a:rPr>
                          <m:t>𝑛</m:t>
                        </m:r>
                      </m:e>
                      <m:sub>
                        <m:r>
                          <a:rPr lang="en-US" sz="1900">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900">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9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900" dirty="0">
                  <a:effectLst/>
                  <a:latin typeface="Calibri" panose="020F0502020204030204" pitchFamily="34" charset="0"/>
                  <a:ea typeface="Times New Roman" panose="02020603050405020304" pitchFamily="18" charset="0"/>
                  <a:cs typeface="Mangal" panose="02040503050203030202" pitchFamily="18" charset="0"/>
                </a:endParaRPr>
              </a:p>
            </p:txBody>
          </p:sp>
        </mc:Choice>
        <mc:Fallback xmlns="">
          <p:sp>
            <p:nvSpPr>
              <p:cNvPr id="3" name="Rectangle 2">
                <a:extLst>
                  <a:ext uri="{FF2B5EF4-FFF2-40B4-BE49-F238E27FC236}">
                    <a16:creationId xmlns:a16="http://schemas.microsoft.com/office/drawing/2014/main" id="{1CADECEF-85F2-2649-AC50-CD6C5605BCE1}"/>
                  </a:ext>
                </a:extLst>
              </p:cNvPr>
              <p:cNvSpPr>
                <a:spLocks noRot="1" noChangeAspect="1" noMove="1" noResize="1" noEditPoints="1" noAdjustHandles="1" noChangeArrowheads="1" noChangeShapeType="1" noTextEdit="1"/>
              </p:cNvSpPr>
              <p:nvPr/>
            </p:nvSpPr>
            <p:spPr>
              <a:xfrm>
                <a:off x="179512" y="1892551"/>
                <a:ext cx="8712968" cy="1839927"/>
              </a:xfrm>
              <a:prstGeom prst="rect">
                <a:avLst/>
              </a:prstGeom>
              <a:blipFill>
                <a:blip r:embed="rId2"/>
                <a:stretch>
                  <a:fillRect l="-582" t="-1370" r="-582" b="-2055"/>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CEB54E0-E5D0-E548-9E4A-03E8D0D6A7AB}"/>
              </a:ext>
            </a:extLst>
          </p:cNvPr>
          <p:cNvSpPr>
            <a:spLocks noGrp="1"/>
          </p:cNvSpPr>
          <p:nvPr>
            <p:ph idx="1"/>
          </p:nvPr>
        </p:nvSpPr>
        <p:spPr>
          <a:xfrm>
            <a:off x="251520" y="1412776"/>
            <a:ext cx="7886700" cy="1080120"/>
          </a:xfrm>
        </p:spPr>
        <p:txBody>
          <a:bodyPr/>
          <a:lstStyle/>
          <a:p>
            <a:pPr>
              <a:lnSpc>
                <a:spcPct val="150000"/>
              </a:lnSpc>
            </a:pPr>
            <a:r>
              <a:rPr lang="en-US" dirty="0"/>
              <a:t>Five different mutation schemes, suggested by </a:t>
            </a:r>
            <a:r>
              <a:rPr lang="en-US" dirty="0" err="1"/>
              <a:t>Storn</a:t>
            </a:r>
            <a:r>
              <a:rPr lang="en-US" dirty="0"/>
              <a:t> and Price are summarized below: </a:t>
            </a:r>
          </a:p>
          <a:p>
            <a:pPr marL="0" indent="0">
              <a:lnSpc>
                <a:spcPct val="150000"/>
              </a:lnSpc>
              <a:buNone/>
            </a:pPr>
            <a:endParaRPr lang="en-US" dirty="0"/>
          </a:p>
          <a:p>
            <a:pPr>
              <a:lnSpc>
                <a:spcPct val="150000"/>
              </a:lnSpc>
            </a:pPr>
            <a:endParaRPr lang="en-US" dirty="0"/>
          </a:p>
        </p:txBody>
      </p:sp>
      <p:sp>
        <p:nvSpPr>
          <p:cNvPr id="4" name="Slide Number Placeholder 3">
            <a:extLst>
              <a:ext uri="{FF2B5EF4-FFF2-40B4-BE49-F238E27FC236}">
                <a16:creationId xmlns:a16="http://schemas.microsoft.com/office/drawing/2014/main" id="{58F61750-5214-BE41-B6F3-29005CE03793}"/>
              </a:ext>
            </a:extLst>
          </p:cNvPr>
          <p:cNvSpPr>
            <a:spLocks noGrp="1"/>
          </p:cNvSpPr>
          <p:nvPr>
            <p:ph type="sldNum" sz="quarter" idx="12"/>
          </p:nvPr>
        </p:nvSpPr>
        <p:spPr/>
        <p:txBody>
          <a:bodyPr/>
          <a:lstStyle/>
          <a:p>
            <a:fld id="{39B8889E-54BF-43FB-8CA0-D0679FF312AC}" type="slidenum">
              <a:rPr lang="en-US" altLang="zh-TW" smtClean="0"/>
              <a:pPr/>
              <a:t>11</a:t>
            </a:fld>
            <a:endParaRPr lang="en-US" altLang="zh-TW"/>
          </a:p>
        </p:txBody>
      </p:sp>
      <p:sp>
        <p:nvSpPr>
          <p:cNvPr id="6" name="Title 1">
            <a:extLst>
              <a:ext uri="{FF2B5EF4-FFF2-40B4-BE49-F238E27FC236}">
                <a16:creationId xmlns:a16="http://schemas.microsoft.com/office/drawing/2014/main" id="{5AC3C482-4B78-AC40-81E1-B0497F020D7C}"/>
              </a:ext>
            </a:extLst>
          </p:cNvPr>
          <p:cNvSpPr>
            <a:spLocks noGrp="1"/>
          </p:cNvSpPr>
          <p:nvPr>
            <p:ph type="title"/>
          </p:nvPr>
        </p:nvSpPr>
        <p:spPr>
          <a:xfrm>
            <a:off x="539552" y="285631"/>
            <a:ext cx="7498080" cy="571504"/>
          </a:xfrm>
        </p:spPr>
        <p:txBody>
          <a:bodyPr>
            <a:noAutofit/>
          </a:bodyPr>
          <a:lstStyle/>
          <a:p>
            <a:r>
              <a:rPr lang="en-US" sz="3200" b="1" dirty="0">
                <a:solidFill>
                  <a:srgbClr val="C00000"/>
                </a:solidFill>
              </a:rPr>
              <a:t>DE Strategies </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2B51921-6A05-F045-A610-6F717A421E93}"/>
                  </a:ext>
                </a:extLst>
              </p:cNvPr>
              <p:cNvSpPr/>
              <p:nvPr/>
            </p:nvSpPr>
            <p:spPr>
              <a:xfrm>
                <a:off x="-12260" y="2814824"/>
                <a:ext cx="8784976" cy="3362139"/>
              </a:xfrm>
              <a:prstGeom prst="rect">
                <a:avLst/>
              </a:prstGeom>
            </p:spPr>
            <p:txBody>
              <a:bodyPr wrap="square">
                <a:spAutoFit/>
              </a:bodyPr>
              <a:lstStyle/>
              <a:p>
                <a:pPr marL="685800" marR="442595" algn="just">
                  <a:lnSpc>
                    <a:spcPct val="200000"/>
                  </a:lnSpc>
                  <a:spcBef>
                    <a:spcPts val="5"/>
                  </a:spcBef>
                  <a:spcAft>
                    <a:spcPts val="0"/>
                  </a:spcAft>
                </a:pPr>
                <a14:m>
                  <m:oMath xmlns:m="http://schemas.openxmlformats.org/officeDocument/2006/math">
                    <m:r>
                      <a:rPr lang="en-US" sz="2000">
                        <a:latin typeface="Cambria Math" panose="02040503050406030204" pitchFamily="18" charset="0"/>
                        <a:ea typeface="Times New Roman" panose="02020603050405020304" pitchFamily="18" charset="0"/>
                      </a:rPr>
                      <m:t>𝐷𝐸</m:t>
                    </m:r>
                    <m:r>
                      <a:rPr lang="en-US" sz="2000">
                        <a:latin typeface="Cambria Math" panose="02040503050406030204" pitchFamily="18" charset="0"/>
                        <a:ea typeface="Times New Roman" panose="02020603050405020304" pitchFamily="18" charset="0"/>
                      </a:rPr>
                      <m:t>/</m:t>
                    </m:r>
                    <m:r>
                      <a:rPr lang="en-US" sz="2000">
                        <a:latin typeface="Cambria Math" panose="02040503050406030204" pitchFamily="18" charset="0"/>
                        <a:ea typeface="Times New Roman" panose="02020603050405020304" pitchFamily="18" charset="0"/>
                      </a:rPr>
                      <m:t>𝑟𝑎𝑛𝑑</m:t>
                    </m:r>
                    <m:r>
                      <a:rPr lang="en-US" sz="2000">
                        <a:latin typeface="Cambria Math" panose="02040503050406030204" pitchFamily="18" charset="0"/>
                        <a:ea typeface="Times New Roman" panose="02020603050405020304" pitchFamily="18" charset="0"/>
                      </a:rPr>
                      <m:t>/1: </m:t>
                    </m:r>
                    <m:sSub>
                      <m:sSubPr>
                        <m:ctrlPr>
                          <a:rPr lang="en-IN" sz="2000" i="1">
                            <a:latin typeface="Cambria Math" panose="02040503050406030204" pitchFamily="18" charset="0"/>
                            <a:ea typeface="Times New Roman" panose="02020603050405020304" pitchFamily="18" charset="0"/>
                          </a:rPr>
                        </m:ctrlPr>
                      </m:sSubPr>
                      <m:e>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𝑢</m:t>
                            </m:r>
                          </m:e>
                          <m:sub>
                            <m:r>
                              <a:rPr lang="en-US" sz="2000">
                                <a:latin typeface="Cambria Math" panose="02040503050406030204" pitchFamily="18" charset="0"/>
                                <a:ea typeface="Times New Roman" panose="02020603050405020304" pitchFamily="18" charset="0"/>
                              </a:rPr>
                              <m:t>𝑖𝑗</m:t>
                            </m:r>
                          </m:sub>
                        </m:sSub>
                        <m:r>
                          <a:rPr lang="en-US" sz="2000">
                            <a:latin typeface="Cambria Math" panose="02040503050406030204" pitchFamily="18" charset="0"/>
                            <a:ea typeface="Times New Roman" panose="02020603050405020304" pitchFamily="18" charset="0"/>
                          </a:rPr>
                          <m:t>= </m:t>
                        </m:r>
                        <m:r>
                          <a:rPr lang="en-US" sz="2000">
                            <a:latin typeface="Cambria Math" panose="02040503050406030204" pitchFamily="18" charset="0"/>
                            <a:ea typeface="Times New Roman" panose="02020603050405020304" pitchFamily="18" charset="0"/>
                          </a:rPr>
                          <m:t>𝑥</m:t>
                        </m:r>
                      </m:e>
                      <m:sub>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𝑟</m:t>
                            </m:r>
                          </m:e>
                          <m:sub>
                            <m:r>
                              <a:rPr lang="en-US" sz="2000">
                                <a:latin typeface="Cambria Math" panose="02040503050406030204" pitchFamily="18" charset="0"/>
                                <a:ea typeface="Times New Roman" panose="02020603050405020304" pitchFamily="18" charset="0"/>
                              </a:rPr>
                              <m:t>1</m:t>
                            </m:r>
                          </m:sub>
                        </m:sSub>
                        <m:r>
                          <a:rPr lang="en-US" sz="2000">
                            <a:latin typeface="Cambria Math" panose="02040503050406030204" pitchFamily="18" charset="0"/>
                            <a:ea typeface="Times New Roman" panose="02020603050405020304" pitchFamily="18" charset="0"/>
                          </a:rPr>
                          <m:t>𝑗</m:t>
                        </m:r>
                      </m:sub>
                    </m:sSub>
                    <m:r>
                      <a:rPr lang="en-US" sz="2000">
                        <a:latin typeface="Cambria Math" panose="02040503050406030204" pitchFamily="18" charset="0"/>
                        <a:ea typeface="Times New Roman" panose="02020603050405020304" pitchFamily="18" charset="0"/>
                      </a:rPr>
                      <m:t>+</m:t>
                    </m:r>
                    <m:r>
                      <a:rPr lang="en-US" sz="2000">
                        <a:latin typeface="Cambria Math" panose="02040503050406030204" pitchFamily="18" charset="0"/>
                        <a:ea typeface="Times New Roman" panose="02020603050405020304" pitchFamily="18" charset="0"/>
                      </a:rPr>
                      <m:t>𝐹</m:t>
                    </m:r>
                    <m:r>
                      <a:rPr lang="en-US" sz="2000">
                        <a:latin typeface="Cambria Math" panose="02040503050406030204" pitchFamily="18" charset="0"/>
                        <a:ea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𝑥</m:t>
                        </m:r>
                      </m:e>
                      <m:sub>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𝑟</m:t>
                            </m:r>
                          </m:e>
                          <m:sub>
                            <m:r>
                              <a:rPr lang="en-US" sz="2000">
                                <a:latin typeface="Cambria Math" panose="02040503050406030204" pitchFamily="18" charset="0"/>
                                <a:ea typeface="Times New Roman" panose="02020603050405020304" pitchFamily="18" charset="0"/>
                              </a:rPr>
                              <m:t>2</m:t>
                            </m:r>
                          </m:sub>
                        </m:sSub>
                        <m:r>
                          <a:rPr lang="en-US" sz="2000">
                            <a:latin typeface="Cambria Math" panose="02040503050406030204" pitchFamily="18" charset="0"/>
                            <a:ea typeface="Times New Roman" panose="02020603050405020304" pitchFamily="18" charset="0"/>
                          </a:rPr>
                          <m:t>𝑗</m:t>
                        </m:r>
                      </m:sub>
                    </m:sSub>
                    <m:r>
                      <a:rPr lang="en-US" sz="2000">
                        <a:latin typeface="Cambria Math" panose="02040503050406030204" pitchFamily="18" charset="0"/>
                        <a:ea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𝑥</m:t>
                        </m:r>
                      </m:e>
                      <m:sub>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𝑟</m:t>
                            </m:r>
                          </m:e>
                          <m:sub>
                            <m:r>
                              <a:rPr lang="en-US" sz="2000">
                                <a:latin typeface="Cambria Math" panose="02040503050406030204" pitchFamily="18" charset="0"/>
                                <a:ea typeface="Times New Roman" panose="02020603050405020304" pitchFamily="18" charset="0"/>
                              </a:rPr>
                              <m:t>3</m:t>
                            </m:r>
                          </m:sub>
                        </m:sSub>
                        <m:r>
                          <a:rPr lang="en-US" sz="2000">
                            <a:latin typeface="Cambria Math" panose="02040503050406030204" pitchFamily="18" charset="0"/>
                            <a:ea typeface="Times New Roman" panose="02020603050405020304" pitchFamily="18" charset="0"/>
                          </a:rPr>
                          <m:t>𝑗</m:t>
                        </m:r>
                      </m:sub>
                    </m:sSub>
                    <m:r>
                      <a:rPr lang="en-US" sz="2000">
                        <a:latin typeface="Cambria Math" panose="02040503050406030204" pitchFamily="18" charset="0"/>
                        <a:ea typeface="Times New Roman" panose="02020603050405020304" pitchFamily="18" charset="0"/>
                      </a:rPr>
                      <m:t>)</m:t>
                    </m:r>
                  </m:oMath>
                </a14:m>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685800" marR="442595" algn="just">
                  <a:lnSpc>
                    <a:spcPct val="200000"/>
                  </a:lnSpc>
                  <a:spcBef>
                    <a:spcPts val="5"/>
                  </a:spcBef>
                  <a:spcAft>
                    <a:spcPts val="0"/>
                  </a:spcAft>
                </a:pPr>
                <a14:m>
                  <m:oMath xmlns:m="http://schemas.openxmlformats.org/officeDocument/2006/math">
                    <m:r>
                      <a:rPr lang="en-US" sz="2000">
                        <a:latin typeface="Cambria Math" panose="02040503050406030204" pitchFamily="18" charset="0"/>
                        <a:ea typeface="Times New Roman" panose="02020603050405020304" pitchFamily="18" charset="0"/>
                      </a:rPr>
                      <m:t>𝐷𝐸</m:t>
                    </m:r>
                    <m:r>
                      <a:rPr lang="en-US" sz="2000">
                        <a:latin typeface="Cambria Math" panose="02040503050406030204" pitchFamily="18" charset="0"/>
                        <a:ea typeface="Times New Roman" panose="02020603050405020304" pitchFamily="18" charset="0"/>
                      </a:rPr>
                      <m:t>/</m:t>
                    </m:r>
                    <m:r>
                      <a:rPr lang="en-US" sz="2000">
                        <a:latin typeface="Cambria Math" panose="02040503050406030204" pitchFamily="18" charset="0"/>
                        <a:ea typeface="Times New Roman" panose="02020603050405020304" pitchFamily="18" charset="0"/>
                      </a:rPr>
                      <m:t>𝑏𝑒𝑠𝑡</m:t>
                    </m:r>
                    <m:r>
                      <a:rPr lang="en-US" sz="2000">
                        <a:latin typeface="Cambria Math" panose="02040503050406030204" pitchFamily="18" charset="0"/>
                        <a:ea typeface="Times New Roman" panose="02020603050405020304" pitchFamily="18" charset="0"/>
                      </a:rPr>
                      <m:t>/1: </m:t>
                    </m:r>
                    <m:sSub>
                      <m:sSubPr>
                        <m:ctrlPr>
                          <a:rPr lang="en-IN" sz="2000" i="1">
                            <a:latin typeface="Cambria Math" panose="02040503050406030204" pitchFamily="18" charset="0"/>
                            <a:ea typeface="Times New Roman" panose="02020603050405020304" pitchFamily="18" charset="0"/>
                          </a:rPr>
                        </m:ctrlPr>
                      </m:sSubPr>
                      <m:e>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𝑢</m:t>
                            </m:r>
                          </m:e>
                          <m:sub>
                            <m:r>
                              <a:rPr lang="en-US" sz="2000">
                                <a:latin typeface="Cambria Math" panose="02040503050406030204" pitchFamily="18" charset="0"/>
                                <a:ea typeface="Times New Roman" panose="02020603050405020304" pitchFamily="18" charset="0"/>
                              </a:rPr>
                              <m:t>𝑖𝑗</m:t>
                            </m:r>
                          </m:sub>
                        </m:sSub>
                        <m:r>
                          <a:rPr lang="en-US" sz="2000">
                            <a:latin typeface="Cambria Math" panose="02040503050406030204" pitchFamily="18" charset="0"/>
                            <a:ea typeface="Times New Roman" panose="02020603050405020304" pitchFamily="18" charset="0"/>
                          </a:rPr>
                          <m:t>= </m:t>
                        </m:r>
                        <m:r>
                          <a:rPr lang="en-US" sz="2000">
                            <a:latin typeface="Cambria Math" panose="02040503050406030204" pitchFamily="18" charset="0"/>
                            <a:ea typeface="Times New Roman" panose="02020603050405020304" pitchFamily="18" charset="0"/>
                          </a:rPr>
                          <m:t>𝑥</m:t>
                        </m:r>
                      </m:e>
                      <m:sub>
                        <m:r>
                          <a:rPr lang="en-US" sz="2000">
                            <a:latin typeface="Cambria Math" panose="02040503050406030204" pitchFamily="18" charset="0"/>
                            <a:ea typeface="Times New Roman" panose="02020603050405020304" pitchFamily="18" charset="0"/>
                          </a:rPr>
                          <m:t>𝑏𝑒𝑠𝑡𝑗</m:t>
                        </m:r>
                      </m:sub>
                    </m:sSub>
                    <m:r>
                      <a:rPr lang="en-US" sz="2000">
                        <a:latin typeface="Cambria Math" panose="02040503050406030204" pitchFamily="18" charset="0"/>
                        <a:ea typeface="Times New Roman" panose="02020603050405020304" pitchFamily="18" charset="0"/>
                      </a:rPr>
                      <m:t>+</m:t>
                    </m:r>
                    <m:r>
                      <a:rPr lang="en-US" sz="2000">
                        <a:latin typeface="Cambria Math" panose="02040503050406030204" pitchFamily="18" charset="0"/>
                        <a:ea typeface="Times New Roman" panose="02020603050405020304" pitchFamily="18" charset="0"/>
                      </a:rPr>
                      <m:t>𝐹</m:t>
                    </m:r>
                    <m:r>
                      <a:rPr lang="en-US" sz="2000">
                        <a:latin typeface="Cambria Math" panose="02040503050406030204" pitchFamily="18" charset="0"/>
                        <a:ea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𝑥</m:t>
                        </m:r>
                      </m:e>
                      <m:sub>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𝑟</m:t>
                            </m:r>
                          </m:e>
                          <m:sub>
                            <m:r>
                              <a:rPr lang="en-US" sz="2000">
                                <a:latin typeface="Cambria Math" panose="02040503050406030204" pitchFamily="18" charset="0"/>
                                <a:ea typeface="Times New Roman" panose="02020603050405020304" pitchFamily="18" charset="0"/>
                              </a:rPr>
                              <m:t>2</m:t>
                            </m:r>
                          </m:sub>
                        </m:sSub>
                        <m:r>
                          <a:rPr lang="en-US" sz="2000">
                            <a:latin typeface="Cambria Math" panose="02040503050406030204" pitchFamily="18" charset="0"/>
                            <a:ea typeface="Times New Roman" panose="02020603050405020304" pitchFamily="18" charset="0"/>
                          </a:rPr>
                          <m:t>𝑗</m:t>
                        </m:r>
                      </m:sub>
                    </m:sSub>
                    <m:r>
                      <a:rPr lang="en-US" sz="2000">
                        <a:latin typeface="Cambria Math" panose="02040503050406030204" pitchFamily="18" charset="0"/>
                        <a:ea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𝑥</m:t>
                        </m:r>
                      </m:e>
                      <m:sub>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𝑟</m:t>
                            </m:r>
                          </m:e>
                          <m:sub>
                            <m:r>
                              <a:rPr lang="en-US" sz="2000">
                                <a:latin typeface="Cambria Math" panose="02040503050406030204" pitchFamily="18" charset="0"/>
                                <a:ea typeface="Times New Roman" panose="02020603050405020304" pitchFamily="18" charset="0"/>
                              </a:rPr>
                              <m:t>3</m:t>
                            </m:r>
                          </m:sub>
                        </m:sSub>
                        <m:r>
                          <a:rPr lang="en-US" sz="2000">
                            <a:latin typeface="Cambria Math" panose="02040503050406030204" pitchFamily="18" charset="0"/>
                            <a:ea typeface="Times New Roman" panose="02020603050405020304" pitchFamily="18" charset="0"/>
                          </a:rPr>
                          <m:t>𝑗</m:t>
                        </m:r>
                      </m:sub>
                    </m:sSub>
                    <m:r>
                      <a:rPr lang="en-US" sz="2000">
                        <a:latin typeface="Cambria Math" panose="02040503050406030204" pitchFamily="18" charset="0"/>
                        <a:ea typeface="Times New Roman" panose="02020603050405020304" pitchFamily="18" charset="0"/>
                      </a:rPr>
                      <m:t>)</m:t>
                    </m:r>
                  </m:oMath>
                </a14:m>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685800" marR="442595" algn="just">
                  <a:lnSpc>
                    <a:spcPct val="200000"/>
                  </a:lnSpc>
                  <a:spcBef>
                    <a:spcPts val="5"/>
                  </a:spcBef>
                  <a:spcAft>
                    <a:spcPts val="0"/>
                  </a:spcAft>
                </a:pPr>
                <a14:m>
                  <m:oMath xmlns:m="http://schemas.openxmlformats.org/officeDocument/2006/math">
                    <m:r>
                      <a:rPr lang="en-US" sz="2000">
                        <a:latin typeface="Cambria Math" panose="02040503050406030204" pitchFamily="18" charset="0"/>
                        <a:ea typeface="Times New Roman" panose="02020603050405020304" pitchFamily="18" charset="0"/>
                      </a:rPr>
                      <m:t>𝐷𝐸</m:t>
                    </m:r>
                    <m:r>
                      <a:rPr lang="en-US" sz="2000">
                        <a:latin typeface="Cambria Math" panose="02040503050406030204" pitchFamily="18" charset="0"/>
                        <a:ea typeface="Times New Roman" panose="02020603050405020304" pitchFamily="18" charset="0"/>
                      </a:rPr>
                      <m:t>/</m:t>
                    </m:r>
                    <m:r>
                      <a:rPr lang="en-US" sz="2000">
                        <a:latin typeface="Cambria Math" panose="02040503050406030204" pitchFamily="18" charset="0"/>
                        <a:ea typeface="Times New Roman" panose="02020603050405020304" pitchFamily="18" charset="0"/>
                      </a:rPr>
                      <m:t>𝑡𝑎𝑟𝑔𝑒𝑡</m:t>
                    </m:r>
                    <m:r>
                      <a:rPr lang="en-US" sz="2000">
                        <a:latin typeface="Cambria Math" panose="02040503050406030204" pitchFamily="18" charset="0"/>
                        <a:ea typeface="Times New Roman" panose="02020603050405020304" pitchFamily="18" charset="0"/>
                      </a:rPr>
                      <m:t> </m:t>
                    </m:r>
                    <m:r>
                      <a:rPr lang="en-US" sz="2000">
                        <a:latin typeface="Cambria Math" panose="02040503050406030204" pitchFamily="18" charset="0"/>
                        <a:ea typeface="Times New Roman" panose="02020603050405020304" pitchFamily="18" charset="0"/>
                      </a:rPr>
                      <m:t>𝑡𝑜</m:t>
                    </m:r>
                    <m:r>
                      <a:rPr lang="en-US" sz="2000">
                        <a:latin typeface="Cambria Math" panose="02040503050406030204" pitchFamily="18" charset="0"/>
                        <a:ea typeface="Times New Roman" panose="02020603050405020304" pitchFamily="18" charset="0"/>
                      </a:rPr>
                      <m:t> </m:t>
                    </m:r>
                    <m:r>
                      <a:rPr lang="en-US" sz="2000">
                        <a:latin typeface="Cambria Math" panose="02040503050406030204" pitchFamily="18" charset="0"/>
                        <a:ea typeface="Times New Roman" panose="02020603050405020304" pitchFamily="18" charset="0"/>
                      </a:rPr>
                      <m:t>𝑏𝑒𝑠𝑡</m:t>
                    </m:r>
                    <m:r>
                      <a:rPr lang="en-US" sz="2000">
                        <a:latin typeface="Cambria Math" panose="02040503050406030204" pitchFamily="18" charset="0"/>
                        <a:ea typeface="Times New Roman" panose="02020603050405020304" pitchFamily="18" charset="0"/>
                      </a:rPr>
                      <m:t> /2:  </m:t>
                    </m:r>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𝑢</m:t>
                        </m:r>
                      </m:e>
                      <m:sub>
                        <m:r>
                          <a:rPr lang="en-US" sz="2000">
                            <a:latin typeface="Cambria Math" panose="02040503050406030204" pitchFamily="18" charset="0"/>
                            <a:ea typeface="Times New Roman" panose="02020603050405020304" pitchFamily="18" charset="0"/>
                          </a:rPr>
                          <m:t>𝑖𝑗</m:t>
                        </m:r>
                      </m:sub>
                    </m:sSub>
                    <m:r>
                      <a:rPr lang="en-US" sz="2000">
                        <a:latin typeface="Cambria Math" panose="02040503050406030204" pitchFamily="18" charset="0"/>
                        <a:ea typeface="Times New Roman" panose="02020603050405020304" pitchFamily="18" charset="0"/>
                      </a:rPr>
                      <m:t>= </m:t>
                    </m:r>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𝑥</m:t>
                        </m:r>
                      </m:e>
                      <m:sub>
                        <m:r>
                          <a:rPr lang="en-US" sz="2000">
                            <a:latin typeface="Cambria Math" panose="02040503050406030204" pitchFamily="18" charset="0"/>
                            <a:ea typeface="Times New Roman" panose="02020603050405020304" pitchFamily="18" charset="0"/>
                          </a:rPr>
                          <m:t>𝑖𝑗</m:t>
                        </m:r>
                      </m:sub>
                    </m:sSub>
                    <m:r>
                      <a:rPr lang="en-US" sz="2000">
                        <a:latin typeface="Cambria Math" panose="02040503050406030204" pitchFamily="18" charset="0"/>
                        <a:ea typeface="Times New Roman" panose="02020603050405020304" pitchFamily="18" charset="0"/>
                      </a:rPr>
                      <m:t>+</m:t>
                    </m:r>
                    <m:r>
                      <a:rPr lang="en-US" sz="2000">
                        <a:latin typeface="Cambria Math" panose="02040503050406030204" pitchFamily="18" charset="0"/>
                        <a:ea typeface="Times New Roman" panose="02020603050405020304" pitchFamily="18" charset="0"/>
                      </a:rPr>
                      <m:t>𝐹</m:t>
                    </m:r>
                    <m:r>
                      <a:rPr lang="en-US" sz="2000">
                        <a:latin typeface="Cambria Math" panose="02040503050406030204" pitchFamily="18" charset="0"/>
                        <a:ea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𝑥</m:t>
                        </m:r>
                      </m:e>
                      <m:sub>
                        <m:r>
                          <a:rPr lang="en-US" sz="2000">
                            <a:latin typeface="Cambria Math" panose="02040503050406030204" pitchFamily="18" charset="0"/>
                            <a:ea typeface="Times New Roman" panose="02020603050405020304" pitchFamily="18" charset="0"/>
                          </a:rPr>
                          <m:t>𝑏𝑒𝑠𝑡𝑗</m:t>
                        </m:r>
                      </m:sub>
                    </m:sSub>
                    <m:r>
                      <a:rPr lang="en-US" sz="2000">
                        <a:latin typeface="Cambria Math" panose="02040503050406030204" pitchFamily="18" charset="0"/>
                        <a:ea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𝑥</m:t>
                        </m:r>
                      </m:e>
                      <m:sub>
                        <m:r>
                          <a:rPr lang="en-US" sz="2000">
                            <a:latin typeface="Cambria Math" panose="02040503050406030204" pitchFamily="18" charset="0"/>
                            <a:ea typeface="Times New Roman" panose="02020603050405020304" pitchFamily="18" charset="0"/>
                          </a:rPr>
                          <m:t>𝑖𝑗</m:t>
                        </m:r>
                      </m:sub>
                    </m:sSub>
                    <m:r>
                      <a:rPr lang="en-US" sz="2000">
                        <a:latin typeface="Cambria Math" panose="02040503050406030204" pitchFamily="18" charset="0"/>
                        <a:ea typeface="Times New Roman" panose="02020603050405020304" pitchFamily="18" charset="0"/>
                      </a:rPr>
                      <m:t>) +</m:t>
                    </m:r>
                    <m:r>
                      <a:rPr lang="en-US" sz="2000">
                        <a:latin typeface="Cambria Math" panose="02040503050406030204" pitchFamily="18" charset="0"/>
                        <a:ea typeface="Times New Roman" panose="02020603050405020304" pitchFamily="18" charset="0"/>
                      </a:rPr>
                      <m:t>𝐹</m:t>
                    </m:r>
                    <m:r>
                      <a:rPr lang="en-US" sz="2000">
                        <a:latin typeface="Cambria Math" panose="02040503050406030204" pitchFamily="18" charset="0"/>
                        <a:ea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𝑥</m:t>
                        </m:r>
                      </m:e>
                      <m:sub>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𝑟</m:t>
                            </m:r>
                          </m:e>
                          <m:sub>
                            <m:r>
                              <a:rPr lang="en-US" sz="2000">
                                <a:latin typeface="Cambria Math" panose="02040503050406030204" pitchFamily="18" charset="0"/>
                                <a:ea typeface="Times New Roman" panose="02020603050405020304" pitchFamily="18" charset="0"/>
                              </a:rPr>
                              <m:t>1</m:t>
                            </m:r>
                          </m:sub>
                        </m:sSub>
                        <m:r>
                          <a:rPr lang="en-US" sz="2000">
                            <a:latin typeface="Cambria Math" panose="02040503050406030204" pitchFamily="18" charset="0"/>
                            <a:ea typeface="Times New Roman" panose="02020603050405020304" pitchFamily="18" charset="0"/>
                          </a:rPr>
                          <m:t>𝑗</m:t>
                        </m:r>
                      </m:sub>
                    </m:sSub>
                    <m:r>
                      <a:rPr lang="en-US" sz="2000">
                        <a:latin typeface="Cambria Math" panose="02040503050406030204" pitchFamily="18" charset="0"/>
                        <a:ea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𝑥</m:t>
                        </m:r>
                      </m:e>
                      <m:sub>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𝑟</m:t>
                            </m:r>
                          </m:e>
                          <m:sub>
                            <m:r>
                              <a:rPr lang="en-US" sz="2000">
                                <a:latin typeface="Cambria Math" panose="02040503050406030204" pitchFamily="18" charset="0"/>
                                <a:ea typeface="Times New Roman" panose="02020603050405020304" pitchFamily="18" charset="0"/>
                              </a:rPr>
                              <m:t>2</m:t>
                            </m:r>
                          </m:sub>
                        </m:sSub>
                        <m:r>
                          <a:rPr lang="en-US" sz="2000">
                            <a:latin typeface="Cambria Math" panose="02040503050406030204" pitchFamily="18" charset="0"/>
                            <a:ea typeface="Times New Roman" panose="02020603050405020304" pitchFamily="18" charset="0"/>
                          </a:rPr>
                          <m:t>𝑗</m:t>
                        </m:r>
                      </m:sub>
                    </m:sSub>
                    <m:r>
                      <a:rPr lang="en-US" sz="2000">
                        <a:latin typeface="Cambria Math" panose="02040503050406030204" pitchFamily="18" charset="0"/>
                        <a:ea typeface="Times New Roman" panose="02020603050405020304" pitchFamily="18" charset="0"/>
                      </a:rPr>
                      <m:t>)</m:t>
                    </m:r>
                  </m:oMath>
                </a14:m>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685800" marR="442595" algn="just">
                  <a:lnSpc>
                    <a:spcPct val="200000"/>
                  </a:lnSpc>
                  <a:spcBef>
                    <a:spcPts val="5"/>
                  </a:spcBef>
                  <a:spcAft>
                    <a:spcPts val="0"/>
                  </a:spcAft>
                </a:pPr>
                <a14:m>
                  <m:oMath xmlns:m="http://schemas.openxmlformats.org/officeDocument/2006/math">
                    <m:r>
                      <a:rPr lang="en-US" sz="2000">
                        <a:latin typeface="Cambria Math" panose="02040503050406030204" pitchFamily="18" charset="0"/>
                        <a:ea typeface="Times New Roman" panose="02020603050405020304" pitchFamily="18" charset="0"/>
                      </a:rPr>
                      <m:t>𝐷𝐸</m:t>
                    </m:r>
                    <m:r>
                      <a:rPr lang="en-US" sz="2000">
                        <a:latin typeface="Cambria Math" panose="02040503050406030204" pitchFamily="18" charset="0"/>
                        <a:ea typeface="Times New Roman" panose="02020603050405020304" pitchFamily="18" charset="0"/>
                      </a:rPr>
                      <m:t>/</m:t>
                    </m:r>
                    <m:r>
                      <a:rPr lang="en-US" sz="2000">
                        <a:latin typeface="Cambria Math" panose="02040503050406030204" pitchFamily="18" charset="0"/>
                        <a:ea typeface="Times New Roman" panose="02020603050405020304" pitchFamily="18" charset="0"/>
                      </a:rPr>
                      <m:t>𝑏𝑒𝑠𝑡</m:t>
                    </m:r>
                    <m:r>
                      <a:rPr lang="en-US" sz="2000">
                        <a:latin typeface="Cambria Math" panose="02040503050406030204" pitchFamily="18" charset="0"/>
                        <a:ea typeface="Times New Roman" panose="02020603050405020304" pitchFamily="18" charset="0"/>
                      </a:rPr>
                      <m:t>/2: </m:t>
                    </m:r>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𝑢</m:t>
                        </m:r>
                      </m:e>
                      <m:sub>
                        <m:r>
                          <a:rPr lang="en-US" sz="2000">
                            <a:latin typeface="Cambria Math" panose="02040503050406030204" pitchFamily="18" charset="0"/>
                            <a:ea typeface="Times New Roman" panose="02020603050405020304" pitchFamily="18" charset="0"/>
                          </a:rPr>
                          <m:t>𝑖𝑗</m:t>
                        </m:r>
                      </m:sub>
                    </m:sSub>
                    <m:r>
                      <a:rPr lang="en-US" sz="2000">
                        <a:latin typeface="Cambria Math" panose="02040503050406030204" pitchFamily="18" charset="0"/>
                        <a:ea typeface="Times New Roman" panose="02020603050405020304" pitchFamily="18" charset="0"/>
                      </a:rPr>
                      <m:t> =</m:t>
                    </m:r>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𝑥</m:t>
                        </m:r>
                      </m:e>
                      <m:sub>
                        <m:r>
                          <a:rPr lang="en-US" sz="2000">
                            <a:latin typeface="Cambria Math" panose="02040503050406030204" pitchFamily="18" charset="0"/>
                            <a:ea typeface="Times New Roman" panose="02020603050405020304" pitchFamily="18" charset="0"/>
                          </a:rPr>
                          <m:t>𝑏𝑒𝑠𝑡𝑗</m:t>
                        </m:r>
                      </m:sub>
                    </m:sSub>
                    <m:r>
                      <a:rPr lang="en-US" sz="2000">
                        <a:latin typeface="Cambria Math" panose="02040503050406030204" pitchFamily="18" charset="0"/>
                        <a:ea typeface="Times New Roman" panose="02020603050405020304" pitchFamily="18" charset="0"/>
                      </a:rPr>
                      <m:t>+</m:t>
                    </m:r>
                    <m:r>
                      <a:rPr lang="en-US" sz="2000">
                        <a:latin typeface="Cambria Math" panose="02040503050406030204" pitchFamily="18" charset="0"/>
                        <a:ea typeface="Times New Roman" panose="02020603050405020304" pitchFamily="18" charset="0"/>
                      </a:rPr>
                      <m:t>𝐹</m:t>
                    </m:r>
                    <m:r>
                      <a:rPr lang="en-US" sz="2000">
                        <a:latin typeface="Cambria Math" panose="02040503050406030204" pitchFamily="18" charset="0"/>
                        <a:ea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𝑥</m:t>
                        </m:r>
                      </m:e>
                      <m:sub>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𝑟</m:t>
                            </m:r>
                          </m:e>
                          <m:sub>
                            <m:r>
                              <a:rPr lang="en-US" sz="2000">
                                <a:latin typeface="Cambria Math" panose="02040503050406030204" pitchFamily="18" charset="0"/>
                                <a:ea typeface="Times New Roman" panose="02020603050405020304" pitchFamily="18" charset="0"/>
                              </a:rPr>
                              <m:t>1</m:t>
                            </m:r>
                          </m:sub>
                        </m:sSub>
                        <m:r>
                          <a:rPr lang="en-US" sz="2000">
                            <a:latin typeface="Cambria Math" panose="02040503050406030204" pitchFamily="18" charset="0"/>
                            <a:ea typeface="Times New Roman" panose="02020603050405020304" pitchFamily="18" charset="0"/>
                          </a:rPr>
                          <m:t>𝑗</m:t>
                        </m:r>
                      </m:sub>
                    </m:sSub>
                    <m:r>
                      <a:rPr lang="en-US" sz="2000">
                        <a:latin typeface="Cambria Math" panose="02040503050406030204" pitchFamily="18" charset="0"/>
                        <a:ea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𝑥</m:t>
                        </m:r>
                      </m:e>
                      <m:sub>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𝑟</m:t>
                            </m:r>
                          </m:e>
                          <m:sub>
                            <m:r>
                              <a:rPr lang="en-US" sz="2000">
                                <a:latin typeface="Cambria Math" panose="02040503050406030204" pitchFamily="18" charset="0"/>
                                <a:ea typeface="Times New Roman" panose="02020603050405020304" pitchFamily="18" charset="0"/>
                              </a:rPr>
                              <m:t>2</m:t>
                            </m:r>
                          </m:sub>
                        </m:sSub>
                        <m:r>
                          <a:rPr lang="en-US" sz="2000">
                            <a:latin typeface="Cambria Math" panose="02040503050406030204" pitchFamily="18" charset="0"/>
                            <a:ea typeface="Times New Roman" panose="02020603050405020304" pitchFamily="18" charset="0"/>
                          </a:rPr>
                          <m:t>𝑗</m:t>
                        </m:r>
                      </m:sub>
                    </m:sSub>
                    <m:r>
                      <a:rPr lang="en-US" sz="2000">
                        <a:latin typeface="Cambria Math" panose="02040503050406030204" pitchFamily="18" charset="0"/>
                        <a:ea typeface="Times New Roman" panose="02020603050405020304" pitchFamily="18" charset="0"/>
                      </a:rPr>
                      <m:t>) +</m:t>
                    </m:r>
                    <m:r>
                      <a:rPr lang="en-US" sz="2000">
                        <a:latin typeface="Cambria Math" panose="02040503050406030204" pitchFamily="18" charset="0"/>
                        <a:ea typeface="Times New Roman" panose="02020603050405020304" pitchFamily="18" charset="0"/>
                      </a:rPr>
                      <m:t>𝐹</m:t>
                    </m:r>
                    <m:r>
                      <a:rPr lang="en-US" sz="2000">
                        <a:latin typeface="Cambria Math" panose="02040503050406030204" pitchFamily="18" charset="0"/>
                        <a:ea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𝑥</m:t>
                        </m:r>
                      </m:e>
                      <m:sub>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𝑟</m:t>
                            </m:r>
                          </m:e>
                          <m:sub>
                            <m:r>
                              <a:rPr lang="en-US" sz="2000">
                                <a:latin typeface="Cambria Math" panose="02040503050406030204" pitchFamily="18" charset="0"/>
                                <a:ea typeface="Times New Roman" panose="02020603050405020304" pitchFamily="18" charset="0"/>
                              </a:rPr>
                              <m:t>3</m:t>
                            </m:r>
                          </m:sub>
                        </m:sSub>
                        <m:r>
                          <a:rPr lang="en-US" sz="2000">
                            <a:latin typeface="Cambria Math" panose="02040503050406030204" pitchFamily="18" charset="0"/>
                            <a:ea typeface="Times New Roman" panose="02020603050405020304" pitchFamily="18" charset="0"/>
                          </a:rPr>
                          <m:t>𝑗</m:t>
                        </m:r>
                      </m:sub>
                    </m:sSub>
                    <m:r>
                      <a:rPr lang="en-US" sz="2000">
                        <a:latin typeface="Cambria Math" panose="02040503050406030204" pitchFamily="18" charset="0"/>
                        <a:ea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𝑥</m:t>
                        </m:r>
                      </m:e>
                      <m:sub>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𝑟</m:t>
                            </m:r>
                          </m:e>
                          <m:sub>
                            <m:r>
                              <a:rPr lang="en-US" sz="2000">
                                <a:latin typeface="Cambria Math" panose="02040503050406030204" pitchFamily="18" charset="0"/>
                                <a:ea typeface="Times New Roman" panose="02020603050405020304" pitchFamily="18" charset="0"/>
                              </a:rPr>
                              <m:t>4</m:t>
                            </m:r>
                          </m:sub>
                        </m:sSub>
                        <m:r>
                          <a:rPr lang="en-US" sz="2000">
                            <a:latin typeface="Cambria Math" panose="02040503050406030204" pitchFamily="18" charset="0"/>
                            <a:ea typeface="Times New Roman" panose="02020603050405020304" pitchFamily="18" charset="0"/>
                          </a:rPr>
                          <m:t>𝑗</m:t>
                        </m:r>
                      </m:sub>
                    </m:sSub>
                    <m:r>
                      <a:rPr lang="en-US" sz="2000">
                        <a:latin typeface="Cambria Math" panose="02040503050406030204" pitchFamily="18" charset="0"/>
                        <a:ea typeface="Times New Roman" panose="02020603050405020304" pitchFamily="18" charset="0"/>
                      </a:rPr>
                      <m:t>)</m:t>
                    </m:r>
                  </m:oMath>
                </a14:m>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685800" marR="442595" algn="just">
                  <a:lnSpc>
                    <a:spcPct val="200000"/>
                  </a:lnSpc>
                  <a:spcBef>
                    <a:spcPts val="5"/>
                  </a:spcBef>
                  <a:spcAft>
                    <a:spcPts val="0"/>
                  </a:spcAft>
                </a:pPr>
                <a14:m>
                  <m:oMath xmlns:m="http://schemas.openxmlformats.org/officeDocument/2006/math">
                    <m:r>
                      <a:rPr lang="en-US" sz="2000">
                        <a:latin typeface="Cambria Math" panose="02040503050406030204" pitchFamily="18" charset="0"/>
                        <a:ea typeface="Times New Roman" panose="02020603050405020304" pitchFamily="18" charset="0"/>
                      </a:rPr>
                      <m:t>𝐷𝐸</m:t>
                    </m:r>
                    <m:r>
                      <a:rPr lang="en-US" sz="2000">
                        <a:latin typeface="Cambria Math" panose="02040503050406030204" pitchFamily="18" charset="0"/>
                        <a:ea typeface="Times New Roman" panose="02020603050405020304" pitchFamily="18" charset="0"/>
                      </a:rPr>
                      <m:t>/</m:t>
                    </m:r>
                    <m:r>
                      <a:rPr lang="en-US" sz="2000">
                        <a:latin typeface="Cambria Math" panose="02040503050406030204" pitchFamily="18" charset="0"/>
                        <a:ea typeface="Times New Roman" panose="02020603050405020304" pitchFamily="18" charset="0"/>
                      </a:rPr>
                      <m:t>𝑟𝑎𝑛𝑑</m:t>
                    </m:r>
                    <m:r>
                      <a:rPr lang="en-US" sz="2000">
                        <a:latin typeface="Cambria Math" panose="02040503050406030204" pitchFamily="18" charset="0"/>
                        <a:ea typeface="Times New Roman" panose="02020603050405020304" pitchFamily="18" charset="0"/>
                      </a:rPr>
                      <m:t>/2: </m:t>
                    </m:r>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𝑢</m:t>
                        </m:r>
                      </m:e>
                      <m:sub>
                        <m:r>
                          <a:rPr lang="en-US" sz="2000">
                            <a:latin typeface="Cambria Math" panose="02040503050406030204" pitchFamily="18" charset="0"/>
                            <a:ea typeface="Times New Roman" panose="02020603050405020304" pitchFamily="18" charset="0"/>
                          </a:rPr>
                          <m:t>𝑖𝑗</m:t>
                        </m:r>
                      </m:sub>
                    </m:sSub>
                    <m:r>
                      <a:rPr lang="en-US" sz="2000">
                        <a:latin typeface="Cambria Math" panose="02040503050406030204" pitchFamily="18" charset="0"/>
                        <a:ea typeface="Times New Roman" panose="02020603050405020304" pitchFamily="18" charset="0"/>
                      </a:rPr>
                      <m:t> =</m:t>
                    </m:r>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𝑥</m:t>
                        </m:r>
                      </m:e>
                      <m:sub>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𝑟</m:t>
                            </m:r>
                          </m:e>
                          <m:sub>
                            <m:r>
                              <a:rPr lang="en-US" sz="2000">
                                <a:latin typeface="Cambria Math" panose="02040503050406030204" pitchFamily="18" charset="0"/>
                                <a:ea typeface="Times New Roman" panose="02020603050405020304" pitchFamily="18" charset="0"/>
                              </a:rPr>
                              <m:t>1</m:t>
                            </m:r>
                          </m:sub>
                        </m:sSub>
                        <m:r>
                          <a:rPr lang="en-US" sz="2000">
                            <a:latin typeface="Cambria Math" panose="02040503050406030204" pitchFamily="18" charset="0"/>
                            <a:ea typeface="Times New Roman" panose="02020603050405020304" pitchFamily="18" charset="0"/>
                          </a:rPr>
                          <m:t>𝑗</m:t>
                        </m:r>
                      </m:sub>
                    </m:sSub>
                    <m:r>
                      <a:rPr lang="en-US" sz="2000">
                        <a:latin typeface="Cambria Math" panose="02040503050406030204" pitchFamily="18" charset="0"/>
                        <a:ea typeface="Times New Roman" panose="02020603050405020304" pitchFamily="18" charset="0"/>
                      </a:rPr>
                      <m:t>+</m:t>
                    </m:r>
                    <m:r>
                      <a:rPr lang="en-US" sz="2000">
                        <a:latin typeface="Cambria Math" panose="02040503050406030204" pitchFamily="18" charset="0"/>
                        <a:ea typeface="Times New Roman" panose="02020603050405020304" pitchFamily="18" charset="0"/>
                      </a:rPr>
                      <m:t>𝐹</m:t>
                    </m:r>
                    <m:r>
                      <a:rPr lang="en-US" sz="2000">
                        <a:latin typeface="Cambria Math" panose="02040503050406030204" pitchFamily="18" charset="0"/>
                        <a:ea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𝑥</m:t>
                        </m:r>
                      </m:e>
                      <m:sub>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𝑟</m:t>
                            </m:r>
                          </m:e>
                          <m:sub>
                            <m:r>
                              <a:rPr lang="en-US" sz="2000">
                                <a:latin typeface="Cambria Math" panose="02040503050406030204" pitchFamily="18" charset="0"/>
                                <a:ea typeface="Times New Roman" panose="02020603050405020304" pitchFamily="18" charset="0"/>
                              </a:rPr>
                              <m:t>2</m:t>
                            </m:r>
                          </m:sub>
                        </m:sSub>
                        <m:r>
                          <a:rPr lang="en-US" sz="2000">
                            <a:latin typeface="Cambria Math" panose="02040503050406030204" pitchFamily="18" charset="0"/>
                            <a:ea typeface="Times New Roman" panose="02020603050405020304" pitchFamily="18" charset="0"/>
                          </a:rPr>
                          <m:t>𝑗</m:t>
                        </m:r>
                      </m:sub>
                    </m:sSub>
                    <m:r>
                      <a:rPr lang="en-US" sz="2000">
                        <a:latin typeface="Cambria Math" panose="02040503050406030204" pitchFamily="18" charset="0"/>
                        <a:ea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𝑥</m:t>
                        </m:r>
                      </m:e>
                      <m:sub>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𝑟</m:t>
                            </m:r>
                          </m:e>
                          <m:sub>
                            <m:r>
                              <a:rPr lang="en-US" sz="2000">
                                <a:latin typeface="Cambria Math" panose="02040503050406030204" pitchFamily="18" charset="0"/>
                                <a:ea typeface="Times New Roman" panose="02020603050405020304" pitchFamily="18" charset="0"/>
                              </a:rPr>
                              <m:t>3</m:t>
                            </m:r>
                          </m:sub>
                        </m:sSub>
                        <m:r>
                          <a:rPr lang="en-US" sz="2000">
                            <a:latin typeface="Cambria Math" panose="02040503050406030204" pitchFamily="18" charset="0"/>
                            <a:ea typeface="Times New Roman" panose="02020603050405020304" pitchFamily="18" charset="0"/>
                          </a:rPr>
                          <m:t>𝑗</m:t>
                        </m:r>
                      </m:sub>
                    </m:sSub>
                    <m:r>
                      <a:rPr lang="en-US" sz="2000">
                        <a:latin typeface="Cambria Math" panose="02040503050406030204" pitchFamily="18" charset="0"/>
                        <a:ea typeface="Times New Roman" panose="02020603050405020304" pitchFamily="18" charset="0"/>
                      </a:rPr>
                      <m:t>) +</m:t>
                    </m:r>
                    <m:r>
                      <a:rPr lang="en-US" sz="2000">
                        <a:latin typeface="Cambria Math" panose="02040503050406030204" pitchFamily="18" charset="0"/>
                        <a:ea typeface="Times New Roman" panose="02020603050405020304" pitchFamily="18" charset="0"/>
                      </a:rPr>
                      <m:t>𝐹</m:t>
                    </m:r>
                    <m:r>
                      <a:rPr lang="en-US" sz="2000">
                        <a:latin typeface="Cambria Math" panose="02040503050406030204" pitchFamily="18" charset="0"/>
                        <a:ea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𝑥</m:t>
                        </m:r>
                      </m:e>
                      <m:sub>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𝑟</m:t>
                            </m:r>
                          </m:e>
                          <m:sub>
                            <m:r>
                              <a:rPr lang="en-US" sz="2000">
                                <a:latin typeface="Cambria Math" panose="02040503050406030204" pitchFamily="18" charset="0"/>
                                <a:ea typeface="Times New Roman" panose="02020603050405020304" pitchFamily="18" charset="0"/>
                              </a:rPr>
                              <m:t>4</m:t>
                            </m:r>
                          </m:sub>
                        </m:sSub>
                        <m:r>
                          <a:rPr lang="en-US" sz="2000">
                            <a:latin typeface="Cambria Math" panose="02040503050406030204" pitchFamily="18" charset="0"/>
                            <a:ea typeface="Times New Roman" panose="02020603050405020304" pitchFamily="18" charset="0"/>
                          </a:rPr>
                          <m:t>𝑗</m:t>
                        </m:r>
                      </m:sub>
                    </m:sSub>
                    <m:r>
                      <a:rPr lang="en-US" sz="2000">
                        <a:latin typeface="Cambria Math" panose="02040503050406030204" pitchFamily="18" charset="0"/>
                        <a:ea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𝑥</m:t>
                        </m:r>
                      </m:e>
                      <m:sub>
                        <m:sSub>
                          <m:sSubPr>
                            <m:ctrlPr>
                              <a:rPr lang="en-IN" sz="2000" i="1">
                                <a:latin typeface="Cambria Math" panose="02040503050406030204" pitchFamily="18" charset="0"/>
                                <a:ea typeface="Times New Roman" panose="02020603050405020304" pitchFamily="18" charset="0"/>
                              </a:rPr>
                            </m:ctrlPr>
                          </m:sSubPr>
                          <m:e>
                            <m:r>
                              <a:rPr lang="en-US" sz="2000">
                                <a:latin typeface="Cambria Math" panose="02040503050406030204" pitchFamily="18" charset="0"/>
                                <a:ea typeface="Times New Roman" panose="02020603050405020304" pitchFamily="18" charset="0"/>
                              </a:rPr>
                              <m:t>𝑟</m:t>
                            </m:r>
                          </m:e>
                          <m:sub>
                            <m:r>
                              <a:rPr lang="en-US" sz="2000">
                                <a:latin typeface="Cambria Math" panose="02040503050406030204" pitchFamily="18" charset="0"/>
                                <a:ea typeface="Times New Roman" panose="02020603050405020304" pitchFamily="18" charset="0"/>
                              </a:rPr>
                              <m:t>5</m:t>
                            </m:r>
                          </m:sub>
                        </m:sSub>
                        <m:r>
                          <a:rPr lang="en-US" sz="2000">
                            <a:latin typeface="Cambria Math" panose="02040503050406030204" pitchFamily="18" charset="0"/>
                            <a:ea typeface="Times New Roman" panose="02020603050405020304" pitchFamily="18" charset="0"/>
                          </a:rPr>
                          <m:t>𝑗</m:t>
                        </m:r>
                      </m:sub>
                    </m:sSub>
                    <m:r>
                      <a:rPr lang="en-US" sz="2000">
                        <a:latin typeface="Cambria Math" panose="02040503050406030204" pitchFamily="18" charset="0"/>
                        <a:ea typeface="Times New Roman" panose="02020603050405020304" pitchFamily="18" charset="0"/>
                      </a:rPr>
                      <m:t>)</m:t>
                    </m:r>
                  </m:oMath>
                </a14:m>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mc:Choice>
        <mc:Fallback xmlns="">
          <p:sp>
            <p:nvSpPr>
              <p:cNvPr id="3" name="Rectangle 2">
                <a:extLst>
                  <a:ext uri="{FF2B5EF4-FFF2-40B4-BE49-F238E27FC236}">
                    <a16:creationId xmlns:a16="http://schemas.microsoft.com/office/drawing/2014/main" id="{12B51921-6A05-F045-A610-6F717A421E93}"/>
                  </a:ext>
                </a:extLst>
              </p:cNvPr>
              <p:cNvSpPr>
                <a:spLocks noRot="1" noChangeAspect="1" noMove="1" noResize="1" noEditPoints="1" noAdjustHandles="1" noChangeArrowheads="1" noChangeShapeType="1" noTextEdit="1"/>
              </p:cNvSpPr>
              <p:nvPr/>
            </p:nvSpPr>
            <p:spPr>
              <a:xfrm>
                <a:off x="-12260" y="2814824"/>
                <a:ext cx="8784976" cy="3362139"/>
              </a:xfrm>
              <a:prstGeom prst="rect">
                <a:avLst/>
              </a:prstGeom>
              <a:blipFill>
                <a:blip r:embed="rId3"/>
                <a:stretch>
                  <a:fillRect b="-755"/>
                </a:stretch>
              </a:blipFill>
            </p:spPr>
            <p:txBody>
              <a:bodyPr/>
              <a:lstStyle/>
              <a:p>
                <a:r>
                  <a:rPr lang="en-US">
                    <a:noFill/>
                  </a:rPr>
                  <a:t> </a:t>
                </a:r>
              </a:p>
            </p:txBody>
          </p:sp>
        </mc:Fallback>
      </mc:AlternateContent>
    </p:spTree>
    <p:extLst>
      <p:ext uri="{BB962C8B-B14F-4D97-AF65-F5344CB8AC3E}">
        <p14:creationId xmlns:p14="http://schemas.microsoft.com/office/powerpoint/2010/main" val="3262694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A66B95-5727-6341-B8B8-E6030C9D472E}"/>
              </a:ext>
            </a:extLst>
          </p:cNvPr>
          <p:cNvSpPr>
            <a:spLocks noGrp="1"/>
          </p:cNvSpPr>
          <p:nvPr>
            <p:ph idx="1"/>
          </p:nvPr>
        </p:nvSpPr>
        <p:spPr>
          <a:xfrm>
            <a:off x="251520" y="1690689"/>
            <a:ext cx="8640960" cy="4800600"/>
          </a:xfrm>
        </p:spPr>
        <p:txBody>
          <a:bodyPr>
            <a:normAutofit lnSpcReduction="10000"/>
          </a:bodyPr>
          <a:lstStyle/>
          <a:p>
            <a:pPr>
              <a:lnSpc>
                <a:spcPct val="150000"/>
              </a:lnSpc>
            </a:pPr>
            <a:r>
              <a:rPr lang="en-US" dirty="0" err="1"/>
              <a:t>Storn</a:t>
            </a:r>
            <a:r>
              <a:rPr lang="en-US" dirty="0"/>
              <a:t> and Price suggested total ten different working strategies of DE. </a:t>
            </a:r>
          </a:p>
          <a:p>
            <a:pPr>
              <a:lnSpc>
                <a:spcPct val="150000"/>
              </a:lnSpc>
            </a:pPr>
            <a:r>
              <a:rPr lang="en-US" dirty="0"/>
              <a:t>These strategies were derived from the five different DE mutation schemes. </a:t>
            </a:r>
          </a:p>
          <a:p>
            <a:pPr>
              <a:lnSpc>
                <a:spcPct val="150000"/>
              </a:lnSpc>
            </a:pPr>
            <a:r>
              <a:rPr lang="en-US" dirty="0"/>
              <a:t>Each mutation strategy was combined with either the ‘exponential’ type crossover or the ‘binomial’ type crossover.  </a:t>
            </a:r>
          </a:p>
          <a:p>
            <a:pPr marL="82296" indent="0">
              <a:lnSpc>
                <a:spcPct val="150000"/>
              </a:lnSpc>
              <a:buNone/>
            </a:pPr>
            <a:r>
              <a:rPr lang="en-US" dirty="0"/>
              <a:t>1. DE/best/1/</a:t>
            </a:r>
            <a:r>
              <a:rPr lang="en-US" dirty="0" err="1"/>
              <a:t>exp</a:t>
            </a:r>
            <a:r>
              <a:rPr lang="en-US" dirty="0"/>
              <a:t> 				2.DE/rand/1/</a:t>
            </a:r>
            <a:r>
              <a:rPr lang="en-US" dirty="0" err="1"/>
              <a:t>exp</a:t>
            </a:r>
            <a:r>
              <a:rPr lang="en-US" dirty="0"/>
              <a:t> </a:t>
            </a:r>
          </a:p>
          <a:p>
            <a:pPr marL="82296" indent="0">
              <a:lnSpc>
                <a:spcPct val="150000"/>
              </a:lnSpc>
              <a:buNone/>
            </a:pPr>
            <a:r>
              <a:rPr lang="en-US" dirty="0"/>
              <a:t>3. DE/target-to-best/1/</a:t>
            </a:r>
            <a:r>
              <a:rPr lang="en-US" dirty="0" err="1"/>
              <a:t>exp</a:t>
            </a:r>
            <a:r>
              <a:rPr lang="en-US" dirty="0"/>
              <a:t> 		4. DE/best/2/</a:t>
            </a:r>
            <a:r>
              <a:rPr lang="en-US" dirty="0" err="1"/>
              <a:t>exp</a:t>
            </a:r>
            <a:br>
              <a:rPr lang="en-US" dirty="0"/>
            </a:br>
            <a:r>
              <a:rPr lang="en-US" dirty="0"/>
              <a:t>5. DE/rand/2/</a:t>
            </a:r>
            <a:r>
              <a:rPr lang="en-US" dirty="0" err="1"/>
              <a:t>exp</a:t>
            </a:r>
            <a:r>
              <a:rPr lang="en-US" dirty="0"/>
              <a:t>				6. DE/best/1/bin </a:t>
            </a:r>
          </a:p>
          <a:p>
            <a:pPr marL="82296" indent="0">
              <a:lnSpc>
                <a:spcPct val="150000"/>
              </a:lnSpc>
              <a:buNone/>
            </a:pPr>
            <a:r>
              <a:rPr lang="en-US" dirty="0"/>
              <a:t>7. DE/rand/1/bin		          		8. DE/target-to-best/1/bin </a:t>
            </a:r>
          </a:p>
          <a:p>
            <a:pPr marL="82296" indent="0">
              <a:lnSpc>
                <a:spcPct val="150000"/>
              </a:lnSpc>
              <a:buNone/>
            </a:pPr>
            <a:r>
              <a:rPr lang="en-US" dirty="0"/>
              <a:t>9. DE/best/2/bin				10. DE/rand/2/bin</a:t>
            </a:r>
          </a:p>
        </p:txBody>
      </p:sp>
      <p:sp>
        <p:nvSpPr>
          <p:cNvPr id="4" name="Slide Number Placeholder 3">
            <a:extLst>
              <a:ext uri="{FF2B5EF4-FFF2-40B4-BE49-F238E27FC236}">
                <a16:creationId xmlns:a16="http://schemas.microsoft.com/office/drawing/2014/main" id="{8265A41B-048D-C245-ABDB-637709CDC578}"/>
              </a:ext>
            </a:extLst>
          </p:cNvPr>
          <p:cNvSpPr>
            <a:spLocks noGrp="1"/>
          </p:cNvSpPr>
          <p:nvPr>
            <p:ph type="sldNum" sz="quarter" idx="12"/>
          </p:nvPr>
        </p:nvSpPr>
        <p:spPr/>
        <p:txBody>
          <a:bodyPr/>
          <a:lstStyle/>
          <a:p>
            <a:fld id="{39B8889E-54BF-43FB-8CA0-D0679FF312AC}" type="slidenum">
              <a:rPr lang="en-US" altLang="zh-TW" smtClean="0"/>
              <a:pPr/>
              <a:t>12</a:t>
            </a:fld>
            <a:endParaRPr lang="en-US" altLang="zh-TW"/>
          </a:p>
        </p:txBody>
      </p:sp>
      <p:sp>
        <p:nvSpPr>
          <p:cNvPr id="6" name="Title 1">
            <a:extLst>
              <a:ext uri="{FF2B5EF4-FFF2-40B4-BE49-F238E27FC236}">
                <a16:creationId xmlns:a16="http://schemas.microsoft.com/office/drawing/2014/main" id="{30279A11-A518-8F4C-93A2-0BD02B2CE7DC}"/>
              </a:ext>
            </a:extLst>
          </p:cNvPr>
          <p:cNvSpPr>
            <a:spLocks noGrp="1"/>
          </p:cNvSpPr>
          <p:nvPr>
            <p:ph type="title"/>
          </p:nvPr>
        </p:nvSpPr>
        <p:spPr>
          <a:xfrm>
            <a:off x="539552" y="285631"/>
            <a:ext cx="7498080" cy="571504"/>
          </a:xfrm>
        </p:spPr>
        <p:txBody>
          <a:bodyPr>
            <a:noAutofit/>
          </a:bodyPr>
          <a:lstStyle/>
          <a:p>
            <a:r>
              <a:rPr lang="en-US" sz="3200" b="1" dirty="0">
                <a:solidFill>
                  <a:srgbClr val="C00000"/>
                </a:solidFill>
              </a:rPr>
              <a:t>DE Strategies </a:t>
            </a:r>
          </a:p>
        </p:txBody>
      </p:sp>
    </p:spTree>
    <p:extLst>
      <p:ext uri="{BB962C8B-B14F-4D97-AF65-F5344CB8AC3E}">
        <p14:creationId xmlns:p14="http://schemas.microsoft.com/office/powerpoint/2010/main" val="3005375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74962" y="231099"/>
            <a:ext cx="7498080" cy="785818"/>
          </a:xfrm>
        </p:spPr>
        <p:txBody>
          <a:bodyPr>
            <a:normAutofit/>
          </a:bodyPr>
          <a:lstStyle/>
          <a:p>
            <a:r>
              <a:rPr lang="en-US" sz="3200" b="1" dirty="0">
                <a:solidFill>
                  <a:srgbClr val="C00000"/>
                </a:solidFill>
              </a:rPr>
              <a:t>DE Operators (Crossover)</a:t>
            </a:r>
          </a:p>
        </p:txBody>
      </p:sp>
      <p:sp>
        <p:nvSpPr>
          <p:cNvPr id="4" name="Slide Number Placeholder 3"/>
          <p:cNvSpPr>
            <a:spLocks noGrp="1"/>
          </p:cNvSpPr>
          <p:nvPr>
            <p:ph type="sldNum" sz="quarter" idx="12"/>
          </p:nvPr>
        </p:nvSpPr>
        <p:spPr/>
        <p:txBody>
          <a:bodyPr/>
          <a:lstStyle/>
          <a:p>
            <a:fld id="{39B8889E-54BF-43FB-8CA0-D0679FF312AC}" type="slidenum">
              <a:rPr lang="en-US" altLang="zh-TW" smtClean="0"/>
              <a:pPr/>
              <a:t>13</a:t>
            </a:fld>
            <a:endParaRPr lang="en-US" altLang="zh-TW"/>
          </a:p>
        </p:txBody>
      </p:sp>
      <p:sp>
        <p:nvSpPr>
          <p:cNvPr id="6" name="Rectangle 5"/>
          <p:cNvSpPr/>
          <p:nvPr/>
        </p:nvSpPr>
        <p:spPr>
          <a:xfrm>
            <a:off x="687121" y="4786691"/>
            <a:ext cx="7786742" cy="156966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GB" sz="2400" i="0" dirty="0"/>
              <a:t>When two organisms mate they share their genes. The resultant offspring may end up having half the genes from one parent and half from the other. This process is called recombination.</a:t>
            </a:r>
            <a:endParaRPr lang="en-US" sz="2400" i="0" dirty="0"/>
          </a:p>
        </p:txBody>
      </p:sp>
      <p:pic>
        <p:nvPicPr>
          <p:cNvPr id="4099" name="Picture 3"/>
          <p:cNvPicPr>
            <a:picLocks noChangeAspect="1" noChangeArrowheads="1"/>
          </p:cNvPicPr>
          <p:nvPr/>
        </p:nvPicPr>
        <p:blipFill>
          <a:blip r:embed="rId2" cstate="print"/>
          <a:srcRect/>
          <a:stretch>
            <a:fillRect/>
          </a:stretch>
        </p:blipFill>
        <p:spPr bwMode="auto">
          <a:xfrm>
            <a:off x="401369" y="1624529"/>
            <a:ext cx="8072494" cy="275168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67544" y="404664"/>
            <a:ext cx="7498080" cy="642942"/>
          </a:xfrm>
        </p:spPr>
        <p:txBody>
          <a:bodyPr>
            <a:normAutofit/>
          </a:bodyPr>
          <a:lstStyle/>
          <a:p>
            <a:r>
              <a:rPr lang="en-US" sz="3200" b="1" dirty="0">
                <a:solidFill>
                  <a:srgbClr val="C00000"/>
                </a:solidFill>
              </a:rPr>
              <a:t>DE Operators (Binomial Crossover)</a:t>
            </a:r>
          </a:p>
        </p:txBody>
      </p:sp>
      <p:sp>
        <p:nvSpPr>
          <p:cNvPr id="4" name="Slide Number Placeholder 3"/>
          <p:cNvSpPr>
            <a:spLocks noGrp="1"/>
          </p:cNvSpPr>
          <p:nvPr>
            <p:ph type="sldNum" sz="quarter" idx="12"/>
          </p:nvPr>
        </p:nvSpPr>
        <p:spPr>
          <a:xfrm>
            <a:off x="8613648" y="6091237"/>
            <a:ext cx="457200" cy="476250"/>
          </a:xfrm>
        </p:spPr>
        <p:txBody>
          <a:bodyPr/>
          <a:lstStyle/>
          <a:p>
            <a:fld id="{39B8889E-54BF-43FB-8CA0-D0679FF312AC}" type="slidenum">
              <a:rPr lang="en-US" altLang="zh-TW" smtClean="0"/>
              <a:pPr/>
              <a:t>14</a:t>
            </a:fld>
            <a:endParaRPr lang="en-US" altLang="zh-TW"/>
          </a:p>
        </p:txBody>
      </p:sp>
      <p:pic>
        <p:nvPicPr>
          <p:cNvPr id="5124" name="Picture 4"/>
          <p:cNvPicPr>
            <a:picLocks noChangeAspect="1" noChangeArrowheads="1"/>
          </p:cNvPicPr>
          <p:nvPr/>
        </p:nvPicPr>
        <p:blipFill>
          <a:blip r:embed="rId2" cstate="print"/>
          <a:srcRect/>
          <a:stretch>
            <a:fillRect/>
          </a:stretch>
        </p:blipFill>
        <p:spPr bwMode="auto">
          <a:xfrm>
            <a:off x="1259632" y="1315270"/>
            <a:ext cx="5429288" cy="2815073"/>
          </a:xfrm>
          <a:prstGeom prst="rect">
            <a:avLst/>
          </a:prstGeom>
          <a:noFill/>
          <a:ln w="9525">
            <a:noFill/>
            <a:miter lim="800000"/>
            <a:headEnd/>
            <a:tailEnd/>
          </a:ln>
          <a:effectLst/>
        </p:spPr>
      </p:pic>
      <p:sp>
        <p:nvSpPr>
          <p:cNvPr id="9" name="Rectangle 8"/>
          <p:cNvSpPr/>
          <p:nvPr/>
        </p:nvSpPr>
        <p:spPr>
          <a:xfrm>
            <a:off x="295067" y="4105274"/>
            <a:ext cx="8568952" cy="246221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buFont typeface="Arial" pitchFamily="34" charset="0"/>
              <a:buChar char="•"/>
            </a:pPr>
            <a:r>
              <a:rPr lang="en-US" sz="2200" i="0" dirty="0"/>
              <a:t> The crossover points are randomly selected from the set of possible crossover points, {1, 2,...,</a:t>
            </a:r>
            <a:r>
              <a:rPr lang="en-US" sz="2200" i="0" dirty="0" err="1"/>
              <a:t>n</a:t>
            </a:r>
            <a:r>
              <a:rPr lang="en-US" sz="2200" i="0" baseline="-25000" dirty="0" err="1"/>
              <a:t>x</a:t>
            </a:r>
            <a:r>
              <a:rPr lang="en-US" sz="2200" i="0" dirty="0"/>
              <a:t>},where </a:t>
            </a:r>
            <a:r>
              <a:rPr lang="en-US" sz="2200" i="0" dirty="0" err="1"/>
              <a:t>n</a:t>
            </a:r>
            <a:r>
              <a:rPr lang="en-US" sz="2200" i="0" baseline="-25000" dirty="0" err="1"/>
              <a:t>x</a:t>
            </a:r>
            <a:r>
              <a:rPr lang="en-US" sz="2200" i="0" dirty="0"/>
              <a:t> is the problem dimension</a:t>
            </a:r>
          </a:p>
          <a:p>
            <a:pPr algn="just">
              <a:buFont typeface="Arial" pitchFamily="34" charset="0"/>
              <a:buChar char="•"/>
            </a:pPr>
            <a:r>
              <a:rPr lang="en-US" sz="2200" i="0" dirty="0"/>
              <a:t> p</a:t>
            </a:r>
            <a:r>
              <a:rPr lang="en-US" sz="2200" i="0" baseline="-25000" dirty="0"/>
              <a:t>r</a:t>
            </a:r>
            <a:r>
              <a:rPr lang="en-US" sz="2200" i="0" dirty="0"/>
              <a:t> is the probability that the considered crossover point will be included</a:t>
            </a:r>
          </a:p>
          <a:p>
            <a:pPr algn="just">
              <a:buFont typeface="Arial" pitchFamily="34" charset="0"/>
              <a:buChar char="•"/>
            </a:pPr>
            <a:r>
              <a:rPr lang="en-US" sz="2200" i="0" dirty="0"/>
              <a:t> The larger the value of p</a:t>
            </a:r>
            <a:r>
              <a:rPr lang="en-US" sz="2200" i="0" baseline="-25000" dirty="0"/>
              <a:t>r</a:t>
            </a:r>
            <a:r>
              <a:rPr lang="en-US" sz="2200" i="0" dirty="0"/>
              <a:t>, the more crossover points will be selected compared to a smaller value</a:t>
            </a:r>
          </a:p>
          <a:p>
            <a:pPr algn="just">
              <a:buFont typeface="Arial" pitchFamily="34" charset="0"/>
              <a:buChar char="•"/>
            </a:pPr>
            <a:r>
              <a:rPr lang="en-US" sz="2200" i="0" dirty="0"/>
              <a:t>This means that more elements of the trial vector will be used to produce the </a:t>
            </a:r>
            <a:r>
              <a:rPr lang="en-US" sz="2200" i="0" dirty="0" err="1"/>
              <a:t>oﬀspring</a:t>
            </a:r>
            <a:r>
              <a:rPr lang="en-US" sz="2200" i="0" dirty="0"/>
              <a:t>, and less of the parent vector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67544" y="322251"/>
            <a:ext cx="8215306" cy="642942"/>
          </a:xfrm>
        </p:spPr>
        <p:txBody>
          <a:bodyPr>
            <a:normAutofit/>
          </a:bodyPr>
          <a:lstStyle/>
          <a:p>
            <a:r>
              <a:rPr lang="en-US" sz="3200" b="1" dirty="0">
                <a:solidFill>
                  <a:srgbClr val="C00000"/>
                </a:solidFill>
              </a:rPr>
              <a:t>DE Operators (Exponential Crossover)</a:t>
            </a:r>
          </a:p>
        </p:txBody>
      </p:sp>
      <p:sp>
        <p:nvSpPr>
          <p:cNvPr id="4" name="Slide Number Placeholder 3"/>
          <p:cNvSpPr>
            <a:spLocks noGrp="1"/>
          </p:cNvSpPr>
          <p:nvPr>
            <p:ph type="sldNum" sz="quarter" idx="12"/>
          </p:nvPr>
        </p:nvSpPr>
        <p:spPr/>
        <p:txBody>
          <a:bodyPr/>
          <a:lstStyle/>
          <a:p>
            <a:fld id="{39B8889E-54BF-43FB-8CA0-D0679FF312AC}" type="slidenum">
              <a:rPr lang="en-US" altLang="zh-TW" smtClean="0"/>
              <a:pPr/>
              <a:t>15</a:t>
            </a:fld>
            <a:endParaRPr lang="en-US" altLang="zh-TW"/>
          </a:p>
        </p:txBody>
      </p:sp>
      <p:pic>
        <p:nvPicPr>
          <p:cNvPr id="6147" name="Picture 3"/>
          <p:cNvPicPr>
            <a:picLocks noChangeAspect="1" noChangeArrowheads="1"/>
          </p:cNvPicPr>
          <p:nvPr/>
        </p:nvPicPr>
        <p:blipFill>
          <a:blip r:embed="rId2" cstate="print"/>
          <a:srcRect/>
          <a:stretch>
            <a:fillRect/>
          </a:stretch>
        </p:blipFill>
        <p:spPr bwMode="auto">
          <a:xfrm>
            <a:off x="1102874" y="1340768"/>
            <a:ext cx="4500594" cy="2866050"/>
          </a:xfrm>
          <a:prstGeom prst="rect">
            <a:avLst/>
          </a:prstGeom>
          <a:noFill/>
          <a:ln w="9525">
            <a:noFill/>
            <a:miter lim="800000"/>
            <a:headEnd/>
            <a:tailEnd/>
          </a:ln>
          <a:effectLst/>
        </p:spPr>
      </p:pic>
      <p:pic>
        <p:nvPicPr>
          <p:cNvPr id="6149" name="Picture 5"/>
          <p:cNvPicPr>
            <a:picLocks noChangeAspect="1" noChangeArrowheads="1"/>
          </p:cNvPicPr>
          <p:nvPr/>
        </p:nvPicPr>
        <p:blipFill>
          <a:blip r:embed="rId3" cstate="print"/>
          <a:srcRect/>
          <a:stretch>
            <a:fillRect/>
          </a:stretch>
        </p:blipFill>
        <p:spPr bwMode="auto">
          <a:xfrm>
            <a:off x="502240" y="4437112"/>
            <a:ext cx="7860866" cy="164307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3001" y="230618"/>
            <a:ext cx="8215306" cy="642918"/>
          </a:xfrm>
        </p:spPr>
        <p:txBody>
          <a:bodyPr>
            <a:normAutofit/>
          </a:bodyPr>
          <a:lstStyle/>
          <a:p>
            <a:r>
              <a:rPr lang="en-US" sz="3200" b="1" dirty="0">
                <a:solidFill>
                  <a:srgbClr val="C00000"/>
                </a:solidFill>
              </a:rPr>
              <a:t>DE Operators (Selection)</a:t>
            </a:r>
          </a:p>
        </p:txBody>
      </p:sp>
      <p:sp>
        <p:nvSpPr>
          <p:cNvPr id="4" name="Slide Number Placeholder 3"/>
          <p:cNvSpPr>
            <a:spLocks noGrp="1"/>
          </p:cNvSpPr>
          <p:nvPr>
            <p:ph type="sldNum" sz="quarter" idx="12"/>
          </p:nvPr>
        </p:nvSpPr>
        <p:spPr>
          <a:xfrm>
            <a:off x="8613648" y="6162674"/>
            <a:ext cx="457200" cy="476250"/>
          </a:xfrm>
        </p:spPr>
        <p:txBody>
          <a:bodyPr/>
          <a:lstStyle/>
          <a:p>
            <a:fld id="{39B8889E-54BF-43FB-8CA0-D0679FF312AC}" type="slidenum">
              <a:rPr lang="en-US" altLang="zh-TW" sz="2200" smtClean="0"/>
              <a:pPr/>
              <a:t>16</a:t>
            </a:fld>
            <a:endParaRPr lang="en-US" altLang="zh-TW" sz="2200"/>
          </a:p>
        </p:txBody>
      </p:sp>
      <p:sp>
        <p:nvSpPr>
          <p:cNvPr id="6" name="Rectangle 5"/>
          <p:cNvSpPr/>
          <p:nvPr/>
        </p:nvSpPr>
        <p:spPr>
          <a:xfrm>
            <a:off x="108074" y="1301688"/>
            <a:ext cx="8812399" cy="1107996"/>
          </a:xfrm>
          <a:prstGeom prst="rect">
            <a:avLst/>
          </a:prstGeom>
          <a:blipFill>
            <a:blip r:embed="rId2" cstate="print"/>
            <a:tile tx="0" ty="0" sx="100000" sy="100000" flip="none" algn="tl"/>
          </a:blipFill>
        </p:spPr>
        <p:txBody>
          <a:bodyPr wrap="square">
            <a:spAutoFit/>
          </a:bodyPr>
          <a:lstStyle/>
          <a:p>
            <a:pPr algn="just"/>
            <a:r>
              <a:rPr lang="en-US" sz="2200" i="0" dirty="0"/>
              <a:t>Selection is applied to determine which individuals will take part in the mutation operation to produce a trial vector, and to determine which of the parent or the </a:t>
            </a:r>
            <a:r>
              <a:rPr lang="en-US" sz="2200" i="0" dirty="0" err="1"/>
              <a:t>oﬀspring</a:t>
            </a:r>
            <a:r>
              <a:rPr lang="en-US" sz="2200" i="0" dirty="0"/>
              <a:t> will survive to the next generation. </a:t>
            </a:r>
          </a:p>
        </p:txBody>
      </p:sp>
      <p:sp>
        <p:nvSpPr>
          <p:cNvPr id="7" name="Rectangle 6"/>
          <p:cNvSpPr/>
          <p:nvPr/>
        </p:nvSpPr>
        <p:spPr>
          <a:xfrm>
            <a:off x="108074" y="2617073"/>
            <a:ext cx="8821644" cy="1785104"/>
          </a:xfrm>
          <a:prstGeom prst="rect">
            <a:avLst/>
          </a:prstGeom>
          <a:blipFill>
            <a:blip r:embed="rId3" cstate="print"/>
            <a:tile tx="0" ty="0" sx="100000" sy="100000" flip="none" algn="tl"/>
          </a:blipFill>
        </p:spPr>
        <p:txBody>
          <a:bodyPr wrap="square">
            <a:spAutoFit/>
          </a:bodyPr>
          <a:lstStyle/>
          <a:p>
            <a:pPr algn="just"/>
            <a:r>
              <a:rPr lang="en-US" sz="2200" i="0" dirty="0"/>
              <a:t>With reference to the mutation operator, a number of selection methods have been used. Random selection is usually used to select the individuals from which </a:t>
            </a:r>
            <a:r>
              <a:rPr lang="en-US" sz="2200" i="0" dirty="0" err="1"/>
              <a:t>diﬀerence</a:t>
            </a:r>
            <a:r>
              <a:rPr lang="en-US" sz="2200" i="0" dirty="0"/>
              <a:t> vectors are calculated. For most DE implementations the target vector is either randomly selected or the best individual is selected.</a:t>
            </a:r>
          </a:p>
        </p:txBody>
      </p:sp>
      <p:sp>
        <p:nvSpPr>
          <p:cNvPr id="8" name="Rectangle 7"/>
          <p:cNvSpPr/>
          <p:nvPr/>
        </p:nvSpPr>
        <p:spPr>
          <a:xfrm>
            <a:off x="108074" y="4615564"/>
            <a:ext cx="8893082" cy="1785104"/>
          </a:xfrm>
          <a:prstGeom prst="rect">
            <a:avLst/>
          </a:prstGeom>
          <a:blipFill>
            <a:blip r:embed="rId4" cstate="print"/>
            <a:tile tx="0" ty="0" sx="100000" sy="100000" flip="none" algn="tl"/>
          </a:blipFill>
        </p:spPr>
        <p:txBody>
          <a:bodyPr wrap="square">
            <a:spAutoFit/>
          </a:bodyPr>
          <a:lstStyle/>
          <a:p>
            <a:pPr algn="just"/>
            <a:r>
              <a:rPr lang="en-US" sz="2200" i="0" dirty="0"/>
              <a:t>To construct the population for the next generation, deterministic selection is used: the </a:t>
            </a:r>
            <a:r>
              <a:rPr lang="en-US" sz="2200" i="0" dirty="0" err="1"/>
              <a:t>oﬀspring</a:t>
            </a:r>
            <a:r>
              <a:rPr lang="en-US" sz="2200" i="0" dirty="0"/>
              <a:t> replaces the parent if the </a:t>
            </a:r>
            <a:r>
              <a:rPr lang="en-US" sz="2200" i="0" dirty="0" err="1"/>
              <a:t>ﬁtness</a:t>
            </a:r>
            <a:r>
              <a:rPr lang="en-US" sz="2200" i="0" dirty="0"/>
              <a:t> of the </a:t>
            </a:r>
            <a:r>
              <a:rPr lang="en-US" sz="2200" i="0" dirty="0" err="1"/>
              <a:t>oﬀspring</a:t>
            </a:r>
            <a:r>
              <a:rPr lang="en-US" sz="2200" i="0" dirty="0"/>
              <a:t> is better than its parent; otherwise the parent survives to the next generation. This ensures that the average </a:t>
            </a:r>
            <a:r>
              <a:rPr lang="en-US" sz="2200" i="0" dirty="0" err="1"/>
              <a:t>ﬁtness</a:t>
            </a:r>
            <a:r>
              <a:rPr lang="en-US" sz="2200" i="0" dirty="0"/>
              <a:t> of the population does not deteriorate.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11560" y="0"/>
            <a:ext cx="8215306" cy="1143000"/>
          </a:xfrm>
        </p:spPr>
        <p:txBody>
          <a:bodyPr>
            <a:normAutofit/>
          </a:bodyPr>
          <a:lstStyle/>
          <a:p>
            <a:r>
              <a:rPr lang="en-US" dirty="0">
                <a:solidFill>
                  <a:srgbClr val="C00000"/>
                </a:solidFill>
              </a:rPr>
              <a:t>DE Algorithm</a:t>
            </a:r>
          </a:p>
        </p:txBody>
      </p:sp>
      <p:sp>
        <p:nvSpPr>
          <p:cNvPr id="4" name="Slide Number Placeholder 3"/>
          <p:cNvSpPr>
            <a:spLocks noGrp="1"/>
          </p:cNvSpPr>
          <p:nvPr>
            <p:ph type="sldNum" sz="quarter" idx="12"/>
          </p:nvPr>
        </p:nvSpPr>
        <p:spPr/>
        <p:txBody>
          <a:bodyPr/>
          <a:lstStyle/>
          <a:p>
            <a:fld id="{39B8889E-54BF-43FB-8CA0-D0679FF312AC}" type="slidenum">
              <a:rPr lang="en-US" altLang="zh-TW" smtClean="0"/>
              <a:pPr/>
              <a:t>17</a:t>
            </a:fld>
            <a:endParaRPr lang="en-US" altLang="zh-TW"/>
          </a:p>
        </p:txBody>
      </p:sp>
      <p:pic>
        <p:nvPicPr>
          <p:cNvPr id="7170" name="Picture 2"/>
          <p:cNvPicPr>
            <a:picLocks noChangeAspect="1" noChangeArrowheads="1"/>
          </p:cNvPicPr>
          <p:nvPr/>
        </p:nvPicPr>
        <p:blipFill>
          <a:blip r:embed="rId2" cstate="print"/>
          <a:srcRect/>
          <a:stretch>
            <a:fillRect/>
          </a:stretch>
        </p:blipFill>
        <p:spPr bwMode="auto">
          <a:xfrm>
            <a:off x="680613" y="1298673"/>
            <a:ext cx="8077200" cy="55340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71422"/>
            <a:ext cx="8964488" cy="1143000"/>
          </a:xfrm>
        </p:spPr>
        <p:txBody>
          <a:bodyPr>
            <a:normAutofit/>
          </a:bodyPr>
          <a:lstStyle/>
          <a:p>
            <a:r>
              <a:rPr lang="en-US" b="1" dirty="0">
                <a:solidFill>
                  <a:srgbClr val="C00000"/>
                </a:solidFill>
              </a:rPr>
              <a:t>Control Parameters (Population Size)</a:t>
            </a:r>
          </a:p>
        </p:txBody>
      </p:sp>
      <p:sp>
        <p:nvSpPr>
          <p:cNvPr id="4" name="Slide Number Placeholder 3"/>
          <p:cNvSpPr>
            <a:spLocks noGrp="1"/>
          </p:cNvSpPr>
          <p:nvPr>
            <p:ph type="sldNum" sz="quarter" idx="12"/>
          </p:nvPr>
        </p:nvSpPr>
        <p:spPr/>
        <p:txBody>
          <a:bodyPr/>
          <a:lstStyle/>
          <a:p>
            <a:fld id="{39B8889E-54BF-43FB-8CA0-D0679FF312AC}" type="slidenum">
              <a:rPr lang="en-US" altLang="zh-TW" smtClean="0"/>
              <a:pPr/>
              <a:t>18</a:t>
            </a:fld>
            <a:endParaRPr lang="en-US" altLang="zh-TW"/>
          </a:p>
        </p:txBody>
      </p:sp>
      <p:sp>
        <p:nvSpPr>
          <p:cNvPr id="7" name="Rectangle 6"/>
          <p:cNvSpPr/>
          <p:nvPr/>
        </p:nvSpPr>
        <p:spPr>
          <a:xfrm>
            <a:off x="179512" y="1339593"/>
            <a:ext cx="8678198" cy="5016758"/>
          </a:xfrm>
          <a:prstGeom prst="rect">
            <a:avLst/>
          </a:prstGeom>
        </p:spPr>
        <p:txBody>
          <a:bodyPr wrap="square">
            <a:spAutoFit/>
          </a:bodyPr>
          <a:lstStyle/>
          <a:p>
            <a:pPr algn="just">
              <a:buFont typeface="Arial" pitchFamily="34" charset="0"/>
              <a:buChar char="•"/>
            </a:pPr>
            <a:r>
              <a:rPr lang="en-US" sz="2000" i="0" dirty="0">
                <a:solidFill>
                  <a:srgbClr val="FF0000"/>
                </a:solidFill>
              </a:rPr>
              <a:t> The size of the population has a direct </a:t>
            </a:r>
            <a:r>
              <a:rPr lang="en-US" sz="2000" i="0" dirty="0" err="1">
                <a:solidFill>
                  <a:srgbClr val="FF0000"/>
                </a:solidFill>
              </a:rPr>
              <a:t>inﬂuence</a:t>
            </a:r>
            <a:r>
              <a:rPr lang="en-US" sz="2000" i="0" dirty="0">
                <a:solidFill>
                  <a:srgbClr val="FF0000"/>
                </a:solidFill>
              </a:rPr>
              <a:t> on the exploration ability of DE algorithms. </a:t>
            </a:r>
          </a:p>
          <a:p>
            <a:pPr algn="just"/>
            <a:endParaRPr lang="en-US" sz="2000" i="0" dirty="0">
              <a:solidFill>
                <a:srgbClr val="FF0000"/>
              </a:solidFill>
            </a:endParaRPr>
          </a:p>
          <a:p>
            <a:pPr algn="just">
              <a:buFont typeface="Arial" pitchFamily="34" charset="0"/>
              <a:buChar char="•"/>
            </a:pPr>
            <a:r>
              <a:rPr lang="en-US" sz="2000" i="0" dirty="0">
                <a:solidFill>
                  <a:srgbClr val="00FF00"/>
                </a:solidFill>
              </a:rPr>
              <a:t> The more individuals there are in the population, the more </a:t>
            </a:r>
            <a:r>
              <a:rPr lang="en-US" sz="2000" i="0" dirty="0" err="1">
                <a:solidFill>
                  <a:srgbClr val="00FF00"/>
                </a:solidFill>
              </a:rPr>
              <a:t>diﬀerential</a:t>
            </a:r>
            <a:r>
              <a:rPr lang="en-US" sz="2000" i="0" dirty="0">
                <a:solidFill>
                  <a:srgbClr val="00FF00"/>
                </a:solidFill>
              </a:rPr>
              <a:t> vectors are available, and the more directions can be explored. </a:t>
            </a:r>
          </a:p>
          <a:p>
            <a:pPr algn="just"/>
            <a:endParaRPr lang="en-US" sz="2000" i="0" dirty="0">
              <a:solidFill>
                <a:srgbClr val="00FF00"/>
              </a:solidFill>
            </a:endParaRPr>
          </a:p>
          <a:p>
            <a:pPr algn="just">
              <a:buFont typeface="Arial" pitchFamily="34" charset="0"/>
              <a:buChar char="•"/>
            </a:pPr>
            <a:r>
              <a:rPr lang="en-US" sz="2000" i="0" dirty="0">
                <a:solidFill>
                  <a:srgbClr val="C00000"/>
                </a:solidFill>
              </a:rPr>
              <a:t> However, it should be kept in mind that the computational complexity per generation increases with the size of the population</a:t>
            </a:r>
          </a:p>
          <a:p>
            <a:pPr algn="just">
              <a:buFont typeface="Arial" pitchFamily="34" charset="0"/>
              <a:buChar char="•"/>
            </a:pPr>
            <a:endParaRPr lang="en-US" sz="2000" i="0" dirty="0">
              <a:solidFill>
                <a:srgbClr val="C00000"/>
              </a:solidFill>
            </a:endParaRPr>
          </a:p>
          <a:p>
            <a:pPr algn="just">
              <a:buFont typeface="Arial" pitchFamily="34" charset="0"/>
              <a:buChar char="•"/>
            </a:pPr>
            <a:r>
              <a:rPr lang="en-US" sz="2000" i="0" dirty="0">
                <a:solidFill>
                  <a:srgbClr val="0033CC"/>
                </a:solidFill>
              </a:rPr>
              <a:t>  Empirical studies provide the guideline that n</a:t>
            </a:r>
            <a:r>
              <a:rPr lang="en-US" sz="2000" i="0" baseline="-25000" dirty="0">
                <a:solidFill>
                  <a:srgbClr val="0033CC"/>
                </a:solidFill>
              </a:rPr>
              <a:t>s</a:t>
            </a:r>
            <a:r>
              <a:rPr lang="en-US" sz="2000" i="0" dirty="0">
                <a:solidFill>
                  <a:srgbClr val="0033CC"/>
                </a:solidFill>
              </a:rPr>
              <a:t> ≈ 10n</a:t>
            </a:r>
            <a:r>
              <a:rPr lang="en-US" sz="2000" i="0" baseline="-25000" dirty="0">
                <a:solidFill>
                  <a:srgbClr val="0033CC"/>
                </a:solidFill>
              </a:rPr>
              <a:t>x</a:t>
            </a:r>
            <a:endParaRPr lang="en-US" sz="2000" i="0" dirty="0">
              <a:solidFill>
                <a:srgbClr val="0033CC"/>
              </a:solidFill>
            </a:endParaRPr>
          </a:p>
          <a:p>
            <a:pPr algn="just">
              <a:buFont typeface="Arial" pitchFamily="34" charset="0"/>
              <a:buChar char="•"/>
            </a:pPr>
            <a:endParaRPr lang="en-US" sz="2000" i="0" dirty="0">
              <a:solidFill>
                <a:srgbClr val="0033CC"/>
              </a:solidFill>
            </a:endParaRPr>
          </a:p>
          <a:p>
            <a:pPr algn="just">
              <a:buFont typeface="Arial" pitchFamily="34" charset="0"/>
              <a:buChar char="•"/>
            </a:pPr>
            <a:r>
              <a:rPr lang="en-US" sz="2000" i="0" dirty="0">
                <a:solidFill>
                  <a:srgbClr val="0033CC"/>
                </a:solidFill>
              </a:rPr>
              <a:t> However, a lower bound on the number of individuals can be set as </a:t>
            </a:r>
            <a:r>
              <a:rPr lang="en-US" sz="2000" i="0" dirty="0" err="1">
                <a:solidFill>
                  <a:srgbClr val="0033CC"/>
                </a:solidFill>
              </a:rPr>
              <a:t>as</a:t>
            </a:r>
            <a:r>
              <a:rPr lang="en-US" sz="2000" i="0" dirty="0">
                <a:solidFill>
                  <a:srgbClr val="0033CC"/>
                </a:solidFill>
              </a:rPr>
              <a:t> </a:t>
            </a:r>
            <a:r>
              <a:rPr lang="en-US" sz="2000" b="1" i="0" dirty="0">
                <a:solidFill>
                  <a:srgbClr val="FF0000"/>
                </a:solidFill>
              </a:rPr>
              <a:t>n</a:t>
            </a:r>
            <a:r>
              <a:rPr lang="en-US" sz="2000" b="1" i="0" baseline="-25000" dirty="0">
                <a:solidFill>
                  <a:srgbClr val="FF0000"/>
                </a:solidFill>
              </a:rPr>
              <a:t>s</a:t>
            </a:r>
            <a:r>
              <a:rPr lang="en-US" sz="2000" b="1" i="0" dirty="0">
                <a:solidFill>
                  <a:srgbClr val="FF0000"/>
                </a:solidFill>
              </a:rPr>
              <a:t> &gt; 2n</a:t>
            </a:r>
            <a:r>
              <a:rPr lang="en-US" sz="2000" b="1" i="0" baseline="-25000" dirty="0">
                <a:solidFill>
                  <a:srgbClr val="FF0000"/>
                </a:solidFill>
              </a:rPr>
              <a:t>v</a:t>
            </a:r>
            <a:r>
              <a:rPr lang="en-US" sz="2000" b="1" i="0" dirty="0">
                <a:solidFill>
                  <a:srgbClr val="FF0000"/>
                </a:solidFill>
              </a:rPr>
              <a:t> +1</a:t>
            </a:r>
            <a:r>
              <a:rPr lang="en-US" sz="2000" i="0" dirty="0">
                <a:solidFill>
                  <a:srgbClr val="0033CC"/>
                </a:solidFill>
              </a:rPr>
              <a:t>,where </a:t>
            </a:r>
            <a:r>
              <a:rPr lang="en-US" sz="2000" i="0" dirty="0" err="1">
                <a:solidFill>
                  <a:srgbClr val="0033CC"/>
                </a:solidFill>
              </a:rPr>
              <a:t>n</a:t>
            </a:r>
            <a:r>
              <a:rPr lang="en-US" sz="2000" i="0" baseline="-25000" dirty="0" err="1">
                <a:solidFill>
                  <a:srgbClr val="0033CC"/>
                </a:solidFill>
              </a:rPr>
              <a:t>v</a:t>
            </a:r>
            <a:r>
              <a:rPr lang="en-US" sz="2000" i="0" dirty="0">
                <a:solidFill>
                  <a:srgbClr val="0033CC"/>
                </a:solidFill>
              </a:rPr>
              <a:t> is the number of </a:t>
            </a:r>
            <a:r>
              <a:rPr lang="en-US" sz="2000" i="0" dirty="0" err="1">
                <a:solidFill>
                  <a:srgbClr val="0033CC"/>
                </a:solidFill>
              </a:rPr>
              <a:t>diﬀerentials</a:t>
            </a:r>
            <a:r>
              <a:rPr lang="en-US" sz="2000" i="0" dirty="0">
                <a:solidFill>
                  <a:srgbClr val="0033CC"/>
                </a:solidFill>
              </a:rPr>
              <a:t> used </a:t>
            </a:r>
          </a:p>
          <a:p>
            <a:pPr algn="just">
              <a:buFont typeface="Arial" pitchFamily="34" charset="0"/>
              <a:buChar char="•"/>
            </a:pPr>
            <a:endParaRPr lang="en-US" sz="2000" i="0" dirty="0">
              <a:solidFill>
                <a:srgbClr val="0033CC"/>
              </a:solidFill>
            </a:endParaRPr>
          </a:p>
          <a:p>
            <a:pPr algn="just">
              <a:buFont typeface="Arial" pitchFamily="34" charset="0"/>
              <a:buChar char="•"/>
            </a:pPr>
            <a:r>
              <a:rPr lang="en-US" sz="2000" i="0" dirty="0">
                <a:solidFill>
                  <a:srgbClr val="0033CC"/>
                </a:solidFill>
              </a:rPr>
              <a:t> For </a:t>
            </a:r>
            <a:r>
              <a:rPr lang="en-US" sz="2000" i="0" dirty="0" err="1">
                <a:solidFill>
                  <a:srgbClr val="0033CC"/>
                </a:solidFill>
              </a:rPr>
              <a:t>n</a:t>
            </a:r>
            <a:r>
              <a:rPr lang="en-US" sz="2000" i="0" baseline="-25000" dirty="0" err="1">
                <a:solidFill>
                  <a:srgbClr val="0033CC"/>
                </a:solidFill>
              </a:rPr>
              <a:t>v</a:t>
            </a:r>
            <a:r>
              <a:rPr lang="en-US" sz="2000" i="0" dirty="0">
                <a:solidFill>
                  <a:srgbClr val="0033CC"/>
                </a:solidFill>
              </a:rPr>
              <a:t> </a:t>
            </a:r>
            <a:r>
              <a:rPr lang="en-US" sz="2000" i="0" dirty="0" err="1">
                <a:solidFill>
                  <a:srgbClr val="0033CC"/>
                </a:solidFill>
              </a:rPr>
              <a:t>diﬀerentials</a:t>
            </a:r>
            <a:r>
              <a:rPr lang="en-US" sz="2000" i="0" dirty="0">
                <a:solidFill>
                  <a:srgbClr val="0033CC"/>
                </a:solidFill>
              </a:rPr>
              <a:t>, 2n</a:t>
            </a:r>
            <a:r>
              <a:rPr lang="en-US" sz="2000" i="0" baseline="-25000" dirty="0">
                <a:solidFill>
                  <a:srgbClr val="0033CC"/>
                </a:solidFill>
              </a:rPr>
              <a:t>v</a:t>
            </a:r>
            <a:r>
              <a:rPr lang="en-US" sz="2000" i="0" dirty="0">
                <a:solidFill>
                  <a:srgbClr val="0033CC"/>
                </a:solidFill>
              </a:rPr>
              <a:t> </a:t>
            </a:r>
            <a:r>
              <a:rPr lang="en-US" sz="2000" i="0" dirty="0" err="1">
                <a:solidFill>
                  <a:srgbClr val="0033CC"/>
                </a:solidFill>
              </a:rPr>
              <a:t>diﬀerent</a:t>
            </a:r>
            <a:r>
              <a:rPr lang="en-US" sz="2000" i="0" dirty="0">
                <a:solidFill>
                  <a:srgbClr val="0033CC"/>
                </a:solidFill>
              </a:rPr>
              <a:t> individuals are required, 2 for each </a:t>
            </a:r>
            <a:r>
              <a:rPr lang="en-US" sz="2000" i="0" dirty="0" err="1">
                <a:solidFill>
                  <a:srgbClr val="0033CC"/>
                </a:solidFill>
              </a:rPr>
              <a:t>diﬀerential</a:t>
            </a:r>
            <a:r>
              <a:rPr lang="en-US" sz="2000" i="0" dirty="0">
                <a:solidFill>
                  <a:srgbClr val="0033CC"/>
                </a:solidFill>
              </a:rPr>
              <a:t>. The additional individual represents the target vector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02605"/>
            <a:ext cx="7498080" cy="511156"/>
          </a:xfrm>
        </p:spPr>
        <p:txBody>
          <a:bodyPr>
            <a:noAutofit/>
          </a:bodyPr>
          <a:lstStyle/>
          <a:p>
            <a:r>
              <a:rPr lang="en-IN" sz="3200" b="1" dirty="0">
                <a:solidFill>
                  <a:srgbClr val="C00000"/>
                </a:solidFill>
              </a:rPr>
              <a:t>Performance</a:t>
            </a:r>
          </a:p>
        </p:txBody>
      </p:sp>
      <p:sp>
        <p:nvSpPr>
          <p:cNvPr id="3" name="Content Placeholder 2"/>
          <p:cNvSpPr>
            <a:spLocks noGrp="1"/>
          </p:cNvSpPr>
          <p:nvPr>
            <p:ph idx="1"/>
          </p:nvPr>
        </p:nvSpPr>
        <p:spPr>
          <a:xfrm>
            <a:off x="395536" y="1916832"/>
            <a:ext cx="8462744" cy="3168352"/>
          </a:xfrm>
        </p:spPr>
        <p:txBody>
          <a:bodyPr>
            <a:normAutofit/>
          </a:bodyPr>
          <a:lstStyle/>
          <a:p>
            <a:pPr algn="just">
              <a:lnSpc>
                <a:spcPct val="150000"/>
              </a:lnSpc>
            </a:pPr>
            <a:r>
              <a:rPr lang="en-IN" sz="2200" dirty="0">
                <a:latin typeface="Arial" pitchFamily="34" charset="0"/>
                <a:cs typeface="Arial" pitchFamily="34" charset="0"/>
              </a:rPr>
              <a:t>There is no proof of convergence for DE</a:t>
            </a:r>
          </a:p>
          <a:p>
            <a:pPr algn="just">
              <a:lnSpc>
                <a:spcPct val="150000"/>
              </a:lnSpc>
            </a:pPr>
            <a:r>
              <a:rPr lang="en-IN" sz="2200" dirty="0">
                <a:latin typeface="Arial" pitchFamily="34" charset="0"/>
                <a:cs typeface="Arial" pitchFamily="34" charset="0"/>
              </a:rPr>
              <a:t>However it has been shown to be effective on a large range of classic optimisation problems</a:t>
            </a:r>
          </a:p>
          <a:p>
            <a:pPr algn="just">
              <a:lnSpc>
                <a:spcPct val="150000"/>
              </a:lnSpc>
            </a:pPr>
            <a:r>
              <a:rPr lang="en-IN" sz="2200" dirty="0">
                <a:latin typeface="Arial" pitchFamily="34" charset="0"/>
                <a:cs typeface="Arial" pitchFamily="34" charset="0"/>
              </a:rPr>
              <a:t>In a comparison by </a:t>
            </a:r>
            <a:r>
              <a:rPr lang="en-IN" sz="2200" dirty="0" err="1">
                <a:latin typeface="Arial" pitchFamily="34" charset="0"/>
                <a:cs typeface="Arial" pitchFamily="34" charset="0"/>
              </a:rPr>
              <a:t>Storn</a:t>
            </a:r>
            <a:r>
              <a:rPr lang="en-IN" sz="2200" dirty="0">
                <a:latin typeface="Arial" pitchFamily="34" charset="0"/>
                <a:cs typeface="Arial" pitchFamily="34" charset="0"/>
              </a:rPr>
              <a:t> and Price in 1997 DE was more efficient than simulated annealing and genetic algorithms</a:t>
            </a:r>
          </a:p>
          <a:p>
            <a:pPr algn="just">
              <a:lnSpc>
                <a:spcPct val="150000"/>
              </a:lnSpc>
            </a:pPr>
            <a:endParaRPr lang="en-IN" sz="2200" dirty="0">
              <a:latin typeface="Arial" pitchFamily="34" charset="0"/>
              <a:cs typeface="Arial" pitchFamily="34" charset="0"/>
            </a:endParaRPr>
          </a:p>
          <a:p>
            <a:pPr>
              <a:lnSpc>
                <a:spcPct val="150000"/>
              </a:lnSpc>
            </a:pPr>
            <a:endParaRPr lang="en-IN" sz="22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9B8889E-54BF-43FB-8CA0-D0679FF312AC}" type="slidenum">
              <a:rPr lang="en-US" altLang="zh-TW" smtClean="0"/>
              <a:pPr/>
              <a:t>19</a:t>
            </a:fld>
            <a:endParaRPr lang="en-US" altLang="zh-TW"/>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67544" y="376400"/>
            <a:ext cx="7498080" cy="714380"/>
          </a:xfrm>
        </p:spPr>
        <p:txBody>
          <a:bodyPr>
            <a:normAutofit/>
          </a:bodyPr>
          <a:lstStyle/>
          <a:p>
            <a:r>
              <a:rPr lang="en-US" altLang="zh-TW" sz="3200" b="1" dirty="0">
                <a:solidFill>
                  <a:srgbClr val="C00000"/>
                </a:solidFill>
              </a:rPr>
              <a:t>Introduction</a:t>
            </a:r>
          </a:p>
        </p:txBody>
      </p:sp>
      <p:sp>
        <p:nvSpPr>
          <p:cNvPr id="5" name="Slide Number Placeholder 5"/>
          <p:cNvSpPr>
            <a:spLocks noGrp="1"/>
          </p:cNvSpPr>
          <p:nvPr>
            <p:ph type="sldNum" sz="quarter" idx="12"/>
          </p:nvPr>
        </p:nvSpPr>
        <p:spPr/>
        <p:txBody>
          <a:bodyPr/>
          <a:lstStyle/>
          <a:p>
            <a:fld id="{A2A87311-044E-477C-A3C7-BB373FD7D2AD}" type="slidenum">
              <a:rPr lang="en-US" altLang="zh-TW"/>
              <a:pPr/>
              <a:t>2</a:t>
            </a:fld>
            <a:endParaRPr lang="en-US" altLang="zh-TW"/>
          </a:p>
        </p:txBody>
      </p:sp>
      <p:sp>
        <p:nvSpPr>
          <p:cNvPr id="6" name="Rectangle 5"/>
          <p:cNvSpPr/>
          <p:nvPr/>
        </p:nvSpPr>
        <p:spPr>
          <a:xfrm>
            <a:off x="323528" y="1285860"/>
            <a:ext cx="8463314" cy="3046988"/>
          </a:xfrm>
          <a:prstGeom prst="rect">
            <a:avLst/>
          </a:prstGeom>
        </p:spPr>
        <p:txBody>
          <a:bodyPr wrap="square">
            <a:spAutoFit/>
          </a:bodyPr>
          <a:lstStyle/>
          <a:p>
            <a:pPr algn="just">
              <a:buFont typeface="Wingdings" pitchFamily="2" charset="2"/>
              <a:buChar char="Ø"/>
            </a:pPr>
            <a:r>
              <a:rPr lang="en-US" altLang="zh-TW" sz="2400" i="0" dirty="0" err="1">
                <a:solidFill>
                  <a:srgbClr val="FF0000"/>
                </a:solidFill>
                <a:latin typeface="Arial" pitchFamily="34" charset="0"/>
                <a:cs typeface="Arial" pitchFamily="34" charset="0"/>
              </a:rPr>
              <a:t>Diﬀerential</a:t>
            </a:r>
            <a:r>
              <a:rPr lang="en-US" altLang="zh-TW" sz="2400" i="0" dirty="0">
                <a:solidFill>
                  <a:srgbClr val="FF0000"/>
                </a:solidFill>
                <a:latin typeface="Arial" pitchFamily="34" charset="0"/>
                <a:cs typeface="Arial" pitchFamily="34" charset="0"/>
              </a:rPr>
              <a:t> evolution (DE) is a stochastic,    population-based search strategy developed by </a:t>
            </a:r>
            <a:r>
              <a:rPr lang="en-US" altLang="zh-TW" sz="2400" i="0" dirty="0" err="1">
                <a:solidFill>
                  <a:srgbClr val="FF0000"/>
                </a:solidFill>
                <a:latin typeface="Arial" pitchFamily="34" charset="0"/>
                <a:cs typeface="Arial" pitchFamily="34" charset="0"/>
              </a:rPr>
              <a:t>Storn</a:t>
            </a:r>
            <a:r>
              <a:rPr lang="en-US" altLang="zh-TW" sz="2400" i="0" dirty="0">
                <a:solidFill>
                  <a:srgbClr val="FF0000"/>
                </a:solidFill>
                <a:latin typeface="Arial" pitchFamily="34" charset="0"/>
                <a:cs typeface="Arial" pitchFamily="34" charset="0"/>
              </a:rPr>
              <a:t> and Price in 1995</a:t>
            </a:r>
          </a:p>
          <a:p>
            <a:pPr algn="just"/>
            <a:endParaRPr lang="en-US" altLang="zh-TW" sz="2400" i="0" dirty="0">
              <a:solidFill>
                <a:srgbClr val="FF0000"/>
              </a:solidFill>
              <a:latin typeface="Arial" pitchFamily="34" charset="0"/>
              <a:cs typeface="Arial" pitchFamily="34" charset="0"/>
            </a:endParaRPr>
          </a:p>
          <a:p>
            <a:pPr algn="just">
              <a:buFont typeface="Wingdings" pitchFamily="2" charset="2"/>
              <a:buChar char="Ø"/>
            </a:pPr>
            <a:endParaRPr lang="en-US" altLang="zh-TW" sz="2400" i="0" dirty="0">
              <a:latin typeface="Arial" pitchFamily="34" charset="0"/>
              <a:cs typeface="Arial" pitchFamily="34" charset="0"/>
            </a:endParaRPr>
          </a:p>
          <a:p>
            <a:pPr algn="just">
              <a:buFont typeface="Wingdings" pitchFamily="2" charset="2"/>
              <a:buChar char="Ø"/>
            </a:pPr>
            <a:r>
              <a:rPr lang="en-US" altLang="zh-TW" sz="2400" i="0" dirty="0">
                <a:solidFill>
                  <a:srgbClr val="00B050"/>
                </a:solidFill>
                <a:latin typeface="Arial" pitchFamily="34" charset="0"/>
                <a:cs typeface="Arial" pitchFamily="34" charset="0"/>
              </a:rPr>
              <a:t>While DE shares similarities with other evolutionary algorithms (EA), it diﬀers signiﬁcantly in the sense that distance and direction information from the current population is used to guide the search process</a:t>
            </a:r>
          </a:p>
        </p:txBody>
      </p:sp>
      <p:sp>
        <p:nvSpPr>
          <p:cNvPr id="2" name="Rectangle 1">
            <a:extLst>
              <a:ext uri="{FF2B5EF4-FFF2-40B4-BE49-F238E27FC236}">
                <a16:creationId xmlns:a16="http://schemas.microsoft.com/office/drawing/2014/main" id="{F42EDF67-95FD-654B-87F1-D9AACCC1E9E9}"/>
              </a:ext>
            </a:extLst>
          </p:cNvPr>
          <p:cNvSpPr/>
          <p:nvPr/>
        </p:nvSpPr>
        <p:spPr>
          <a:xfrm>
            <a:off x="323528" y="5382220"/>
            <a:ext cx="8518720" cy="923330"/>
          </a:xfrm>
          <a:prstGeom prst="rect">
            <a:avLst/>
          </a:prstGeom>
        </p:spPr>
        <p:txBody>
          <a:bodyPr wrap="square">
            <a:spAutoFit/>
          </a:bodyPr>
          <a:lstStyle/>
          <a:p>
            <a:r>
              <a:rPr lang="en-IN" i="0" dirty="0" err="1">
                <a:solidFill>
                  <a:srgbClr val="222222"/>
                </a:solidFill>
                <a:latin typeface="Arial" panose="020B0604020202020204" pitchFamily="34" charset="0"/>
              </a:rPr>
              <a:t>Storn</a:t>
            </a:r>
            <a:r>
              <a:rPr lang="en-IN" i="0" dirty="0">
                <a:solidFill>
                  <a:srgbClr val="222222"/>
                </a:solidFill>
                <a:latin typeface="Arial" panose="020B0604020202020204" pitchFamily="34" charset="0"/>
              </a:rPr>
              <a:t>, Rainer, and Kenneth Price. "Differential evolution–a simple and efficient heuristic for global optimization over continuous spaces." </a:t>
            </a:r>
            <a:r>
              <a:rPr lang="en-IN" dirty="0">
                <a:solidFill>
                  <a:srgbClr val="222222"/>
                </a:solidFill>
                <a:latin typeface="Arial" panose="020B0604020202020204" pitchFamily="34" charset="0"/>
              </a:rPr>
              <a:t>Journal of global optimization</a:t>
            </a:r>
            <a:r>
              <a:rPr lang="en-IN" i="0" dirty="0">
                <a:solidFill>
                  <a:srgbClr val="222222"/>
                </a:solidFill>
                <a:latin typeface="Arial" panose="020B0604020202020204" pitchFamily="34" charset="0"/>
              </a:rPr>
              <a:t> 11, no. 4 (1997): 341-359.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C83E26-2848-8D47-9364-A91F1F9D0ADE}"/>
              </a:ext>
            </a:extLst>
          </p:cNvPr>
          <p:cNvSpPr>
            <a:spLocks noGrp="1"/>
          </p:cNvSpPr>
          <p:nvPr>
            <p:ph type="sldNum" sz="quarter" idx="12"/>
          </p:nvPr>
        </p:nvSpPr>
        <p:spPr/>
        <p:txBody>
          <a:bodyPr/>
          <a:lstStyle/>
          <a:p>
            <a:fld id="{39B8889E-54BF-43FB-8CA0-D0679FF312AC}" type="slidenum">
              <a:rPr lang="en-US" altLang="zh-TW" smtClean="0"/>
              <a:pPr/>
              <a:t>3</a:t>
            </a:fld>
            <a:endParaRPr lang="en-US" altLang="zh-TW"/>
          </a:p>
        </p:txBody>
      </p:sp>
      <p:pic>
        <p:nvPicPr>
          <p:cNvPr id="33" name="Picture 32">
            <a:extLst>
              <a:ext uri="{FF2B5EF4-FFF2-40B4-BE49-F238E27FC236}">
                <a16:creationId xmlns:a16="http://schemas.microsoft.com/office/drawing/2014/main" id="{1E84F875-FB8C-854E-AF5E-FB7AD0D5A39B}"/>
              </a:ext>
            </a:extLst>
          </p:cNvPr>
          <p:cNvPicPr>
            <a:picLocks noChangeAspect="1"/>
          </p:cNvPicPr>
          <p:nvPr/>
        </p:nvPicPr>
        <p:blipFill>
          <a:blip r:embed="rId2"/>
          <a:stretch>
            <a:fillRect/>
          </a:stretch>
        </p:blipFill>
        <p:spPr>
          <a:xfrm>
            <a:off x="251520" y="2420888"/>
            <a:ext cx="8412229" cy="2160240"/>
          </a:xfrm>
          <a:prstGeom prst="rect">
            <a:avLst/>
          </a:prstGeom>
        </p:spPr>
      </p:pic>
      <p:sp>
        <p:nvSpPr>
          <p:cNvPr id="34" name="Rectangle 33">
            <a:extLst>
              <a:ext uri="{FF2B5EF4-FFF2-40B4-BE49-F238E27FC236}">
                <a16:creationId xmlns:a16="http://schemas.microsoft.com/office/drawing/2014/main" id="{C86DA5C2-CD61-2640-98D8-4FB1FFD97BCC}"/>
              </a:ext>
            </a:extLst>
          </p:cNvPr>
          <p:cNvSpPr/>
          <p:nvPr/>
        </p:nvSpPr>
        <p:spPr>
          <a:xfrm>
            <a:off x="539552" y="460999"/>
            <a:ext cx="2638864" cy="492443"/>
          </a:xfrm>
          <a:prstGeom prst="rect">
            <a:avLst/>
          </a:prstGeom>
        </p:spPr>
        <p:txBody>
          <a:bodyPr wrap="none">
            <a:spAutoFit/>
          </a:bodyPr>
          <a:lstStyle/>
          <a:p>
            <a:r>
              <a:rPr lang="en-IN" sz="2600" b="1" i="0" dirty="0">
                <a:solidFill>
                  <a:srgbClr val="C00000"/>
                </a:solidFill>
                <a:latin typeface="Times New Roman" panose="02020603050405020304" pitchFamily="18" charset="0"/>
              </a:rPr>
              <a:t>Main steps of DE</a:t>
            </a:r>
            <a:endParaRPr lang="en-IN" sz="2600" b="1" i="0" dirty="0">
              <a:solidFill>
                <a:srgbClr val="C00000"/>
              </a:solidFill>
            </a:endParaRPr>
          </a:p>
        </p:txBody>
      </p:sp>
    </p:spTree>
    <p:extLst>
      <p:ext uri="{BB962C8B-B14F-4D97-AF65-F5344CB8AC3E}">
        <p14:creationId xmlns:p14="http://schemas.microsoft.com/office/powerpoint/2010/main" val="3784515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99370"/>
            <a:ext cx="7498080" cy="785810"/>
          </a:xfrm>
        </p:spPr>
        <p:txBody>
          <a:bodyPr>
            <a:normAutofit/>
          </a:bodyPr>
          <a:lstStyle/>
          <a:p>
            <a:r>
              <a:rPr lang="en-US" sz="3200" b="1" dirty="0">
                <a:solidFill>
                  <a:srgbClr val="C00000"/>
                </a:solidFill>
              </a:rPr>
              <a:t>Basic </a:t>
            </a:r>
            <a:r>
              <a:rPr lang="en-US" sz="3200" b="1" dirty="0" err="1">
                <a:solidFill>
                  <a:srgbClr val="C00000"/>
                </a:solidFill>
              </a:rPr>
              <a:t>Diﬀerential</a:t>
            </a:r>
            <a:r>
              <a:rPr lang="en-US" sz="3200" b="1" dirty="0">
                <a:solidFill>
                  <a:srgbClr val="C00000"/>
                </a:solidFill>
              </a:rPr>
              <a:t> Evolution</a:t>
            </a:r>
          </a:p>
        </p:txBody>
      </p:sp>
      <p:sp>
        <p:nvSpPr>
          <p:cNvPr id="3" name="Content Placeholder 2"/>
          <p:cNvSpPr>
            <a:spLocks noGrp="1"/>
          </p:cNvSpPr>
          <p:nvPr>
            <p:ph idx="1"/>
          </p:nvPr>
        </p:nvSpPr>
        <p:spPr>
          <a:xfrm>
            <a:off x="395536" y="1700808"/>
            <a:ext cx="8352928" cy="4208864"/>
          </a:xfrm>
        </p:spPr>
        <p:txBody>
          <a:bodyPr>
            <a:noAutofit/>
          </a:bodyPr>
          <a:lstStyle/>
          <a:p>
            <a:pPr algn="just"/>
            <a:r>
              <a:rPr lang="en-US" sz="2400" dirty="0">
                <a:solidFill>
                  <a:srgbClr val="FF0000"/>
                </a:solidFill>
              </a:rPr>
              <a:t>DE diﬀers from the evolutionary algorithms:</a:t>
            </a:r>
          </a:p>
          <a:p>
            <a:pPr algn="just">
              <a:buNone/>
            </a:pPr>
            <a:endParaRPr lang="en-US" sz="800" dirty="0"/>
          </a:p>
          <a:p>
            <a:pPr lvl="1" algn="just">
              <a:buFont typeface="Wingdings" pitchFamily="2" charset="2"/>
              <a:buChar char="Ø"/>
            </a:pPr>
            <a:r>
              <a:rPr lang="en-US" sz="2400" dirty="0"/>
              <a:t> </a:t>
            </a:r>
            <a:r>
              <a:rPr lang="en-US" sz="2200" dirty="0"/>
              <a:t>Mutation is applied </a:t>
            </a:r>
            <a:r>
              <a:rPr lang="en-US" sz="2200" dirty="0" err="1"/>
              <a:t>ﬁrst</a:t>
            </a:r>
            <a:r>
              <a:rPr lang="en-US" sz="2200" dirty="0"/>
              <a:t> to generate a trial vector, which is then used within the crossover operator to produce one </a:t>
            </a:r>
            <a:r>
              <a:rPr lang="en-US" sz="2200" dirty="0" err="1"/>
              <a:t>oﬀspring</a:t>
            </a:r>
            <a:r>
              <a:rPr lang="en-US" sz="2200" dirty="0"/>
              <a:t>, </a:t>
            </a:r>
            <a:r>
              <a:rPr lang="en-US" sz="2200" dirty="0">
                <a:solidFill>
                  <a:srgbClr val="00B050"/>
                </a:solidFill>
              </a:rPr>
              <a:t>(While in EAs crossover is applied first and then mutation)</a:t>
            </a:r>
          </a:p>
          <a:p>
            <a:pPr lvl="1" algn="just">
              <a:buFont typeface="Wingdings" pitchFamily="2" charset="2"/>
              <a:buChar char="Ø"/>
            </a:pPr>
            <a:endParaRPr lang="en-US" sz="2200" dirty="0">
              <a:solidFill>
                <a:srgbClr val="00B050"/>
              </a:solidFill>
            </a:endParaRPr>
          </a:p>
          <a:p>
            <a:pPr lvl="1" algn="just">
              <a:buFont typeface="Wingdings" pitchFamily="2" charset="2"/>
              <a:buChar char="Ø"/>
            </a:pPr>
            <a:r>
              <a:rPr lang="en-US" sz="2200" dirty="0"/>
              <a:t> Mutation step sizes are not sampled from a prior known probability distribution function </a:t>
            </a:r>
            <a:r>
              <a:rPr lang="en-US" sz="2200" dirty="0">
                <a:solidFill>
                  <a:srgbClr val="00B050"/>
                </a:solidFill>
              </a:rPr>
              <a:t>(while in EAs mutation and crossover both are sampled from some probability function)</a:t>
            </a:r>
          </a:p>
          <a:p>
            <a:pPr lvl="1" algn="just">
              <a:buNone/>
            </a:pPr>
            <a:endParaRPr lang="en-US" sz="1600" dirty="0">
              <a:solidFill>
                <a:srgbClr val="00B050"/>
              </a:solidFill>
            </a:endParaRPr>
          </a:p>
          <a:p>
            <a:pPr marL="365760" lvl="1" indent="-283464" algn="just">
              <a:spcBef>
                <a:spcPts val="600"/>
              </a:spcBef>
              <a:buSzPct val="80000"/>
              <a:buFont typeface="Wingdings 2"/>
              <a:buChar char=""/>
            </a:pPr>
            <a:r>
              <a:rPr lang="en-US" sz="2400" dirty="0">
                <a:solidFill>
                  <a:srgbClr val="FF0000"/>
                </a:solidFill>
              </a:rPr>
              <a:t>In DE, mutation step sizes are </a:t>
            </a:r>
            <a:r>
              <a:rPr lang="en-US" sz="2400" dirty="0" err="1">
                <a:solidFill>
                  <a:srgbClr val="FF0000"/>
                </a:solidFill>
              </a:rPr>
              <a:t>inﬂuenced</a:t>
            </a:r>
            <a:r>
              <a:rPr lang="en-US" sz="2400" dirty="0">
                <a:solidFill>
                  <a:srgbClr val="FF0000"/>
                </a:solidFill>
              </a:rPr>
              <a:t> by </a:t>
            </a:r>
            <a:r>
              <a:rPr lang="en-US" sz="2400" dirty="0" err="1">
                <a:solidFill>
                  <a:srgbClr val="FF0000"/>
                </a:solidFill>
              </a:rPr>
              <a:t>diﬀerences</a:t>
            </a:r>
            <a:r>
              <a:rPr lang="en-US" sz="2400" dirty="0">
                <a:solidFill>
                  <a:srgbClr val="FF0000"/>
                </a:solidFill>
              </a:rPr>
              <a:t> between individuals of the current population</a:t>
            </a:r>
          </a:p>
        </p:txBody>
      </p:sp>
      <p:sp>
        <p:nvSpPr>
          <p:cNvPr id="4" name="Slide Number Placeholder 3"/>
          <p:cNvSpPr>
            <a:spLocks noGrp="1"/>
          </p:cNvSpPr>
          <p:nvPr>
            <p:ph type="sldNum" sz="quarter" idx="12"/>
          </p:nvPr>
        </p:nvSpPr>
        <p:spPr/>
        <p:txBody>
          <a:bodyPr/>
          <a:lstStyle/>
          <a:p>
            <a:fld id="{39B8889E-54BF-43FB-8CA0-D0679FF312AC}" type="slidenum">
              <a:rPr lang="en-US" altLang="zh-TW" smtClean="0"/>
              <a:pPr/>
              <a:t>4</a:t>
            </a:fld>
            <a:endParaRPr lang="en-US" altLang="zh-TW"/>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563" y="260648"/>
            <a:ext cx="7498080" cy="785794"/>
          </a:xfrm>
        </p:spPr>
        <p:txBody>
          <a:bodyPr>
            <a:normAutofit/>
          </a:bodyPr>
          <a:lstStyle/>
          <a:p>
            <a:r>
              <a:rPr lang="en-US" sz="3200" b="1" dirty="0">
                <a:solidFill>
                  <a:srgbClr val="C00000"/>
                </a:solidFill>
              </a:rPr>
              <a:t>Forming basis of DE</a:t>
            </a:r>
          </a:p>
        </p:txBody>
      </p:sp>
      <p:sp>
        <p:nvSpPr>
          <p:cNvPr id="3" name="Content Placeholder 2"/>
          <p:cNvSpPr>
            <a:spLocks noGrp="1"/>
          </p:cNvSpPr>
          <p:nvPr>
            <p:ph idx="1"/>
          </p:nvPr>
        </p:nvSpPr>
        <p:spPr>
          <a:xfrm>
            <a:off x="323528" y="1484784"/>
            <a:ext cx="8534752" cy="5016050"/>
          </a:xfrm>
          <a:noFill/>
        </p:spPr>
        <p:style>
          <a:lnRef idx="1">
            <a:schemeClr val="accent2"/>
          </a:lnRef>
          <a:fillRef idx="2">
            <a:schemeClr val="accent2"/>
          </a:fillRef>
          <a:effectRef idx="1">
            <a:schemeClr val="accent2"/>
          </a:effectRef>
          <a:fontRef idx="minor">
            <a:schemeClr val="dk1"/>
          </a:fontRef>
        </p:style>
        <p:txBody>
          <a:bodyPr>
            <a:normAutofit/>
          </a:bodyPr>
          <a:lstStyle/>
          <a:p>
            <a:pPr algn="just"/>
            <a:r>
              <a:rPr lang="en-US" sz="2400" dirty="0">
                <a:solidFill>
                  <a:schemeClr val="tx1"/>
                </a:solidFill>
              </a:rPr>
              <a:t>The positions of individuals provide valuable information about the ﬁtness</a:t>
            </a:r>
          </a:p>
          <a:p>
            <a:pPr algn="just"/>
            <a:endParaRPr lang="en-US" sz="2400" dirty="0">
              <a:solidFill>
                <a:schemeClr val="tx1"/>
              </a:solidFill>
            </a:endParaRPr>
          </a:p>
          <a:p>
            <a:pPr algn="just"/>
            <a:r>
              <a:rPr lang="en-US" sz="2400" dirty="0">
                <a:solidFill>
                  <a:schemeClr val="tx1"/>
                </a:solidFill>
              </a:rPr>
              <a:t>Over time, as the search progresses, the distances between individuals become smaller, with all individuals converging to the same solution</a:t>
            </a:r>
          </a:p>
          <a:p>
            <a:pPr algn="just"/>
            <a:endParaRPr lang="en-US" sz="2400" dirty="0">
              <a:solidFill>
                <a:schemeClr val="tx1"/>
              </a:solidFill>
            </a:endParaRPr>
          </a:p>
          <a:p>
            <a:pPr algn="just"/>
            <a:r>
              <a:rPr lang="en-US" sz="2400" dirty="0">
                <a:solidFill>
                  <a:schemeClr val="tx1"/>
                </a:solidFill>
              </a:rPr>
              <a:t>The magnitude of the initial distances between individuals is inﬂuenced by the size of the population</a:t>
            </a:r>
          </a:p>
          <a:p>
            <a:pPr algn="just"/>
            <a:endParaRPr lang="en-US" sz="2400" dirty="0">
              <a:solidFill>
                <a:schemeClr val="tx1"/>
              </a:solidFill>
            </a:endParaRPr>
          </a:p>
          <a:p>
            <a:pPr algn="just"/>
            <a:r>
              <a:rPr lang="en-US" sz="2400" dirty="0">
                <a:solidFill>
                  <a:schemeClr val="tx1"/>
                </a:solidFill>
              </a:rPr>
              <a:t>The more individuals in a population, the smaller the magnitude of the distances. </a:t>
            </a:r>
          </a:p>
        </p:txBody>
      </p:sp>
      <p:sp>
        <p:nvSpPr>
          <p:cNvPr id="4" name="Slide Number Placeholder 3"/>
          <p:cNvSpPr>
            <a:spLocks noGrp="1"/>
          </p:cNvSpPr>
          <p:nvPr>
            <p:ph type="sldNum" sz="quarter" idx="12"/>
          </p:nvPr>
        </p:nvSpPr>
        <p:spPr/>
        <p:txBody>
          <a:bodyPr/>
          <a:lstStyle/>
          <a:p>
            <a:fld id="{39B8889E-54BF-43FB-8CA0-D0679FF312AC}" type="slidenum">
              <a:rPr lang="en-US" altLang="zh-TW" smtClean="0"/>
              <a:pPr/>
              <a:t>5</a:t>
            </a:fld>
            <a:endParaRPr lang="en-US" altLang="zh-TW"/>
          </a:p>
        </p:txBody>
      </p:sp>
      <p:graphicFrame>
        <p:nvGraphicFramePr>
          <p:cNvPr id="5" name="Object 4"/>
          <p:cNvGraphicFramePr>
            <a:graphicFrameLocks noChangeAspect="1"/>
          </p:cNvGraphicFramePr>
          <p:nvPr/>
        </p:nvGraphicFramePr>
        <p:xfrm>
          <a:off x="5072066" y="5572140"/>
          <a:ext cx="2836814" cy="928694"/>
        </p:xfrm>
        <a:graphic>
          <a:graphicData uri="http://schemas.openxmlformats.org/presentationml/2006/ole">
            <mc:AlternateContent xmlns:mc="http://schemas.openxmlformats.org/markup-compatibility/2006">
              <mc:Choice xmlns:v="urn:schemas-microsoft-com:vml" Requires="v">
                <p:oleObj spid="_x0000_s1046" name="Equation" r:id="rId3" imgW="1269720" imgH="419040" progId="Equation.3">
                  <p:embed/>
                </p:oleObj>
              </mc:Choice>
              <mc:Fallback>
                <p:oleObj name="Equation" r:id="rId3" imgW="126972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2066" y="5572140"/>
                        <a:ext cx="2836814" cy="928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3528" y="404664"/>
            <a:ext cx="6858048" cy="642918"/>
          </a:xfrm>
        </p:spPr>
        <p:txBody>
          <a:bodyPr>
            <a:normAutofit/>
          </a:bodyPr>
          <a:lstStyle/>
          <a:p>
            <a:r>
              <a:rPr lang="en-US" sz="3200" b="1" dirty="0">
                <a:solidFill>
                  <a:srgbClr val="C00000"/>
                </a:solidFill>
              </a:rPr>
              <a:t>Forming basis of DE (Cont.)</a:t>
            </a:r>
          </a:p>
        </p:txBody>
      </p:sp>
      <p:sp>
        <p:nvSpPr>
          <p:cNvPr id="3" name="Content Placeholder 2"/>
          <p:cNvSpPr>
            <a:spLocks noGrp="1"/>
          </p:cNvSpPr>
          <p:nvPr>
            <p:ph idx="1"/>
          </p:nvPr>
        </p:nvSpPr>
        <p:spPr>
          <a:xfrm>
            <a:off x="323528" y="1916832"/>
            <a:ext cx="8496944" cy="3731773"/>
          </a:xfrm>
        </p:spPr>
        <p:txBody>
          <a:bodyPr>
            <a:noAutofit/>
          </a:bodyPr>
          <a:lstStyle/>
          <a:p>
            <a:pPr algn="just"/>
            <a:r>
              <a:rPr lang="en-US" sz="2400" dirty="0">
                <a:latin typeface="Arial" pitchFamily="34" charset="0"/>
                <a:cs typeface="Arial" pitchFamily="34" charset="0"/>
              </a:rPr>
              <a:t>Distances between individuals are a very good indication of the diversity of the current population </a:t>
            </a:r>
          </a:p>
          <a:p>
            <a:pPr algn="just"/>
            <a:endParaRPr lang="en-US" sz="2400" dirty="0">
              <a:latin typeface="Arial" pitchFamily="34" charset="0"/>
              <a:cs typeface="Arial" pitchFamily="34" charset="0"/>
            </a:endParaRPr>
          </a:p>
          <a:p>
            <a:pPr algn="just"/>
            <a:r>
              <a:rPr lang="en-US" sz="2400" dirty="0">
                <a:latin typeface="Arial" pitchFamily="34" charset="0"/>
                <a:cs typeface="Arial" pitchFamily="34" charset="0"/>
              </a:rPr>
              <a:t>If there are large distances between individuals, it stands to reason that individuals should make large step sizes in order to explore as much of the search space as possible</a:t>
            </a:r>
          </a:p>
          <a:p>
            <a:pPr algn="just"/>
            <a:endParaRPr lang="en-US" sz="2400" dirty="0">
              <a:latin typeface="Arial" pitchFamily="34" charset="0"/>
              <a:cs typeface="Arial" pitchFamily="34" charset="0"/>
            </a:endParaRPr>
          </a:p>
          <a:p>
            <a:pPr algn="just"/>
            <a:r>
              <a:rPr lang="en-US" sz="2400" dirty="0">
                <a:latin typeface="Arial" pitchFamily="34" charset="0"/>
                <a:cs typeface="Arial" pitchFamily="34" charset="0"/>
              </a:rPr>
              <a:t>On the other hand, if the distances between individuals are small, step sizes should be small to exploit local areas</a:t>
            </a:r>
          </a:p>
        </p:txBody>
      </p:sp>
      <p:sp>
        <p:nvSpPr>
          <p:cNvPr id="4" name="Slide Number Placeholder 3"/>
          <p:cNvSpPr>
            <a:spLocks noGrp="1"/>
          </p:cNvSpPr>
          <p:nvPr>
            <p:ph type="sldNum" sz="quarter" idx="12"/>
          </p:nvPr>
        </p:nvSpPr>
        <p:spPr/>
        <p:txBody>
          <a:bodyPr/>
          <a:lstStyle/>
          <a:p>
            <a:fld id="{39B8889E-54BF-43FB-8CA0-D0679FF312AC}" type="slidenum">
              <a:rPr lang="en-US" altLang="zh-TW" smtClean="0"/>
              <a:pPr/>
              <a:t>6</a:t>
            </a:fld>
            <a:endParaRPr lang="en-US" altLang="zh-TW"/>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67544" y="308892"/>
            <a:ext cx="6858048" cy="642918"/>
          </a:xfrm>
        </p:spPr>
        <p:txBody>
          <a:bodyPr>
            <a:normAutofit/>
          </a:bodyPr>
          <a:lstStyle/>
          <a:p>
            <a:r>
              <a:rPr lang="en-US" sz="3200" b="1" dirty="0">
                <a:solidFill>
                  <a:srgbClr val="C00000"/>
                </a:solidFill>
              </a:rPr>
              <a:t>Forming basis of DE (Cont.)</a:t>
            </a:r>
          </a:p>
        </p:txBody>
      </p:sp>
      <p:sp>
        <p:nvSpPr>
          <p:cNvPr id="3" name="Content Placeholder 2"/>
          <p:cNvSpPr>
            <a:spLocks noGrp="1"/>
          </p:cNvSpPr>
          <p:nvPr>
            <p:ph idx="1"/>
          </p:nvPr>
        </p:nvSpPr>
        <p:spPr>
          <a:xfrm>
            <a:off x="323528" y="1916832"/>
            <a:ext cx="8424936" cy="3152392"/>
          </a:xfrm>
        </p:spPr>
        <p:txBody>
          <a:bodyPr>
            <a:noAutofit/>
          </a:bodyPr>
          <a:lstStyle/>
          <a:p>
            <a:pPr algn="just"/>
            <a:r>
              <a:rPr lang="en-US" sz="2400" dirty="0">
                <a:solidFill>
                  <a:srgbClr val="002060"/>
                </a:solidFill>
                <a:latin typeface="Arial" pitchFamily="34" charset="0"/>
                <a:cs typeface="Arial" pitchFamily="34" charset="0"/>
              </a:rPr>
              <a:t>It is this </a:t>
            </a:r>
            <a:r>
              <a:rPr lang="en-US" sz="2400" dirty="0" err="1">
                <a:solidFill>
                  <a:srgbClr val="002060"/>
                </a:solidFill>
                <a:latin typeface="Arial" pitchFamily="34" charset="0"/>
                <a:cs typeface="Arial" pitchFamily="34" charset="0"/>
              </a:rPr>
              <a:t>behaviour</a:t>
            </a:r>
            <a:r>
              <a:rPr lang="en-US" sz="2400" dirty="0">
                <a:solidFill>
                  <a:srgbClr val="002060"/>
                </a:solidFill>
                <a:latin typeface="Arial" pitchFamily="34" charset="0"/>
                <a:cs typeface="Arial" pitchFamily="34" charset="0"/>
              </a:rPr>
              <a:t> that is achieved by DE in calculating mutation step sizes as weighted </a:t>
            </a:r>
            <a:r>
              <a:rPr lang="en-US" sz="2400" dirty="0" err="1">
                <a:solidFill>
                  <a:srgbClr val="002060"/>
                </a:solidFill>
                <a:latin typeface="Arial" pitchFamily="34" charset="0"/>
                <a:cs typeface="Arial" pitchFamily="34" charset="0"/>
              </a:rPr>
              <a:t>diﬀerences</a:t>
            </a:r>
            <a:r>
              <a:rPr lang="en-US" sz="2400" dirty="0">
                <a:solidFill>
                  <a:srgbClr val="002060"/>
                </a:solidFill>
                <a:latin typeface="Arial" pitchFamily="34" charset="0"/>
                <a:cs typeface="Arial" pitchFamily="34" charset="0"/>
              </a:rPr>
              <a:t> between randomly selected individuals</a:t>
            </a:r>
          </a:p>
          <a:p>
            <a:pPr algn="just">
              <a:buNone/>
            </a:pPr>
            <a:endParaRPr lang="en-US" sz="2400" dirty="0">
              <a:solidFill>
                <a:srgbClr val="002060"/>
              </a:solidFill>
              <a:latin typeface="Arial" pitchFamily="34" charset="0"/>
              <a:cs typeface="Arial" pitchFamily="34" charset="0"/>
            </a:endParaRPr>
          </a:p>
          <a:p>
            <a:pPr algn="just"/>
            <a:r>
              <a:rPr lang="en-US" sz="2400" dirty="0">
                <a:solidFill>
                  <a:srgbClr val="FF0000"/>
                </a:solidFill>
                <a:latin typeface="Arial" pitchFamily="34" charset="0"/>
                <a:cs typeface="Arial" pitchFamily="34" charset="0"/>
              </a:rPr>
              <a:t>The ﬁrst step of mutation is therefore to ﬁrst calculate one or more diﬀerence vectors, and then to use these diﬀerence vectors to determine the magnitude and direction of step sizes</a:t>
            </a:r>
          </a:p>
        </p:txBody>
      </p:sp>
      <p:sp>
        <p:nvSpPr>
          <p:cNvPr id="4" name="Slide Number Placeholder 3"/>
          <p:cNvSpPr>
            <a:spLocks noGrp="1"/>
          </p:cNvSpPr>
          <p:nvPr>
            <p:ph type="sldNum" sz="quarter" idx="12"/>
          </p:nvPr>
        </p:nvSpPr>
        <p:spPr/>
        <p:txBody>
          <a:bodyPr/>
          <a:lstStyle/>
          <a:p>
            <a:fld id="{39B8889E-54BF-43FB-8CA0-D0679FF312AC}" type="slidenum">
              <a:rPr lang="en-US" altLang="zh-TW" smtClean="0"/>
              <a:pPr/>
              <a:t>7</a:t>
            </a:fld>
            <a:endParaRPr lang="en-US" altLang="zh-TW"/>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33381" y="249235"/>
            <a:ext cx="7498080" cy="714372"/>
          </a:xfrm>
        </p:spPr>
        <p:txBody>
          <a:bodyPr>
            <a:normAutofit/>
          </a:bodyPr>
          <a:lstStyle/>
          <a:p>
            <a:r>
              <a:rPr lang="en-US" sz="3200" b="1" dirty="0">
                <a:solidFill>
                  <a:srgbClr val="C00000"/>
                </a:solidFill>
              </a:rPr>
              <a:t>Forming basis of DE (Cont.)</a:t>
            </a:r>
          </a:p>
        </p:txBody>
      </p:sp>
      <p:sp>
        <p:nvSpPr>
          <p:cNvPr id="4" name="Slide Number Placeholder 3"/>
          <p:cNvSpPr>
            <a:spLocks noGrp="1"/>
          </p:cNvSpPr>
          <p:nvPr>
            <p:ph type="sldNum" sz="quarter" idx="12"/>
          </p:nvPr>
        </p:nvSpPr>
        <p:spPr/>
        <p:txBody>
          <a:bodyPr/>
          <a:lstStyle/>
          <a:p>
            <a:fld id="{39B8889E-54BF-43FB-8CA0-D0679FF312AC}" type="slidenum">
              <a:rPr lang="en-US" altLang="zh-TW" smtClean="0"/>
              <a:pPr/>
              <a:t>8</a:t>
            </a:fld>
            <a:endParaRPr lang="en-US" altLang="zh-TW"/>
          </a:p>
        </p:txBody>
      </p:sp>
      <p:sp>
        <p:nvSpPr>
          <p:cNvPr id="6" name="Rectangle 5"/>
          <p:cNvSpPr/>
          <p:nvPr/>
        </p:nvSpPr>
        <p:spPr>
          <a:xfrm>
            <a:off x="467544" y="1340768"/>
            <a:ext cx="7858180" cy="830997"/>
          </a:xfrm>
          <a:prstGeom prst="rect">
            <a:avLst/>
          </a:prstGeom>
        </p:spPr>
        <p:txBody>
          <a:bodyPr wrap="square">
            <a:spAutoFit/>
          </a:bodyPr>
          <a:lstStyle/>
          <a:p>
            <a:r>
              <a:rPr lang="en-US" sz="2400" i="0" dirty="0"/>
              <a:t>Using vector diﬀerentials to achieve variation has a number of advantages:</a:t>
            </a:r>
          </a:p>
        </p:txBody>
      </p:sp>
      <p:sp>
        <p:nvSpPr>
          <p:cNvPr id="7" name="Rectangle 6"/>
          <p:cNvSpPr/>
          <p:nvPr/>
        </p:nvSpPr>
        <p:spPr>
          <a:xfrm>
            <a:off x="287524" y="2374232"/>
            <a:ext cx="8678198" cy="2800767"/>
          </a:xfrm>
          <a:prstGeom prst="rect">
            <a:avLst/>
          </a:prstGeom>
          <a:blipFill>
            <a:blip r:embed="rId2" cstate="print"/>
            <a:tile tx="0" ty="0" sx="100000" sy="100000" flip="none" algn="tl"/>
          </a:blipFill>
        </p:spPr>
        <p:txBody>
          <a:bodyPr wrap="square">
            <a:spAutoFit/>
          </a:bodyPr>
          <a:lstStyle/>
          <a:p>
            <a:pPr marL="514350" indent="-514350" algn="just">
              <a:buFont typeface="+mj-lt"/>
              <a:buAutoNum type="arabicPeriod"/>
            </a:pPr>
            <a:r>
              <a:rPr lang="en-US" sz="2200" i="0" dirty="0">
                <a:solidFill>
                  <a:srgbClr val="FF0000"/>
                </a:solidFill>
              </a:rPr>
              <a:t>Firstly, information about the </a:t>
            </a:r>
            <a:r>
              <a:rPr lang="en-US" sz="2200" i="0" dirty="0" err="1">
                <a:solidFill>
                  <a:srgbClr val="FF0000"/>
                </a:solidFill>
              </a:rPr>
              <a:t>ﬁtness</a:t>
            </a:r>
            <a:r>
              <a:rPr lang="en-US" sz="2200" i="0" dirty="0">
                <a:solidFill>
                  <a:srgbClr val="FF0000"/>
                </a:solidFill>
              </a:rPr>
              <a:t> landscape, as represented by the current population, is used to direct the search</a:t>
            </a:r>
          </a:p>
          <a:p>
            <a:pPr marL="514350" indent="-514350" algn="just">
              <a:buFont typeface="+mj-lt"/>
              <a:buAutoNum type="arabicPeriod"/>
            </a:pPr>
            <a:endParaRPr lang="en-US" sz="2200" i="0" dirty="0">
              <a:solidFill>
                <a:srgbClr val="FF0000"/>
              </a:solidFill>
            </a:endParaRPr>
          </a:p>
          <a:p>
            <a:pPr marL="514350" indent="-514350" algn="just">
              <a:buFont typeface="+mj-lt"/>
              <a:buAutoNum type="arabicPeriod"/>
            </a:pPr>
            <a:r>
              <a:rPr lang="en-US" sz="2200" i="0" dirty="0">
                <a:solidFill>
                  <a:schemeClr val="accent6"/>
                </a:solidFill>
              </a:rPr>
              <a:t>Secondly, due to the central limit theorem, mutation step sizes </a:t>
            </a:r>
            <a:r>
              <a:rPr lang="en-US" sz="2200" i="0" dirty="0">
                <a:solidFill>
                  <a:srgbClr val="00B050"/>
                </a:solidFill>
              </a:rPr>
              <a:t>(which is  a random variable in each iteration)</a:t>
            </a:r>
            <a:r>
              <a:rPr lang="en-US" sz="2200" i="0" dirty="0">
                <a:solidFill>
                  <a:schemeClr val="accent6"/>
                </a:solidFill>
              </a:rPr>
              <a:t> approaches a Gaussian (Normal) distribution, provided that the population is </a:t>
            </a:r>
            <a:r>
              <a:rPr lang="en-US" sz="2200" i="0" dirty="0" err="1">
                <a:solidFill>
                  <a:schemeClr val="accent6"/>
                </a:solidFill>
              </a:rPr>
              <a:t>suﬃciently</a:t>
            </a:r>
            <a:r>
              <a:rPr lang="en-US" sz="2200" i="0" dirty="0">
                <a:solidFill>
                  <a:schemeClr val="accent6"/>
                </a:solidFill>
              </a:rPr>
              <a:t> large to allow for a good number of </a:t>
            </a:r>
            <a:r>
              <a:rPr lang="en-US" sz="2200" i="0" dirty="0" err="1">
                <a:solidFill>
                  <a:schemeClr val="accent6"/>
                </a:solidFill>
              </a:rPr>
              <a:t>diﬀerence</a:t>
            </a:r>
            <a:r>
              <a:rPr lang="en-US" sz="2200" i="0" dirty="0">
                <a:solidFill>
                  <a:schemeClr val="accent6"/>
                </a:solidFill>
              </a:rPr>
              <a:t> vectors</a:t>
            </a:r>
          </a:p>
        </p:txBody>
      </p:sp>
      <p:sp>
        <p:nvSpPr>
          <p:cNvPr id="8" name="Rectangle 7"/>
          <p:cNvSpPr/>
          <p:nvPr/>
        </p:nvSpPr>
        <p:spPr>
          <a:xfrm>
            <a:off x="323528" y="5214950"/>
            <a:ext cx="8606190" cy="1107996"/>
          </a:xfrm>
          <a:prstGeom prst="rect">
            <a:avLst/>
          </a:prstGeom>
        </p:spPr>
        <p:txBody>
          <a:bodyPr wrap="square">
            <a:spAutoFit/>
          </a:bodyPr>
          <a:lstStyle/>
          <a:p>
            <a:pPr algn="just"/>
            <a:r>
              <a:rPr lang="en-US" sz="2200" i="0" dirty="0"/>
              <a:t>The central limit theorem states that the probability distribution governing a random variable approaches the Normal distribution as the number of samples of that random variable tends to </a:t>
            </a:r>
            <a:r>
              <a:rPr lang="en-US" sz="2200" i="0" dirty="0" err="1"/>
              <a:t>inﬁnity</a:t>
            </a:r>
            <a:endParaRPr lang="en-US" sz="2200" i="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67544" y="372545"/>
            <a:ext cx="7498080" cy="642942"/>
          </a:xfrm>
        </p:spPr>
        <p:txBody>
          <a:bodyPr>
            <a:normAutofit/>
          </a:bodyPr>
          <a:lstStyle/>
          <a:p>
            <a:r>
              <a:rPr lang="en-US" sz="3200" b="1" dirty="0">
                <a:solidFill>
                  <a:srgbClr val="C00000"/>
                </a:solidFill>
              </a:rPr>
              <a:t>Forming basis of DE (Cont.)</a:t>
            </a:r>
          </a:p>
        </p:txBody>
      </p:sp>
      <p:sp>
        <p:nvSpPr>
          <p:cNvPr id="4" name="Slide Number Placeholder 3"/>
          <p:cNvSpPr>
            <a:spLocks noGrp="1"/>
          </p:cNvSpPr>
          <p:nvPr>
            <p:ph type="sldNum" sz="quarter" idx="12"/>
          </p:nvPr>
        </p:nvSpPr>
        <p:spPr>
          <a:xfrm>
            <a:off x="8643966" y="6286520"/>
            <a:ext cx="457200" cy="476250"/>
          </a:xfrm>
        </p:spPr>
        <p:txBody>
          <a:bodyPr/>
          <a:lstStyle/>
          <a:p>
            <a:fld id="{39B8889E-54BF-43FB-8CA0-D0679FF312AC}" type="slidenum">
              <a:rPr lang="en-US" altLang="zh-TW" smtClean="0"/>
              <a:pPr/>
              <a:t>9</a:t>
            </a:fld>
            <a:endParaRPr lang="en-US" altLang="zh-TW"/>
          </a:p>
        </p:txBody>
      </p:sp>
      <p:sp>
        <p:nvSpPr>
          <p:cNvPr id="8" name="Rectangle 7"/>
          <p:cNvSpPr/>
          <p:nvPr/>
        </p:nvSpPr>
        <p:spPr>
          <a:xfrm>
            <a:off x="194368" y="1412776"/>
            <a:ext cx="8678198" cy="4154984"/>
          </a:xfrm>
          <a:prstGeom prst="rect">
            <a:avLst/>
          </a:prstGeom>
          <a:blipFill>
            <a:blip r:embed="rId2" cstate="print"/>
            <a:tile tx="0" ty="0" sx="100000" sy="100000" flip="none" algn="tl"/>
          </a:blipFill>
        </p:spPr>
        <p:txBody>
          <a:bodyPr wrap="square">
            <a:spAutoFit/>
          </a:bodyPr>
          <a:lstStyle/>
          <a:p>
            <a:pPr algn="just">
              <a:buFont typeface="Arial" pitchFamily="34" charset="0"/>
              <a:buChar char="•"/>
            </a:pPr>
            <a:r>
              <a:rPr lang="en-US" sz="2400" i="0" dirty="0">
                <a:solidFill>
                  <a:srgbClr val="0033CC"/>
                </a:solidFill>
              </a:rPr>
              <a:t> The mean of the distribution formed by the </a:t>
            </a:r>
            <a:r>
              <a:rPr lang="en-US" sz="2400" i="0" dirty="0" err="1">
                <a:solidFill>
                  <a:srgbClr val="0033CC"/>
                </a:solidFill>
              </a:rPr>
              <a:t>diﬀerence</a:t>
            </a:r>
            <a:r>
              <a:rPr lang="en-US" sz="2400" i="0" dirty="0">
                <a:solidFill>
                  <a:srgbClr val="0033CC"/>
                </a:solidFill>
              </a:rPr>
              <a:t> vectors are always zero, provided that individuals used to calculate </a:t>
            </a:r>
            <a:r>
              <a:rPr lang="en-US" sz="2400" i="0" dirty="0" err="1">
                <a:solidFill>
                  <a:srgbClr val="0033CC"/>
                </a:solidFill>
              </a:rPr>
              <a:t>diﬀerence</a:t>
            </a:r>
            <a:r>
              <a:rPr lang="en-US" sz="2400" i="0" dirty="0">
                <a:solidFill>
                  <a:srgbClr val="0033CC"/>
                </a:solidFill>
              </a:rPr>
              <a:t> vectors are selected uniformly from the population </a:t>
            </a:r>
          </a:p>
          <a:p>
            <a:pPr algn="just"/>
            <a:endParaRPr lang="en-US" sz="2400" i="0" dirty="0"/>
          </a:p>
          <a:p>
            <a:pPr algn="just">
              <a:buFont typeface="Arial" pitchFamily="34" charset="0"/>
              <a:buChar char="•"/>
            </a:pPr>
            <a:r>
              <a:rPr lang="en-US" sz="2400" i="0" dirty="0">
                <a:solidFill>
                  <a:srgbClr val="FF0000"/>
                </a:solidFill>
              </a:rPr>
              <a:t> Under the condition that individuals are uniformly selected, this characteristic follows from the fact that </a:t>
            </a:r>
            <a:r>
              <a:rPr lang="en-US" sz="2400" i="0" dirty="0" err="1">
                <a:solidFill>
                  <a:srgbClr val="FF0000"/>
                </a:solidFill>
              </a:rPr>
              <a:t>diﬀerence</a:t>
            </a:r>
            <a:r>
              <a:rPr lang="en-US" sz="2400" i="0" dirty="0">
                <a:solidFill>
                  <a:srgbClr val="FF0000"/>
                </a:solidFill>
              </a:rPr>
              <a:t> vectors (x</a:t>
            </a:r>
            <a:r>
              <a:rPr lang="en-US" sz="2400" i="0" baseline="-25000" dirty="0">
                <a:solidFill>
                  <a:srgbClr val="FF0000"/>
                </a:solidFill>
              </a:rPr>
              <a:t>i1</a:t>
            </a:r>
            <a:r>
              <a:rPr lang="en-US" sz="2400" i="0" dirty="0">
                <a:solidFill>
                  <a:srgbClr val="FF0000"/>
                </a:solidFill>
              </a:rPr>
              <a:t> − x</a:t>
            </a:r>
            <a:r>
              <a:rPr lang="en-US" sz="2400" i="0" baseline="-25000" dirty="0">
                <a:solidFill>
                  <a:srgbClr val="FF0000"/>
                </a:solidFill>
              </a:rPr>
              <a:t>i2</a:t>
            </a:r>
            <a:r>
              <a:rPr lang="en-US" sz="2400" i="0" dirty="0">
                <a:solidFill>
                  <a:srgbClr val="FF0000"/>
                </a:solidFill>
              </a:rPr>
              <a:t>) and (x</a:t>
            </a:r>
            <a:r>
              <a:rPr lang="en-US" sz="2400" i="0" baseline="-25000" dirty="0">
                <a:solidFill>
                  <a:srgbClr val="FF0000"/>
                </a:solidFill>
              </a:rPr>
              <a:t>i2</a:t>
            </a:r>
            <a:r>
              <a:rPr lang="en-US" sz="2400" i="0" dirty="0">
                <a:solidFill>
                  <a:srgbClr val="FF0000"/>
                </a:solidFill>
              </a:rPr>
              <a:t> − x</a:t>
            </a:r>
            <a:r>
              <a:rPr lang="en-US" sz="2400" i="0" baseline="-25000" dirty="0">
                <a:solidFill>
                  <a:srgbClr val="FF0000"/>
                </a:solidFill>
              </a:rPr>
              <a:t>i1</a:t>
            </a:r>
            <a:r>
              <a:rPr lang="en-US" sz="2400" i="0" dirty="0">
                <a:solidFill>
                  <a:srgbClr val="FF0000"/>
                </a:solidFill>
              </a:rPr>
              <a:t> ) occur with equal frequency, where x</a:t>
            </a:r>
            <a:r>
              <a:rPr lang="en-US" sz="2400" i="0" baseline="-25000" dirty="0">
                <a:solidFill>
                  <a:srgbClr val="FF0000"/>
                </a:solidFill>
              </a:rPr>
              <a:t>i1</a:t>
            </a:r>
            <a:r>
              <a:rPr lang="en-US" sz="2400" i="0" dirty="0">
                <a:solidFill>
                  <a:srgbClr val="FF0000"/>
                </a:solidFill>
              </a:rPr>
              <a:t> and x</a:t>
            </a:r>
            <a:r>
              <a:rPr lang="en-US" sz="2400" i="0" baseline="-25000" dirty="0">
                <a:solidFill>
                  <a:srgbClr val="FF0000"/>
                </a:solidFill>
              </a:rPr>
              <a:t>i2</a:t>
            </a:r>
            <a:r>
              <a:rPr lang="en-US" sz="2400" i="0" dirty="0">
                <a:solidFill>
                  <a:srgbClr val="FF0000"/>
                </a:solidFill>
              </a:rPr>
              <a:t> are two randomly selected individuals</a:t>
            </a:r>
          </a:p>
          <a:p>
            <a:pPr algn="just"/>
            <a:endParaRPr lang="en-US" sz="2400" i="0" dirty="0"/>
          </a:p>
          <a:p>
            <a:pPr algn="just">
              <a:buFont typeface="Arial" pitchFamily="34" charset="0"/>
              <a:buChar char="•"/>
            </a:pPr>
            <a:r>
              <a:rPr lang="en-US" sz="2400" i="0" dirty="0">
                <a:solidFill>
                  <a:schemeClr val="accent6"/>
                </a:solidFill>
              </a:rPr>
              <a:t> The zero mean of the resulting step sizes ensures that the population will not </a:t>
            </a:r>
            <a:r>
              <a:rPr lang="en-US" sz="2400" i="0" dirty="0" err="1">
                <a:solidFill>
                  <a:schemeClr val="accent6"/>
                </a:solidFill>
              </a:rPr>
              <a:t>suﬀer</a:t>
            </a:r>
            <a:r>
              <a:rPr lang="en-US" sz="2400" i="0" dirty="0">
                <a:solidFill>
                  <a:schemeClr val="accent6"/>
                </a:solidFill>
              </a:rPr>
              <a:t> from genetic drift</a:t>
            </a:r>
          </a:p>
        </p:txBody>
      </p:sp>
      <p:sp>
        <p:nvSpPr>
          <p:cNvPr id="9" name="Rectangle 8"/>
          <p:cNvSpPr/>
          <p:nvPr/>
        </p:nvSpPr>
        <p:spPr>
          <a:xfrm>
            <a:off x="539552" y="5814269"/>
            <a:ext cx="7715304" cy="646331"/>
          </a:xfrm>
          <a:prstGeom prst="rect">
            <a:avLst/>
          </a:prstGeom>
        </p:spPr>
        <p:txBody>
          <a:bodyPr wrap="square">
            <a:spAutoFit/>
          </a:bodyPr>
          <a:lstStyle/>
          <a:p>
            <a:pPr algn="just"/>
            <a:r>
              <a:rPr lang="en-US" b="1" i="0" dirty="0"/>
              <a:t>Genetic Drift: </a:t>
            </a:r>
            <a:r>
              <a:rPr lang="en-US" i="0" dirty="0"/>
              <a:t>The process of change in genetic composition of a population due to chance or random events rather than natural selection.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4669</TotalTime>
  <Words>1495</Words>
  <Application>Microsoft Macintosh PowerPoint</Application>
  <PresentationFormat>On-screen Show (4:3)</PresentationFormat>
  <Paragraphs>120</Paragraphs>
  <Slides>19</Slides>
  <Notes>2</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1</vt:i4>
      </vt:variant>
      <vt:variant>
        <vt:lpstr>Slide Titles</vt:lpstr>
      </vt:variant>
      <vt:variant>
        <vt:i4>19</vt:i4>
      </vt:variant>
    </vt:vector>
  </HeadingPairs>
  <TitlesOfParts>
    <vt:vector size="34" baseType="lpstr">
      <vt:lpstr>新細明體</vt:lpstr>
      <vt:lpstr>Arial</vt:lpstr>
      <vt:lpstr>Calibri</vt:lpstr>
      <vt:lpstr>Calibri Light</vt:lpstr>
      <vt:lpstr>Cambria Math</vt:lpstr>
      <vt:lpstr>Mangal</vt:lpstr>
      <vt:lpstr>Times New Roman</vt:lpstr>
      <vt:lpstr>Times-Bold</vt:lpstr>
      <vt:lpstr>Wingdings</vt:lpstr>
      <vt:lpstr>Wingdings 2</vt:lpstr>
      <vt:lpstr>Office Theme</vt:lpstr>
      <vt:lpstr>1_Office Theme</vt:lpstr>
      <vt:lpstr>Custom Design</vt:lpstr>
      <vt:lpstr>2_Office Theme</vt:lpstr>
      <vt:lpstr>Equation</vt:lpstr>
      <vt:lpstr>PowerPoint Presentation</vt:lpstr>
      <vt:lpstr>Introduction</vt:lpstr>
      <vt:lpstr>PowerPoint Presentation</vt:lpstr>
      <vt:lpstr>Basic Diﬀerential Evolution</vt:lpstr>
      <vt:lpstr>Forming basis of DE</vt:lpstr>
      <vt:lpstr>Forming basis of DE (Cont.)</vt:lpstr>
      <vt:lpstr>Forming basis of DE (Cont.)</vt:lpstr>
      <vt:lpstr>Forming basis of DE (Cont.)</vt:lpstr>
      <vt:lpstr>Forming basis of DE (Cont.)</vt:lpstr>
      <vt:lpstr>DE Operators (Mutation)</vt:lpstr>
      <vt:lpstr>DE Strategies </vt:lpstr>
      <vt:lpstr>DE Strategies </vt:lpstr>
      <vt:lpstr>DE Operators (Crossover)</vt:lpstr>
      <vt:lpstr>DE Operators (Binomial Crossover)</vt:lpstr>
      <vt:lpstr>DE Operators (Exponential Crossover)</vt:lpstr>
      <vt:lpstr>DE Operators (Selection)</vt:lpstr>
      <vt:lpstr>DE Algorithm</vt:lpstr>
      <vt:lpstr>Control Parameters (Population Size)</vt:lpstr>
      <vt:lpstr>Performance</vt:lpstr>
    </vt:vector>
  </TitlesOfParts>
  <Company>National Kaohsiung University of Applied Sciences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Artificial Bee Colony (IABC) Optimization</dc:title>
  <dc:creator>Pei-Wei Tsai</dc:creator>
  <cp:lastModifiedBy>Microsoft Office User</cp:lastModifiedBy>
  <cp:revision>212</cp:revision>
  <dcterms:created xsi:type="dcterms:W3CDTF">2008-12-09T17:59:36Z</dcterms:created>
  <dcterms:modified xsi:type="dcterms:W3CDTF">2020-12-05T23:03:06Z</dcterms:modified>
</cp:coreProperties>
</file>