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ifferential-evolution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ifferential-evolution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ifferential-evolution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ifferential-evolution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ifferential-evolution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ifferential-evolution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ifferential-evolution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ifferential-evolution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Differential-evolution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Differential-evolution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Differential-evolution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ifferential-evolution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Differential-evolution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Differential-evolution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Differential-evolution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Differential-evolution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Differential-evolution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Differential-evolution-2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Differential-evolution-2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Differential-evolution-2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Differential-evolution-2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Differential-evolution-2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ifferential-evolution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Differential-evolution-3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Differential-evolution-3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Differential-evolution-3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Differential-evolution-3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Differential-evolution-3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Differential-evolution-3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Differential-evolution-3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Differential-evolution-3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Differential-evolution-3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Differential-evolution-3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ifferential-evolution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Differential-evolution-4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Differential-evolution-4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Differential-evolution-4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Differential-evolution-4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Differential-evolution-4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Differential-evolution-4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Differential-evolution-4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Differential-evolution-4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Differential-evolution-4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ifferential-evolution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ifferential-evolution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ifferential-evolution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ifferential-evolution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ifferential-evolution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