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Old Standard TT"/>
      <p:regular r:id="rId13"/>
      <p:bold r:id="rId14"/>
      <p: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ldStandardT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italic.fntdata"/><Relationship Id="rId14"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dc1a2d92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dc1a2d92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dc1a2d92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dc1a2d92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dc1a2d92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9dc1a2d92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dc1a2d92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dc1a2d92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dc1a2d92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dc1a2d92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dc1a2d928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dc1a2d928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3.jpg"/><Relationship Id="rId5" Type="http://schemas.openxmlformats.org/officeDocument/2006/relationships/image" Target="../media/image6.jpg"/><Relationship Id="rId6" Type="http://schemas.openxmlformats.org/officeDocument/2006/relationships/image" Target="../media/image2.jpg"/><Relationship Id="rId7" Type="http://schemas.openxmlformats.org/officeDocument/2006/relationships/image" Target="../media/image4.jpg"/><Relationship Id="rId8"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600"/>
              <a:t>The Bug Slayers</a:t>
            </a:r>
            <a:endParaRPr sz="4600"/>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NASA Space App Challenge 2020</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027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Team Members</a:t>
            </a:r>
            <a:endParaRPr sz="3600"/>
          </a:p>
        </p:txBody>
      </p:sp>
      <p:pic>
        <p:nvPicPr>
          <p:cNvPr id="66" name="Google Shape;66;p14"/>
          <p:cNvPicPr preferRelativeResize="0"/>
          <p:nvPr/>
        </p:nvPicPr>
        <p:blipFill>
          <a:blip r:embed="rId3">
            <a:alphaModFix/>
          </a:blip>
          <a:stretch>
            <a:fillRect/>
          </a:stretch>
        </p:blipFill>
        <p:spPr>
          <a:xfrm>
            <a:off x="3595325" y="915913"/>
            <a:ext cx="1558500" cy="1558500"/>
          </a:xfrm>
          <a:prstGeom prst="ellipse">
            <a:avLst/>
          </a:prstGeom>
          <a:noFill/>
          <a:ln>
            <a:noFill/>
          </a:ln>
        </p:spPr>
      </p:pic>
      <p:pic>
        <p:nvPicPr>
          <p:cNvPr id="67" name="Google Shape;67;p14"/>
          <p:cNvPicPr preferRelativeResize="0"/>
          <p:nvPr/>
        </p:nvPicPr>
        <p:blipFill>
          <a:blip r:embed="rId4">
            <a:alphaModFix/>
          </a:blip>
          <a:stretch>
            <a:fillRect/>
          </a:stretch>
        </p:blipFill>
        <p:spPr>
          <a:xfrm>
            <a:off x="6406000" y="2994534"/>
            <a:ext cx="1558500" cy="1564500"/>
          </a:xfrm>
          <a:prstGeom prst="ellipse">
            <a:avLst/>
          </a:prstGeom>
          <a:noFill/>
          <a:ln>
            <a:noFill/>
          </a:ln>
        </p:spPr>
      </p:pic>
      <p:pic>
        <p:nvPicPr>
          <p:cNvPr id="68" name="Google Shape;68;p14"/>
          <p:cNvPicPr preferRelativeResize="0"/>
          <p:nvPr/>
        </p:nvPicPr>
        <p:blipFill rotWithShape="1">
          <a:blip r:embed="rId5">
            <a:alphaModFix/>
          </a:blip>
          <a:srcRect b="0" l="36313" r="0" t="12072"/>
          <a:stretch/>
        </p:blipFill>
        <p:spPr>
          <a:xfrm>
            <a:off x="3595325" y="2948925"/>
            <a:ext cx="1685400" cy="1655700"/>
          </a:xfrm>
          <a:prstGeom prst="ellipse">
            <a:avLst/>
          </a:prstGeom>
          <a:noFill/>
          <a:ln>
            <a:noFill/>
          </a:ln>
        </p:spPr>
      </p:pic>
      <p:sp>
        <p:nvSpPr>
          <p:cNvPr id="69" name="Google Shape;69;p14"/>
          <p:cNvSpPr txBox="1"/>
          <p:nvPr/>
        </p:nvSpPr>
        <p:spPr>
          <a:xfrm>
            <a:off x="3787475" y="2474425"/>
            <a:ext cx="1301100" cy="2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Anurag Porel</a:t>
            </a:r>
            <a:endParaRPr>
              <a:latin typeface="Old Standard TT"/>
              <a:ea typeface="Old Standard TT"/>
              <a:cs typeface="Old Standard TT"/>
              <a:sym typeface="Old Standard TT"/>
            </a:endParaRPr>
          </a:p>
        </p:txBody>
      </p:sp>
      <p:sp>
        <p:nvSpPr>
          <p:cNvPr id="70" name="Google Shape;70;p14"/>
          <p:cNvSpPr txBox="1"/>
          <p:nvPr/>
        </p:nvSpPr>
        <p:spPr>
          <a:xfrm>
            <a:off x="4026150" y="4604625"/>
            <a:ext cx="1091700" cy="1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G Shalom</a:t>
            </a:r>
            <a:endParaRPr>
              <a:latin typeface="Old Standard TT"/>
              <a:ea typeface="Old Standard TT"/>
              <a:cs typeface="Old Standard TT"/>
              <a:sym typeface="Old Standard TT"/>
            </a:endParaRPr>
          </a:p>
        </p:txBody>
      </p:sp>
      <p:sp>
        <p:nvSpPr>
          <p:cNvPr id="71" name="Google Shape;71;p14"/>
          <p:cNvSpPr txBox="1"/>
          <p:nvPr/>
        </p:nvSpPr>
        <p:spPr>
          <a:xfrm>
            <a:off x="6556875" y="4502950"/>
            <a:ext cx="1558500" cy="1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Divyanshi Yadav</a:t>
            </a:r>
            <a:endParaRPr>
              <a:latin typeface="Old Standard TT"/>
              <a:ea typeface="Old Standard TT"/>
              <a:cs typeface="Old Standard TT"/>
              <a:sym typeface="Old Standard TT"/>
            </a:endParaRPr>
          </a:p>
        </p:txBody>
      </p:sp>
      <p:pic>
        <p:nvPicPr>
          <p:cNvPr id="72" name="Google Shape;72;p14"/>
          <p:cNvPicPr preferRelativeResize="0"/>
          <p:nvPr/>
        </p:nvPicPr>
        <p:blipFill rotWithShape="1">
          <a:blip r:embed="rId6">
            <a:alphaModFix/>
          </a:blip>
          <a:srcRect b="0" l="9996" r="13690" t="6794"/>
          <a:stretch/>
        </p:blipFill>
        <p:spPr>
          <a:xfrm>
            <a:off x="564200" y="2948925"/>
            <a:ext cx="1631400" cy="1655700"/>
          </a:xfrm>
          <a:prstGeom prst="ellipse">
            <a:avLst/>
          </a:prstGeom>
          <a:noFill/>
          <a:ln>
            <a:noFill/>
          </a:ln>
        </p:spPr>
      </p:pic>
      <p:sp>
        <p:nvSpPr>
          <p:cNvPr id="73" name="Google Shape;73;p14"/>
          <p:cNvSpPr txBox="1"/>
          <p:nvPr/>
        </p:nvSpPr>
        <p:spPr>
          <a:xfrm>
            <a:off x="472725" y="4604625"/>
            <a:ext cx="2053200" cy="1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Karunesh Bamanjogi</a:t>
            </a:r>
            <a:endParaRPr>
              <a:latin typeface="Old Standard TT"/>
              <a:ea typeface="Old Standard TT"/>
              <a:cs typeface="Old Standard TT"/>
              <a:sym typeface="Old Standard TT"/>
            </a:endParaRPr>
          </a:p>
        </p:txBody>
      </p:sp>
      <p:pic>
        <p:nvPicPr>
          <p:cNvPr id="74" name="Google Shape;74;p14"/>
          <p:cNvPicPr preferRelativeResize="0"/>
          <p:nvPr/>
        </p:nvPicPr>
        <p:blipFill>
          <a:blip r:embed="rId7">
            <a:alphaModFix/>
          </a:blip>
          <a:stretch>
            <a:fillRect/>
          </a:stretch>
        </p:blipFill>
        <p:spPr>
          <a:xfrm>
            <a:off x="649550" y="964825"/>
            <a:ext cx="1460700" cy="1460700"/>
          </a:xfrm>
          <a:prstGeom prst="ellipse">
            <a:avLst/>
          </a:prstGeom>
          <a:noFill/>
          <a:ln>
            <a:noFill/>
          </a:ln>
        </p:spPr>
      </p:pic>
      <p:sp>
        <p:nvSpPr>
          <p:cNvPr id="75" name="Google Shape;75;p14"/>
          <p:cNvSpPr txBox="1"/>
          <p:nvPr/>
        </p:nvSpPr>
        <p:spPr>
          <a:xfrm>
            <a:off x="649550" y="2474425"/>
            <a:ext cx="1460700" cy="2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Priyanshu Joshi</a:t>
            </a:r>
            <a:endParaRPr>
              <a:latin typeface="Old Standard TT"/>
              <a:ea typeface="Old Standard TT"/>
              <a:cs typeface="Old Standard TT"/>
              <a:sym typeface="Old Standard TT"/>
            </a:endParaRPr>
          </a:p>
        </p:txBody>
      </p:sp>
      <p:pic>
        <p:nvPicPr>
          <p:cNvPr id="76" name="Google Shape;76;p14"/>
          <p:cNvPicPr preferRelativeResize="0"/>
          <p:nvPr/>
        </p:nvPicPr>
        <p:blipFill>
          <a:blip r:embed="rId8">
            <a:alphaModFix/>
          </a:blip>
          <a:stretch>
            <a:fillRect/>
          </a:stretch>
        </p:blipFill>
        <p:spPr>
          <a:xfrm rot="-5400000">
            <a:off x="6341025" y="905725"/>
            <a:ext cx="1575300" cy="1461900"/>
          </a:xfrm>
          <a:prstGeom prst="ellipse">
            <a:avLst/>
          </a:prstGeom>
          <a:noFill/>
          <a:ln>
            <a:noFill/>
          </a:ln>
        </p:spPr>
      </p:pic>
      <p:sp>
        <p:nvSpPr>
          <p:cNvPr id="77" name="Google Shape;77;p14"/>
          <p:cNvSpPr txBox="1"/>
          <p:nvPr/>
        </p:nvSpPr>
        <p:spPr>
          <a:xfrm>
            <a:off x="6556875" y="2455350"/>
            <a:ext cx="1406100" cy="2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Chirag Chawla</a:t>
            </a:r>
            <a:endParaRPr>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Idea Summary</a:t>
            </a:r>
            <a:endParaRPr sz="3600"/>
          </a:p>
        </p:txBody>
      </p:sp>
      <p:sp>
        <p:nvSpPr>
          <p:cNvPr id="83" name="Google Shape;83;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Shift workers often don’t find an easy way to balance their sleep with the various activities they need to do. They often remain drowsy and cannot work properly. </a:t>
            </a:r>
            <a:endParaRPr/>
          </a:p>
          <a:p>
            <a:pPr indent="0" lvl="0" marL="0" rtl="0" algn="l">
              <a:spcBef>
                <a:spcPts val="1600"/>
              </a:spcBef>
              <a:spcAft>
                <a:spcPts val="0"/>
              </a:spcAft>
              <a:buNone/>
            </a:pPr>
            <a:r>
              <a:rPr lang="en"/>
              <a:t>Our application, which is a Sleep Shift Scheduling Tool, aims to solve this major issue. The user would have to enter their shift timings and our specialized algorithm will suggest sleeping slots and the number of sleeping cycles. </a:t>
            </a:r>
            <a:endParaRPr/>
          </a:p>
          <a:p>
            <a:pPr indent="0" lvl="0" marL="0" rtl="0" algn="l">
              <a:spcBef>
                <a:spcPts val="1600"/>
              </a:spcBef>
              <a:spcAft>
                <a:spcPts val="1600"/>
              </a:spcAft>
              <a:buNone/>
            </a:pPr>
            <a:r>
              <a:rPr lang="en"/>
              <a:t>This will help the user’s body to rest properly and will help them balance their busy schedules. Also, depending on the user’s entered activity status and program, the daily calorie requirement and customized carbohydrate, protein and fat will be shown.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Sleep Shift Scheduling Tool</a:t>
            </a:r>
            <a:endParaRPr sz="3600"/>
          </a:p>
        </p:txBody>
      </p:sp>
      <p:sp>
        <p:nvSpPr>
          <p:cNvPr id="89" name="Google Shape;89;p16"/>
          <p:cNvSpPr txBox="1"/>
          <p:nvPr>
            <p:ph idx="1" type="body"/>
          </p:nvPr>
        </p:nvSpPr>
        <p:spPr>
          <a:xfrm>
            <a:off x="311700" y="1229875"/>
            <a:ext cx="83610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developed a desktop application which works as a sleep scheduling tool and a diet planning tool which suggests required nutritional requirements.</a:t>
            </a:r>
            <a:endParaRPr/>
          </a:p>
          <a:p>
            <a:pPr indent="0" lvl="0" marL="0" rtl="0" algn="l">
              <a:spcBef>
                <a:spcPts val="1600"/>
              </a:spcBef>
              <a:spcAft>
                <a:spcPts val="0"/>
              </a:spcAft>
              <a:buNone/>
            </a:pPr>
            <a:r>
              <a:rPr lang="en"/>
              <a:t>The application is designed to take certain inputs from the user and then it accordingly suggests the amount of sleep and nutrition required by the user. It is very efficient in terms of time and efforts.</a:t>
            </a:r>
            <a:endParaRPr/>
          </a:p>
          <a:p>
            <a:pPr indent="0" lvl="0" marL="0" rtl="0" algn="l">
              <a:spcBef>
                <a:spcPts val="1600"/>
              </a:spcBef>
              <a:spcAft>
                <a:spcPts val="0"/>
              </a:spcAft>
              <a:buNone/>
            </a:pPr>
            <a:r>
              <a:rPr lang="en"/>
              <a:t>It works according to the sleep scheduling algorithm, the user can choose their preferred time to sleep and accordingly the application manages your sleep schedule. It also provides the information of the user’s required nutrition intake, which is conveniently stored in a PDF for future reference.</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3795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Tools And Technologies Used</a:t>
            </a:r>
            <a:endParaRPr sz="3600"/>
          </a:p>
        </p:txBody>
      </p:sp>
      <p:sp>
        <p:nvSpPr>
          <p:cNvPr id="95" name="Google Shape;95;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Arial"/>
              <a:buChar char="●"/>
            </a:pPr>
            <a:r>
              <a:rPr lang="en"/>
              <a:t>Python as language</a:t>
            </a:r>
            <a:endParaRPr/>
          </a:p>
          <a:p>
            <a:pPr indent="-298450" lvl="0" marL="457200" rtl="0" algn="l">
              <a:spcBef>
                <a:spcPts val="0"/>
              </a:spcBef>
              <a:spcAft>
                <a:spcPts val="0"/>
              </a:spcAft>
              <a:buClr>
                <a:srgbClr val="000000"/>
              </a:buClr>
              <a:buSzPts val="1100"/>
              <a:buFont typeface="Arial"/>
              <a:buChar char="●"/>
            </a:pPr>
            <a:r>
              <a:rPr lang="en"/>
              <a:t>Tkinter Module for GUI</a:t>
            </a:r>
            <a:endParaRPr/>
          </a:p>
          <a:p>
            <a:pPr indent="-298450" lvl="0" marL="457200" rtl="0" algn="l">
              <a:spcBef>
                <a:spcPts val="0"/>
              </a:spcBef>
              <a:spcAft>
                <a:spcPts val="0"/>
              </a:spcAft>
              <a:buClr>
                <a:srgbClr val="000000"/>
              </a:buClr>
              <a:buSzPts val="1100"/>
              <a:buFont typeface="Arial"/>
              <a:buChar char="●"/>
            </a:pPr>
            <a:r>
              <a:rPr lang="en"/>
              <a:t>Python datetime module to schedule the sleep shifts</a:t>
            </a:r>
            <a:endParaRPr/>
          </a:p>
          <a:p>
            <a:pPr indent="-298450" lvl="0" marL="457200" rtl="0" algn="l">
              <a:spcBef>
                <a:spcPts val="0"/>
              </a:spcBef>
              <a:spcAft>
                <a:spcPts val="0"/>
              </a:spcAft>
              <a:buClr>
                <a:srgbClr val="000000"/>
              </a:buClr>
              <a:buSzPts val="1100"/>
              <a:buFont typeface="Arial"/>
              <a:buChar char="●"/>
            </a:pPr>
            <a:r>
              <a:rPr lang="en"/>
              <a:t>fpdf module to save the report in pdf format</a:t>
            </a:r>
            <a:endParaRPr/>
          </a:p>
          <a:p>
            <a:pPr indent="-298450" lvl="0" marL="457200" rtl="0" algn="l">
              <a:spcBef>
                <a:spcPts val="0"/>
              </a:spcBef>
              <a:spcAft>
                <a:spcPts val="0"/>
              </a:spcAft>
              <a:buClr>
                <a:srgbClr val="000000"/>
              </a:buClr>
              <a:buSzPts val="1100"/>
              <a:buFont typeface="Arial"/>
              <a:buChar char="●"/>
            </a:pPr>
            <a:r>
              <a:rPr lang="en"/>
              <a:t>pyinstaller to make the .exe file from .py file</a:t>
            </a:r>
            <a:endParaRPr/>
          </a:p>
          <a:p>
            <a:pPr indent="0" lvl="0" marL="0" rtl="0" algn="l">
              <a:spcBef>
                <a:spcPts val="12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How We Used Space Data ?</a:t>
            </a:r>
            <a:endParaRPr sz="3600"/>
          </a:p>
        </p:txBody>
      </p:sp>
      <p:sp>
        <p:nvSpPr>
          <p:cNvPr id="101" name="Google Shape;101;p1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We ingest the Global Imagery Browse Services (GIBS) APIs from NASA and combine it with other Health statistics and other external services, to provide users accurate information via a user-friendly interface. </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202124"/>
                </a:solidFill>
              </a:rPr>
              <a:t>Using this application the user can put in their prefered time to sleep ,which is completely flexible.</a:t>
            </a:r>
            <a:endParaRPr sz="1600">
              <a:solidFill>
                <a:srgbClr val="202124"/>
              </a:solidFill>
            </a:endParaRPr>
          </a:p>
          <a:p>
            <a:pPr indent="-330200" lvl="0" marL="457200" rtl="0" algn="l">
              <a:spcBef>
                <a:spcPts val="0"/>
              </a:spcBef>
              <a:spcAft>
                <a:spcPts val="0"/>
              </a:spcAft>
              <a:buClr>
                <a:srgbClr val="202124"/>
              </a:buClr>
              <a:buSzPts val="1600"/>
              <a:buChar char="●"/>
            </a:pPr>
            <a:r>
              <a:rPr lang="en" sz="1600">
                <a:solidFill>
                  <a:srgbClr val="202124"/>
                </a:solidFill>
              </a:rPr>
              <a:t>Our application works on the NASA Space Agency data provided to us. We referred to the time slots in the sleep timing details provided to us in the database and also the data for nutrition values was used. The information was the major resource and influenced our project to be more effective. </a:t>
            </a:r>
            <a:endParaRPr sz="1600">
              <a:solidFill>
                <a:srgbClr val="202124"/>
              </a:solidFill>
            </a:endParaRPr>
          </a:p>
          <a:p>
            <a:pPr indent="-330200" lvl="0" marL="457200" rtl="0" algn="l">
              <a:spcBef>
                <a:spcPts val="0"/>
              </a:spcBef>
              <a:spcAft>
                <a:spcPts val="0"/>
              </a:spcAft>
              <a:buClr>
                <a:srgbClr val="000000"/>
              </a:buClr>
              <a:buSzPts val="1600"/>
              <a:buChar char="●"/>
            </a:pPr>
            <a:r>
              <a:rPr lang="en" sz="1600">
                <a:solidFill>
                  <a:srgbClr val="202124"/>
                </a:solidFill>
              </a:rPr>
              <a:t>They will have the liberty to choose any time slot they want ,the algorithm will work with reference to it and the application will display the sleep schedule. The user will have practice so that their body clock adjusts itself according to that time and they'll fall asleep at that particular time.</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21019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THANK YOU</a:t>
            </a:r>
            <a:endParaRPr sz="6000"/>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