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68497BE-F67C-4600-84A2-CC2BFED70492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2EE1C58-CA3B-42DD-A191-0DE8695B23E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4419600" cy="1944216"/>
          </a:xfrm>
        </p:spPr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Wisabi Bank</a:t>
            </a:r>
            <a:r>
              <a:rPr lang="en-US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ATM Transactions Report</a:t>
            </a:r>
            <a:endParaRPr lang="en-IN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5508104" cy="36348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 Period from January to December 2022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8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Frequency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600200"/>
            <a:ext cx="3970784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Customers between 15-25 years have the highest transaction frequency (260).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Interestingly, customers above 65 years have a higher transaction frequency (216) than the 56 - 65 &amp; 46 - 55 age groups (207 &amp; 205 respectively).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345638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Count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4509120"/>
            <a:ext cx="7715200" cy="19050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Across all Age Groups, Withdrawals is the common transaction type (&gt;50%), followed by Transfers (&gt;20%)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Interestingly, Deposits &amp; Transfers account for a significant amount of transactions (&gt;10% each) across all Age Groups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5527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Transaction Duration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Across all locations, Withdrawals has the longest duration on average.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Kano’s average Withdrawal, Transfer, and Balance Inquiry durations are comparatively higher than other locations.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Rivers &amp; Enugu have lower average transaction duration for Deposits, Transfers, &amp; Withdrawals when compared to other locations.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484784"/>
            <a:ext cx="72008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8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60648"/>
            <a:ext cx="8640960" cy="6264696"/>
          </a:xfrm>
          <a:noFill/>
        </p:spPr>
      </p:pic>
    </p:spTree>
    <p:extLst>
      <p:ext uri="{BB962C8B-B14F-4D97-AF65-F5344CB8AC3E}">
        <p14:creationId xmlns:p14="http://schemas.microsoft.com/office/powerpoint/2010/main" val="242419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Daily Transaction Trend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7704856" cy="1975620"/>
          </a:xfrm>
        </p:spPr>
      </p:pic>
      <p:sp>
        <p:nvSpPr>
          <p:cNvPr id="5" name="TextBox 4"/>
          <p:cNvSpPr txBox="1"/>
          <p:nvPr/>
        </p:nvSpPr>
        <p:spPr>
          <a:xfrm>
            <a:off x="539552" y="4005064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ATM Transactions in Lagos increase gradually from 6 am and                       peaks between 3 and 7 pm.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 behavior is seen across other states however transactions peak earlier in Kano (around 11 am) and this is sustained till about 5 pm after which activity sharply declines.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Compared to other states, Lagos has significant transactions activity after 7 pm.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6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Amount vs Average Duration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344816" cy="2736304"/>
          </a:xfrm>
        </p:spPr>
      </p:pic>
      <p:sp>
        <p:nvSpPr>
          <p:cNvPr id="5" name="TextBox 4"/>
          <p:cNvSpPr txBox="1"/>
          <p:nvPr/>
        </p:nvSpPr>
        <p:spPr>
          <a:xfrm>
            <a:off x="683568" y="4509120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Kano also has the longest transaction duration for Balance Inquiries and Transfers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Withdrawals have the highest transaction amount on average as expected. Withdrawals and Deposits have longer transaction duration on average while Balance Inquiries have the least transaction duration.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Transaction Amount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581128"/>
            <a:ext cx="8229600" cy="15841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Average, Withdrawals have the highest transaction amounts across all states, next is Transfers, with Deposits have the lowest.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Across all locations, The FCT has comparatively lower Deposit amounts on Average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0" y="1700808"/>
            <a:ext cx="741682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4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Utilization Rate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70629"/>
            <a:ext cx="4114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ATMs in Kano have the highest Utilization Rate (18.6%)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Rivers &amp; Lagos have Utilization Rates greater than 12% (12.7% &amp; 12.2% respectively) while that for Enugu is 11.6%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FCT has the lowest Utilization Rate (8.5%)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1" y="1556792"/>
            <a:ext cx="347711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6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Trend of Transaction amount &amp; count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933056"/>
            <a:ext cx="8147248" cy="21931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had the highest number of transactions and transaction amount in March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months with high transaction activity include January, May, July, October, and December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had the lowest number of transactions and transaction amount in February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05678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5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4944" y="548680"/>
            <a:ext cx="3106688" cy="20203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₦38,555,885,000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Total amount processed by Wisabi ATMs in 2022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2,143,838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Number of Transactions Processed</a:t>
            </a: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12.9%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Utilization Rate </a:t>
            </a:r>
          </a:p>
        </p:txBody>
      </p:sp>
    </p:spTree>
    <p:extLst>
      <p:ext uri="{BB962C8B-B14F-4D97-AF65-F5344CB8AC3E}">
        <p14:creationId xmlns:p14="http://schemas.microsoft.com/office/powerpoint/2010/main" val="250075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8352928" cy="6336704"/>
          </a:xfrm>
        </p:spPr>
      </p:pic>
    </p:spTree>
    <p:extLst>
      <p:ext uri="{BB962C8B-B14F-4D97-AF65-F5344CB8AC3E}">
        <p14:creationId xmlns:p14="http://schemas.microsoft.com/office/powerpoint/2010/main" val="434317379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47</TotalTime>
  <Words>423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Wisabi Bank ATM Transactions Report</vt:lpstr>
      <vt:lpstr>PowerPoint Presentation</vt:lpstr>
      <vt:lpstr>Daily Transaction Trend</vt:lpstr>
      <vt:lpstr>Average Amount vs Average Duration</vt:lpstr>
      <vt:lpstr>Average Transaction Amount</vt:lpstr>
      <vt:lpstr>Utilization Rate</vt:lpstr>
      <vt:lpstr>Trend of Transaction amount &amp; count</vt:lpstr>
      <vt:lpstr>PowerPoint Presentation</vt:lpstr>
      <vt:lpstr>PowerPoint Presentation</vt:lpstr>
      <vt:lpstr>Transaction Frequency</vt:lpstr>
      <vt:lpstr>Transaction Count</vt:lpstr>
      <vt:lpstr>Average Transaction Duration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2023-11-18T06:48:38Z</dcterms:created>
  <dcterms:modified xsi:type="dcterms:W3CDTF">2023-11-18T07:36:18Z</dcterms:modified>
</cp:coreProperties>
</file>