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296C-FD10-DB94-3CC4-C6A284C5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92592-7B3F-C2F8-AA0A-E34C20EDF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B40E-DFDA-EFCE-8284-0B903D37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1DCF-383A-F16E-F25A-663C83F8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9B287-1CE9-9A96-B984-03B1E1CA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5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429C-7E43-4001-924B-90CFB1F2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65F98-029F-BE9E-5E2A-6101C7B17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39CA-CBC3-5A47-9EA1-D2EE54C1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B31D-4D18-554C-1C08-6772A54C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859F-CA2C-A3CD-74B1-24D1CF04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7D97F-E4EB-7974-1361-15D19C5D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4FD68-FFD0-1D71-BAA0-D792760DE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BFAD-BE2B-DFB2-25AD-A2ACE51E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3E9-406C-05B2-36B5-A6B27588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EA2C0-266D-C8FD-1305-C39ACED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DC95-709B-1100-07DB-D3424A59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9572-CC82-26EF-3198-1BD7E305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4C6EB-1720-1FAE-CEAF-25A441DC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BDFF-C524-A847-811F-582030D3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700D-00D8-0984-0948-B214C6E3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8335-F5B1-98D4-1C18-F7040476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45DF-CF76-F1C4-64C4-7793D180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3F7F-A2B8-9748-E78E-9F5286F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5074-E825-3E88-3F50-6B54B396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0412-85C2-F388-1BC7-1E30560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9F9E-BC09-2C4D-5F3D-155F39B1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2595-53E8-037E-5508-371A6A6DA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BA2C3-7A35-440F-5D79-8FE783CF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6EE71-08C4-BE3D-11ED-9DCD771F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355C6-0727-0DEE-DF74-036F39EC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41B2A-3AF7-E707-E0EC-6EAAA0CC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D0B1-7B2F-C167-538B-6F61DCB6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804C-18CA-23B2-B891-B23E94D9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90F70-2DA9-CD23-FB9D-60FCF03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F46F2-8DB6-4C8C-9AF1-406C34DCE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C937F-B255-AE71-6BD2-663BE7E1E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B1E42-748D-5447-D92C-44F9A163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B3078-E104-DADD-6087-12B279D0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89F2F-FCA5-00EB-2736-66A7FBEC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8794-7CB3-C461-BFCE-8629D301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9CE01-2B25-B6A8-FCC7-D72AF9B0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B8C13-12F7-87F5-731E-0DA638EF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615FA-534C-6CDC-855B-3DEDEE5F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1E003-4E0E-C9F9-8B8E-9F0023AE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A175B-C4AC-6E09-2320-5BAC57C3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5126C-7377-632E-338C-C01E9017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051E-DFB9-2147-71D4-9C1EB822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1754-C1A8-A2CF-9204-2384CE07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27174-7A52-9220-26EA-0F2420088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4DB47-6D8F-6F29-9229-E3EA1A51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E67A9-72F7-CF72-712D-FE770EF8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FBF1E-E44A-7BF0-CE34-ABDB6E8F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FF24-CF2B-4968-D1B1-7441F81C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83C04-3AB6-2C39-A7D2-53AC78F58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A045-495D-A564-CEE2-9240CD93E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0484-FE4A-7891-58C2-C3E4A9DD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783D-65C0-D7C3-9B99-94CE3D91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4E2A4-49DC-3E67-4B55-33BEAEA4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13EE0-54A7-8849-0B6C-0109A082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E203-00AB-E7C2-8447-FB9B5FA2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FA9E-BF76-F5D8-DBCA-62CBC93D1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E668-BFC4-47A7-A651-EB175522D01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E73D-3E9D-2691-DBB3-7A56F0184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A5D1-3E5F-E0E8-E4BB-4F8AA4B0F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D997-9CD8-4461-816A-1AEF7F46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59623-8332-D2E4-49A7-42F45357B5B4}"/>
              </a:ext>
            </a:extLst>
          </p:cNvPr>
          <p:cNvSpPr txBox="1"/>
          <p:nvPr/>
        </p:nvSpPr>
        <p:spPr>
          <a:xfrm>
            <a:off x="2928594" y="179110"/>
            <a:ext cx="580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Product Level Analysis 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2C4B4-31B1-B50C-7029-36FF85E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62" y="666436"/>
            <a:ext cx="9191134" cy="58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8001B-C8DE-1BFA-1D3F-7C6186266FED}"/>
              </a:ext>
            </a:extLst>
          </p:cNvPr>
          <p:cNvSpPr txBox="1"/>
          <p:nvPr/>
        </p:nvSpPr>
        <p:spPr>
          <a:xfrm>
            <a:off x="2856321" y="311085"/>
            <a:ext cx="630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Order Level analysis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B51A0-4047-5A17-0C8E-C9589A16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5" y="800078"/>
            <a:ext cx="9078309" cy="54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6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9A2C4-F723-67C6-D5F3-144F77C644AF}"/>
              </a:ext>
            </a:extLst>
          </p:cNvPr>
          <p:cNvSpPr txBox="1"/>
          <p:nvPr/>
        </p:nvSpPr>
        <p:spPr>
          <a:xfrm>
            <a:off x="2922309" y="245097"/>
            <a:ext cx="636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Level Analysis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9FC57-39D5-9032-BFFE-801E9BFF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16" y="638190"/>
            <a:ext cx="9403384" cy="59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0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Laptop</dc:creator>
  <cp:lastModifiedBy>Asus Laptop</cp:lastModifiedBy>
  <cp:revision>2</cp:revision>
  <dcterms:created xsi:type="dcterms:W3CDTF">2024-10-10T14:10:58Z</dcterms:created>
  <dcterms:modified xsi:type="dcterms:W3CDTF">2024-10-10T14:22:31Z</dcterms:modified>
</cp:coreProperties>
</file>