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66" r:id="rId3"/>
    <p:sldId id="257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5AEBB-3DEA-4597-AB34-1BE024E753D3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5D776-B17F-4944-B7F7-E2E9A8BE5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523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0E160-F603-41F3-A192-DC95957721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2BE04-179E-4FD2-B5A3-43538F3D7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D55EE-5E56-48C4-A62D-989E0D880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0322A-175B-4C41-834C-14E1B6814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75DC-6F9E-44EF-BCF9-9A264F816056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596BC-EA03-4BF0-B91E-4025011E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6AFFB-7968-4154-8CE7-1979A1E5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2EF3-0761-423F-91F0-0A855C97F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15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7409-CEC2-47CB-A19C-81212BC5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F4919-AE00-498B-982F-D52F955C9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934A4-162B-4EAD-9842-523FD9EE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75DC-6F9E-44EF-BCF9-9A264F816056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17EE7-19F8-43A0-9441-C533ABD2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63683-9EC4-4B01-A11B-7972C8C5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2EF3-0761-423F-91F0-0A855C97F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21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B2120-AC9E-4284-9535-6B47181B7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D98E3-F14A-49B3-BE07-E157D48DB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0702C-96B9-40D3-81B0-E51D1389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75DC-6F9E-44EF-BCF9-9A264F816056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6EA6F-7129-4C80-9714-09317D6F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F5DE7-80D2-4D3E-B49A-9FDC015F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2EF3-0761-423F-91F0-0A855C97F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256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5D19-F3F7-4606-AD04-BC3D68F16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22952-EDD5-4FDC-B542-3FA9DF923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C8E44-9B0D-43E4-B63D-20C3B7AB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622A-7398-4DD2-B2BB-D4FAFF7FAA97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CB57A-CCE4-4A8E-8E56-9CB87440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36812-870D-4881-91D6-81E622E9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3972-C721-4C8D-8614-49BFED8C4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898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69323-2DF3-41E5-9471-DA0A94F9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D2DB9-5826-420E-B459-BD3EE7C11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6673B-9D91-4CFB-ADFA-B84E61AE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622A-7398-4DD2-B2BB-D4FAFF7FAA97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CD00A-5706-435F-A494-E8D390E5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0B36D-7868-42F7-BD0B-D0F98844F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3972-C721-4C8D-8614-49BFED8C4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93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9611-C75E-4B6A-AE91-7D72E5B69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2FF8-687C-47DC-BBF5-6D9A9F9FC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DD0BB-D98F-4458-9824-BE1B653F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622A-7398-4DD2-B2BB-D4FAFF7FAA97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F61D8-BA39-4DDC-B77E-ED779A0C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0D6FA-CF59-4963-832F-CC027242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3972-C721-4C8D-8614-49BFED8C4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31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458C3-FF0B-4B7D-ABD8-646A630F1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414E-899D-48B3-985E-E9659B36D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54023-E093-49E7-803E-DA1447710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57E31-4C48-489D-B368-A3BC0D81D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622A-7398-4DD2-B2BB-D4FAFF7FAA97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D3628-4984-4ACB-9697-E5ABD839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EB72B-A451-4835-9A82-3C0057B0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3972-C721-4C8D-8614-49BFED8C4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340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6A95A-E5C9-4E5E-9212-8FE9DA4F1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318EA-7144-44A0-A6FD-EAE9B2EE1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E56B5-1176-4D0E-82CD-A2D9B73A9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21118-F236-4E8F-9BF1-E52EAAE26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68C20D-DE36-42DE-B5F9-5B7CC6F54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5B0E43-A423-4EFA-A5C5-A77E3809E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622A-7398-4DD2-B2BB-D4FAFF7FAA97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965817-F55B-4330-874B-754E36FF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6B0F0-324C-4045-A229-EA986E2D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3972-C721-4C8D-8614-49BFED8C4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141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8A90-5D00-44EE-8513-163A33750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639B32-59EF-4249-ACDD-7B857A8F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622A-7398-4DD2-B2BB-D4FAFF7FAA97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008472-0A5C-4AA0-939A-4F29C1A1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036F8-ED48-4EB7-9A31-3EE0708E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3972-C721-4C8D-8614-49BFED8C4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113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09297-CAAC-4D81-8BD6-27CEA1D6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622A-7398-4DD2-B2BB-D4FAFF7FAA97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53DC0-2067-4C3E-AA59-5AA69EC33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9A0BF-A8A7-4B1F-AA1B-FC247D23E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3972-C721-4C8D-8614-49BFED8C4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163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70B3-6285-406A-97AA-B0B66A797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6B22F-565E-46D9-AABA-C150A073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0938A-0AF5-4946-BBD8-7B1B5EF49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EF49F-356F-4FB6-9A86-B4617FAE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622A-7398-4DD2-B2BB-D4FAFF7FAA97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5D6A7-EC96-4E21-9D39-B2CB77D0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47E41-B74A-4845-A237-E1E3BAAA3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3972-C721-4C8D-8614-49BFED8C4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30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AA48-8F99-49D4-94D5-1367E0D20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6FE86-065A-44D2-B500-285E3BD17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3AA4B-39E3-4816-B9D6-9EAE11D58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75DC-6F9E-44EF-BCF9-9A264F816056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72182-0B4A-4739-935F-28FCAF0E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DA410-03C4-483A-ACC6-B8A72568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2EF3-0761-423F-91F0-0A855C97F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0155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2521-8CEB-49A4-BFDF-A2207D54B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F46504-4F22-4A86-85EF-5B2B3DF33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FF359-0C41-4786-AF1F-9A30A4264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922E4-DA80-4028-BA46-7FB7F540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622A-7398-4DD2-B2BB-D4FAFF7FAA97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AC341-D930-4C08-8887-B839EBA69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51064-3F9F-4AED-ACD1-75946596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3972-C721-4C8D-8614-49BFED8C4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6692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084F-6CFB-42EE-B598-49B132D8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77612-505B-4893-B18F-36852D7A0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9C31B-B0E0-4485-8F6D-F9E3E2FDC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622A-7398-4DD2-B2BB-D4FAFF7FAA97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B4644-686B-4991-B768-65DE58E5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B2DC7-0A54-43C3-A627-850C1973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3972-C721-4C8D-8614-49BFED8C4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092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295E3-A4A5-49A4-9839-9CD4C11DC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35AE1-7907-43E3-BDB7-C6F13BD9D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B5D67-7B2C-4424-9A59-74D3808E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622A-7398-4DD2-B2BB-D4FAFF7FAA97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14D35-F8B6-44E4-815B-D6B7C1139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F2F73-9A8E-45BC-AE6A-A5F3937B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3972-C721-4C8D-8614-49BFED8C4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6099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210154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31904" y="3525012"/>
            <a:ext cx="6960096" cy="144016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48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31904" y="4965171"/>
            <a:ext cx="6959899" cy="67207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1504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695733" y="1873019"/>
            <a:ext cx="8496267" cy="40324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0180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D9A-D8E6-4C5E-976C-AA9315E28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9DDAA-1167-44AE-A5C6-7BB6021FE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1299-7E9A-4BCB-B168-58F9C390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75DC-6F9E-44EF-BCF9-9A264F816056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64BE3-6BA0-487A-800E-9C9CB470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9FEFF-ACC7-4A81-8A20-21C6CA2E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2EF3-0761-423F-91F0-0A855C97F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52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4CC49-0BF4-44F7-9EBB-388596E1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6D6AD-C4B4-4ECE-BAC7-199FD85E2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2740E-D7FD-4950-ABEE-AB6325A9F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60212-F68E-4539-872D-23332593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75DC-6F9E-44EF-BCF9-9A264F816056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29F02-F666-4606-ABA4-FC235330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E96A9-2E54-4B92-AE39-4B0F40D6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2EF3-0761-423F-91F0-0A855C97F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11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4DE3B-9D30-43FE-91D9-14716374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EC713-FAE1-432B-A0F3-50CE1BFE8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00FFA-E2C4-4F6D-98E0-56CA5ABAA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986A6-5211-463C-937C-23F89D663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56902-3A18-41ED-9A82-C792A8F8C1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B14E5E-28E0-46AE-82B1-6E553A2E6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75DC-6F9E-44EF-BCF9-9A264F816056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A20203-3382-459D-8F2D-8E57AC3D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A29062-B260-478C-8FC9-CE4C5325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2EF3-0761-423F-91F0-0A855C97F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3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D94D-497E-416D-B2C8-3EB507EC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BDFF4-32F5-4C19-8019-CF08F2B7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75DC-6F9E-44EF-BCF9-9A264F816056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CB2B9-BA28-4F61-B222-0C9490F37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35C72-C19E-4B25-8C33-659F800F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2EF3-0761-423F-91F0-0A855C97F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33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A030C-FAFC-41D0-835D-8200BA018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75DC-6F9E-44EF-BCF9-9A264F816056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BD82C9-A8C8-4A5F-95FF-D9FE1BA08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5B795-8246-47ED-804B-EA854AB6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2EF3-0761-423F-91F0-0A855C97F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12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478F-71FD-42DB-AD0E-05E996357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43481-2C2F-4D89-8412-620B824D5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48D39-FE6B-47F4-9D7A-11B2F892B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EA737-AB7E-464D-B40E-0B8E7E72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75DC-6F9E-44EF-BCF9-9A264F816056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100E7-089D-4551-9FEC-0BCB5AD6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A9200-FCD1-4BFC-A7CE-A60EE99D0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2EF3-0761-423F-91F0-0A855C97F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27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9AFA-4140-44F3-9C3B-8752EDD63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43C632-8464-444D-A6A7-E989B6DB3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BB999-E517-4D6E-A15C-5CA0E102D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7C7FB-9F55-4362-A525-1BA92EF7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75DC-6F9E-44EF-BCF9-9A264F816056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8CB96-F592-4132-8122-5F8D6DA22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F8658-E088-43C5-8562-F84BC1FB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2EF3-0761-423F-91F0-0A855C97F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29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80EA04-AE48-4340-87A8-FACD7E65E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1EC96-8505-4E30-99AC-75AF5E4E9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49230-0D83-48F6-8FE6-C15602909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375DC-6F9E-44EF-BCF9-9A264F816056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C67C7-D8A4-410A-AC2A-7954967B8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3053B-7DF7-4292-9D14-596F83E35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A2EF3-0761-423F-91F0-0A855C97F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20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6451A-6655-4FB5-BB72-348F929AD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DA084-BBE9-413F-A614-D63B92B7F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FED8A-52C1-4A47-963E-35916EB6E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1622A-7398-4DD2-B2BB-D4FAFF7FAA97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9C57E-19F1-4946-8A08-04DFE1A5A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91D6F-77C3-4EAA-B31B-02BEE0BC0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F3972-C721-4C8D-8614-49BFED8C4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50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64364" y="3127102"/>
            <a:ext cx="9552384" cy="1440160"/>
          </a:xfrm>
        </p:spPr>
        <p:txBody>
          <a:bodyPr>
            <a:normAutofit fontScale="70000" lnSpcReduction="20000"/>
          </a:bodyPr>
          <a:lstStyle/>
          <a:p>
            <a:pPr algn="l"/>
            <a:endParaRPr lang="en-IN" sz="2400" b="0" dirty="0">
              <a:solidFill>
                <a:srgbClr val="000000"/>
              </a:solidFill>
            </a:endParaRPr>
          </a:p>
          <a:p>
            <a:pPr algn="ctr"/>
            <a:r>
              <a:rPr lang="en-IN" sz="2400" b="0" dirty="0">
                <a:solidFill>
                  <a:srgbClr val="000000"/>
                </a:solidFill>
              </a:rPr>
              <a:t> </a:t>
            </a:r>
            <a:r>
              <a:rPr lang="en-IN" sz="5867" dirty="0">
                <a:solidFill>
                  <a:srgbClr val="000000"/>
                </a:solidFill>
                <a:latin typeface="Arial Rounded MT Bold" panose="020F0704030504030204" pitchFamily="34" charset="0"/>
              </a:rPr>
              <a:t>Information encoding via chromatin packaging </a:t>
            </a:r>
            <a:endParaRPr lang="en-US" altLang="ko-KR" sz="5867" dirty="0">
              <a:latin typeface="Arial Rounded MT Bold" panose="020F07040305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741585" y="4916940"/>
            <a:ext cx="7356277" cy="175906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altLang="ko-KR" sz="2800" b="1" dirty="0"/>
              <a:t>Presented by Ritika Aggarwal</a:t>
            </a:r>
          </a:p>
          <a:p>
            <a:pPr algn="ctr">
              <a:spcBef>
                <a:spcPts val="0"/>
              </a:spcBef>
              <a:defRPr/>
            </a:pPr>
            <a:r>
              <a:rPr lang="en-US" altLang="ko-KR" sz="2800" b="1" dirty="0"/>
              <a:t>195300008</a:t>
            </a:r>
          </a:p>
          <a:p>
            <a:pPr algn="ctr">
              <a:spcBef>
                <a:spcPts val="0"/>
              </a:spcBef>
              <a:defRPr/>
            </a:pPr>
            <a:r>
              <a:rPr lang="en-US" altLang="ko-KR" sz="2800" b="1" dirty="0"/>
              <a:t>Under Guidance of Prof. Ranjith Padinhateeri</a:t>
            </a:r>
          </a:p>
        </p:txBody>
      </p:sp>
      <p:pic>
        <p:nvPicPr>
          <p:cNvPr id="1028" name="Picture 4" descr="IIT Bombay | IIT Bombay">
            <a:extLst>
              <a:ext uri="{FF2B5EF4-FFF2-40B4-BE49-F238E27FC236}">
                <a16:creationId xmlns:a16="http://schemas.microsoft.com/office/drawing/2014/main" id="{DF820FCB-EB34-4403-94E0-97242DFAD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9476"/>
            <a:ext cx="3086389" cy="300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4833201-AE54-488C-B207-3AC8C48B4E7A}"/>
              </a:ext>
            </a:extLst>
          </p:cNvPr>
          <p:cNvGrpSpPr/>
          <p:nvPr/>
        </p:nvGrpSpPr>
        <p:grpSpPr>
          <a:xfrm>
            <a:off x="11867005" y="3069257"/>
            <a:ext cx="196136" cy="3606751"/>
            <a:chOff x="3424672" y="2643758"/>
            <a:chExt cx="283232" cy="1584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9C942B3-3E03-440D-ACA3-4191E416FEB6}"/>
                </a:ext>
              </a:extLst>
            </p:cNvPr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66FF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D05BBE-9CB4-4ED0-805F-31BE2052044E}"/>
                </a:ext>
              </a:extLst>
            </p:cNvPr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66FF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EFFA458-AF8A-4935-B632-AA657D634CE2}"/>
                </a:ext>
              </a:extLst>
            </p:cNvPr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solidFill>
                <a:srgbClr val="66FF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A0A1846-F3E4-46BE-A7F3-234B7A67CA2E}"/>
                </a:ext>
              </a:extLst>
            </p:cNvPr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66FF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178706-8B4B-4B93-88BD-F2BDE74EC6D5}"/>
              </a:ext>
            </a:extLst>
          </p:cNvPr>
          <p:cNvGrpSpPr/>
          <p:nvPr/>
        </p:nvGrpSpPr>
        <p:grpSpPr>
          <a:xfrm>
            <a:off x="2348050" y="3069258"/>
            <a:ext cx="190964" cy="3500218"/>
            <a:chOff x="3424672" y="2643758"/>
            <a:chExt cx="283232" cy="158417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2606F3-CAB1-4B3F-8803-E880E44FFEC0}"/>
                </a:ext>
              </a:extLst>
            </p:cNvPr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66FF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344C03C-68AE-4AC4-BA36-A4D3F0904929}"/>
                </a:ext>
              </a:extLst>
            </p:cNvPr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66FF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3A4547-9B97-476F-B7A3-B63C29AB5C22}"/>
                </a:ext>
              </a:extLst>
            </p:cNvPr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solidFill>
                <a:srgbClr val="66FF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1D19367-0A44-4B1C-9584-013F9ACF9EB4}"/>
                </a:ext>
              </a:extLst>
            </p:cNvPr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66FF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12D09A-383D-45FA-97CE-11F1E3503453}"/>
              </a:ext>
            </a:extLst>
          </p:cNvPr>
          <p:cNvPicPr/>
          <p:nvPr/>
        </p:nvPicPr>
        <p:blipFill rotWithShape="1">
          <a:blip r:embed="rId2"/>
          <a:srcRect t="14042"/>
          <a:stretch/>
        </p:blipFill>
        <p:spPr bwMode="auto">
          <a:xfrm>
            <a:off x="1769139" y="1008078"/>
            <a:ext cx="8884542" cy="58499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84754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430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19</Words>
  <Application>Microsoft Office PowerPoint</Application>
  <PresentationFormat>Widescreen</PresentationFormat>
  <Paragraphs>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Ritika Aggarwal</dc:creator>
  <cp:lastModifiedBy>Ritika Aggarwal</cp:lastModifiedBy>
  <cp:revision>5</cp:revision>
  <dcterms:created xsi:type="dcterms:W3CDTF">2021-05-04T07:37:34Z</dcterms:created>
  <dcterms:modified xsi:type="dcterms:W3CDTF">2021-05-04T17:50:04Z</dcterms:modified>
</cp:coreProperties>
</file>