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57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DDD2-C0B5-E006-6E91-E8546B337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7252D-E870-F32C-2BF8-12CE704DB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82820-1E50-9A08-EAD2-848907BC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5D18-1202-4152-B730-9995D7B794E1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F5F21-ADBA-C432-7B1A-792BAEF1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706A8-E0C9-6126-9CB8-E58AE3BC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BEE6-91F5-4570-86AB-08C976AD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9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F699-6665-75D4-EE91-91A1F3AC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C22B9-EDB2-E2D3-022F-AB9D7F779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4D6A6-2554-7DF2-F9D0-3DA499D7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5D18-1202-4152-B730-9995D7B794E1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DBCD1-3ED1-053F-9D45-B66FBA51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50358-2995-0BD9-8D70-C1AB2D4C5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BEE6-91F5-4570-86AB-08C976AD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9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0656F5-A2D9-998B-74EC-F316C69AD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13A91-D0BE-F857-E816-AEAFCD7CC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C463C-7C62-1183-60A5-EED5DADE8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5D18-1202-4152-B730-9995D7B794E1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BF6ED-43F2-2923-C7E0-76B251E95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BCB16-BFC1-24D2-BAC8-06953530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BEE6-91F5-4570-86AB-08C976AD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39F13-30CB-3C2C-670D-B8BAB99A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0D6CB-06A0-FBBE-9D07-188844FD3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1AC87-CFC1-95AB-E079-2C00ED809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5D18-1202-4152-B730-9995D7B794E1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0C1D9-1156-9104-23B3-C5F5F3EB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1126C-E0C4-5732-D583-D5D699CB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BEE6-91F5-4570-86AB-08C976AD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7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AE49-44D3-94FF-32DD-D7AF9B2E3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EB473-B733-AD31-7049-F5376C4A9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759FC-F9DB-9998-8D08-4231961D8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5D18-1202-4152-B730-9995D7B794E1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1F1D7-2A22-8CA6-FCAC-4C168AE80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CECCE-2E31-5633-D99C-79769D0B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BEE6-91F5-4570-86AB-08C976AD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9717-228B-EE83-0D7A-D3611C9C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5ADE2-091B-D364-685A-547930BBF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0ACEE-EE87-E63F-D4FD-BB1286281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06290-884D-3145-76EC-650686D79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5D18-1202-4152-B730-9995D7B794E1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5575E-B51B-3870-9733-B595D8D7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E636B-12DF-1332-832C-80C25E70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BEE6-91F5-4570-86AB-08C976AD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0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CC75C-1C67-4678-D868-EC953976B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AE986-5894-6093-DC67-BB72F531C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99AA5-B16F-A99F-28FE-28D9C5437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1BAF64-5BBB-8A87-FB2A-D033AB954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F1547C-D0E3-C654-9892-ADADFCB39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4C265-01E7-AB01-B57B-7493730CD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5D18-1202-4152-B730-9995D7B794E1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EA340-2EE8-BDDC-F963-BFC101B7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BD998-D86D-EA0E-2367-D895C185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BEE6-91F5-4570-86AB-08C976AD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2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9058-3778-0A66-1AB3-45AFFA1D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CB543D-A1D8-B479-746C-12500C54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5D18-1202-4152-B730-9995D7B794E1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530A8-C9DE-1D3C-78B1-9B1CD8E9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B7C8B-5696-C78C-2D46-60E4B1FD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BEE6-91F5-4570-86AB-08C976AD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74ADBC-B002-7BC6-95E5-FCF53C3D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5D18-1202-4152-B730-9995D7B794E1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B8C18-448F-ACCF-526B-4DACBB36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7BE65-8C33-4FD8-3D49-2591BD22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BEE6-91F5-4570-86AB-08C976AD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0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B1C10-0F1E-BD9D-A98D-F59C101D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B5F82-4DC3-E0F7-F0CA-02D3F325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72631-6AB7-0F04-FDBF-0665227C5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84BAB-75F2-5FA8-03E9-2F60084C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5D18-1202-4152-B730-9995D7B794E1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9F425-C0A3-9091-E6AD-59D5237B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0E284-9ED5-123F-1E05-4704588D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BEE6-91F5-4570-86AB-08C976AD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1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AC30-F8E2-6E9F-AE27-08C8F35BC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E9C48-0C4C-4D0D-4BA6-588062516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544CB-99BE-2A7E-60C3-3073CF2E3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DDAF3-B173-2A8E-65C8-EDC48426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5D18-1202-4152-B730-9995D7B794E1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F9010-9778-71A5-83B2-ABCF85C8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C2770-C24B-00EF-A90E-0586D8A8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DBEE6-91F5-4570-86AB-08C976AD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9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7C2842-1948-CEC5-39B0-7C9A1348E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9092B-3EE5-342A-A288-AD910F2A6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D6E66-501E-62DE-38E9-799441859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535D18-1202-4152-B730-9995D7B794E1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3F196-E501-E6F7-620F-96A512CDC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52E94-C03A-39D3-F08E-798EC67D3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DDBEE6-91F5-4570-86AB-08C976AD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8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file:///C:\Users\LENOVO\Desktop\VPA\test2.xlsx!Sheet1!%5btest2.xlsx%5dSheet1%20Chart%202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file:///C:\Users\LENOVO\Desktop\VPA\test2.xlsx!Sheet1!%5btest2.xlsx%5dSheet1%20Chart%201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ABE91B-0294-79DD-7EF9-4A64AB675280}"/>
              </a:ext>
            </a:extLst>
          </p:cNvPr>
          <p:cNvSpPr txBox="1"/>
          <p:nvPr/>
        </p:nvSpPr>
        <p:spPr>
          <a:xfrm>
            <a:off x="635000" y="254000"/>
            <a:ext cx="8255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800" b="1"/>
              <a:t>Chart Title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7436222-5103-33C3-1212-04D38A3A70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208689"/>
              </p:ext>
            </p:extLst>
          </p:nvPr>
        </p:nvGraphicFramePr>
        <p:xfrm>
          <a:off x="952499" y="1269999"/>
          <a:ext cx="9655358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663440" imgH="2760111" progId="Excel.Sheet.12">
                  <p:link updateAutomatic="1"/>
                </p:oleObj>
              </mc:Choice>
              <mc:Fallback>
                <p:oleObj name="Worksheet" r:id="rId2" imgW="4663440" imgH="276011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52499" y="1269999"/>
                        <a:ext cx="9655358" cy="571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547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93FED0-756C-CDDF-4915-7102FC9B5482}"/>
              </a:ext>
            </a:extLst>
          </p:cNvPr>
          <p:cNvSpPr txBox="1"/>
          <p:nvPr/>
        </p:nvSpPr>
        <p:spPr>
          <a:xfrm>
            <a:off x="635000" y="254000"/>
            <a:ext cx="8255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800" b="1"/>
              <a:t>marks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2E79329-2133-3842-4614-0249231C1E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820965"/>
              </p:ext>
            </p:extLst>
          </p:nvPr>
        </p:nvGraphicFramePr>
        <p:xfrm>
          <a:off x="952499" y="1269999"/>
          <a:ext cx="9750679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663440" imgH="2734154" progId="Excel.Sheet.12">
                  <p:link updateAutomatic="1"/>
                </p:oleObj>
              </mc:Choice>
              <mc:Fallback>
                <p:oleObj name="Worksheet" r:id="rId2" imgW="4663440" imgH="2734154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52499" y="1269999"/>
                        <a:ext cx="9750679" cy="571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3717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C:\Users\LENOVO\Desktop\VPA\test2.xlsx!Sheet1![test2.xlsx]Sheet1 Chart 2</vt:lpstr>
      <vt:lpstr>C:\Users\LENOVO\Desktop\VPA\test2.xlsx!Sheet1![test2.xlsx]Sheet1 Chart 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Ritika Budhiraja</dc:creator>
  <cp:lastModifiedBy>Ritika Budhiraja</cp:lastModifiedBy>
  <cp:revision>2</cp:revision>
  <dcterms:created xsi:type="dcterms:W3CDTF">2025-08-07T06:07:15Z</dcterms:created>
  <dcterms:modified xsi:type="dcterms:W3CDTF">2025-08-07T06:08:07Z</dcterms:modified>
</cp:coreProperties>
</file>